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2" r:id="rId9"/>
    <p:sldId id="266" r:id="rId10"/>
    <p:sldId id="261" r:id="rId11"/>
    <p:sldId id="267" r:id="rId12"/>
    <p:sldId id="268" r:id="rId13"/>
    <p:sldId id="265" r:id="rId15"/>
    <p:sldId id="277" r:id="rId16"/>
    <p:sldId id="272" r:id="rId17"/>
    <p:sldId id="280" r:id="rId18"/>
    <p:sldId id="273" r:id="rId19"/>
    <p:sldId id="274" r:id="rId20"/>
    <p:sldId id="27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Minh Phương" initials="N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2D3"/>
    <a:srgbClr val="F046D8"/>
    <a:srgbClr val="F25CDD"/>
    <a:srgbClr val="8AED13"/>
    <a:srgbClr val="A126C8"/>
    <a:srgbClr val="99FF99"/>
    <a:srgbClr val="FBE2D1"/>
    <a:srgbClr val="FE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A8CBA-D60E-4A98-B150-4B969D9AC2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12E83A7-2D53-4826-9204-727A47E8F9BB}">
      <dgm:prSet phldrT="[Text]" custT="1"/>
      <dgm:spPr/>
      <dgm:t>
        <a:bodyPr/>
        <a:lstStyle/>
        <a:p>
          <a:pPr algn="just"/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giâm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cành</a:t>
          </a:r>
          <a:endParaRPr lang="en-US" sz="26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90AB6-40FC-41DA-874F-1AD45E935F29}" cxnId="{F7CF83F4-E216-48CE-A06C-78A2E0FE1224}" type="parTrans">
      <dgm:prSet/>
      <dgm:spPr/>
      <dgm:t>
        <a:bodyPr/>
        <a:lstStyle/>
        <a:p>
          <a:pPr algn="just"/>
          <a:endParaRPr lang="en-US" sz="26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66A1A-0F8E-430E-8AAD-752637488618}" cxnId="{F7CF83F4-E216-48CE-A06C-78A2E0FE1224}" type="sibTrans">
      <dgm:prSet/>
      <dgm:spPr/>
      <dgm:t>
        <a:bodyPr/>
        <a:lstStyle/>
        <a:p>
          <a:pPr algn="just"/>
          <a:endParaRPr lang="en-US" sz="26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C5BC15-FBA0-4DC0-9D6B-B7E7D390B16F}">
      <dgm:prSet phldrT="[Text]" custT="1"/>
      <dgm:spPr/>
      <dgm:t>
        <a:bodyPr/>
        <a:lstStyle/>
        <a:p>
          <a:pPr algn="just"/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cành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giâm</a:t>
          </a:r>
          <a:endParaRPr lang="en-US" sz="26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CBACB2-803F-4285-93E5-E8B8F16C9B6F}" cxnId="{C166A931-937E-47F4-AB6C-9FDA9FDB89E0}" type="parTrans">
      <dgm:prSet/>
      <dgm:spPr/>
      <dgm:t>
        <a:bodyPr/>
        <a:lstStyle/>
        <a:p>
          <a:pPr algn="just"/>
          <a:endParaRPr lang="en-US" sz="26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6F48FA-D800-4668-BBF3-32ABB68F2BB3}" cxnId="{C166A931-937E-47F4-AB6C-9FDA9FDB89E0}" type="sibTrans">
      <dgm:prSet/>
      <dgm:spPr/>
      <dgm:t>
        <a:bodyPr/>
        <a:lstStyle/>
        <a:p>
          <a:pPr algn="just"/>
          <a:endParaRPr lang="en-US" sz="26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EE62E-C816-48ED-B43E-EF63DAFAE933}">
      <dgm:prSet phldrT="[Text]" custT="1"/>
      <dgm:spPr/>
      <dgm:t>
        <a:bodyPr/>
        <a:lstStyle/>
        <a:p>
          <a:pPr algn="just"/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Giâm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cành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26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7F27E-8E1F-481E-AD54-18C40094E42B}" cxnId="{77F891FF-BC83-4825-96EE-9AFBAA26B54E}" type="parTrans">
      <dgm:prSet/>
      <dgm:spPr/>
      <dgm:t>
        <a:bodyPr/>
        <a:lstStyle/>
        <a:p>
          <a:pPr algn="just"/>
          <a:endParaRPr lang="en-US" sz="26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C5FD93-EE03-4E4D-A673-6672124DA82B}" cxnId="{77F891FF-BC83-4825-96EE-9AFBAA26B54E}" type="sibTrans">
      <dgm:prSet/>
      <dgm:spPr/>
      <dgm:t>
        <a:bodyPr/>
        <a:lstStyle/>
        <a:p>
          <a:pPr algn="just"/>
          <a:endParaRPr lang="en-US" sz="26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60CC7-3EE5-4E54-BC1C-A78C9CA2DAA2}">
      <dgm:prSet phldrT="[Text]" custT="1"/>
      <dgm:spPr/>
      <dgm:t>
        <a:bodyPr/>
        <a:lstStyle/>
        <a:p>
          <a:pPr algn="just"/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cành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giâm</a:t>
          </a:r>
          <a:endParaRPr lang="en-US" sz="26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189B3-AFC2-4F39-90AD-61A1B0251199}" cxnId="{D6ED64E8-5C3A-4986-8DEE-0AE6D28887A3}" type="parTrans">
      <dgm:prSet/>
      <dgm:spPr/>
      <dgm:t>
        <a:bodyPr/>
        <a:lstStyle/>
        <a:p>
          <a:pPr algn="just"/>
          <a:endParaRPr lang="en-US" sz="26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A88F0-9F88-4BF6-B57F-28C82F2C6AD1}" cxnId="{D6ED64E8-5C3A-4986-8DEE-0AE6D28887A3}" type="sibTrans">
      <dgm:prSet/>
      <dgm:spPr/>
      <dgm:t>
        <a:bodyPr/>
        <a:lstStyle/>
        <a:p>
          <a:pPr algn="just"/>
          <a:endParaRPr lang="en-US" sz="26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A95C1-FA89-4669-8E03-EF58204459A4}" type="pres">
      <dgm:prSet presAssocID="{FD1A8CBA-D60E-4A98-B150-4B969D9AC2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DF488-9FA3-408E-B7B0-3F57A27D0994}" type="pres">
      <dgm:prSet presAssocID="{D12E83A7-2D53-4826-9204-727A47E8F9BB}" presName="parentLin" presStyleCnt="0"/>
      <dgm:spPr/>
    </dgm:pt>
    <dgm:pt modelId="{1E9405EA-A817-4BF3-BC2A-5A10DE7FE57D}" type="pres">
      <dgm:prSet presAssocID="{D12E83A7-2D53-4826-9204-727A47E8F9B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BD44B1C-D26E-4AA4-90AB-F22B2A9D78A8}" type="pres">
      <dgm:prSet presAssocID="{D12E83A7-2D53-4826-9204-727A47E8F9B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DD9D9-6AA1-46E5-AE54-5ABD59EF6127}" type="pres">
      <dgm:prSet presAssocID="{D12E83A7-2D53-4826-9204-727A47E8F9BB}" presName="negativeSpace" presStyleCnt="0"/>
      <dgm:spPr/>
    </dgm:pt>
    <dgm:pt modelId="{FB6FF0CF-4E91-431C-9488-A9911A2C1A6C}" type="pres">
      <dgm:prSet presAssocID="{D12E83A7-2D53-4826-9204-727A47E8F9BB}" presName="childText" presStyleLbl="conFgAcc1" presStyleIdx="0" presStyleCnt="4" custScaleX="100000">
        <dgm:presLayoutVars>
          <dgm:bulletEnabled val="1"/>
        </dgm:presLayoutVars>
      </dgm:prSet>
      <dgm:spPr/>
    </dgm:pt>
    <dgm:pt modelId="{7A82F144-7C4C-45C5-9CB8-A15B7FB6427C}" type="pres">
      <dgm:prSet presAssocID="{0E266A1A-0F8E-430E-8AAD-752637488618}" presName="spaceBetweenRectangles" presStyleCnt="0"/>
      <dgm:spPr/>
    </dgm:pt>
    <dgm:pt modelId="{B150F778-14BD-44AD-8FA1-BA748B158458}" type="pres">
      <dgm:prSet presAssocID="{18C5BC15-FBA0-4DC0-9D6B-B7E7D390B16F}" presName="parentLin" presStyleCnt="0"/>
      <dgm:spPr/>
    </dgm:pt>
    <dgm:pt modelId="{A70E3A49-02A2-4BFF-93CE-1FB52D2F03E2}" type="pres">
      <dgm:prSet presAssocID="{18C5BC15-FBA0-4DC0-9D6B-B7E7D390B16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6AF9A4F-7B7F-4654-8244-79515319E838}" type="pres">
      <dgm:prSet presAssocID="{18C5BC15-FBA0-4DC0-9D6B-B7E7D390B16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383A2-0B88-41DC-957A-298641E73156}" type="pres">
      <dgm:prSet presAssocID="{18C5BC15-FBA0-4DC0-9D6B-B7E7D390B16F}" presName="negativeSpace" presStyleCnt="0"/>
      <dgm:spPr/>
    </dgm:pt>
    <dgm:pt modelId="{B422451E-6ED6-481F-B010-65E76CD17D1F}" type="pres">
      <dgm:prSet presAssocID="{18C5BC15-FBA0-4DC0-9D6B-B7E7D390B16F}" presName="childText" presStyleLbl="conFgAcc1" presStyleIdx="1" presStyleCnt="4" custScaleX="100000">
        <dgm:presLayoutVars>
          <dgm:bulletEnabled val="1"/>
        </dgm:presLayoutVars>
      </dgm:prSet>
      <dgm:spPr/>
    </dgm:pt>
    <dgm:pt modelId="{6409D37C-ED0C-4496-B918-5FDC82A5652B}" type="pres">
      <dgm:prSet presAssocID="{076F48FA-D800-4668-BBF3-32ABB68F2BB3}" presName="spaceBetweenRectangles" presStyleCnt="0"/>
      <dgm:spPr/>
    </dgm:pt>
    <dgm:pt modelId="{F48B75B8-9897-43FA-946B-E33FB705DECC}" type="pres">
      <dgm:prSet presAssocID="{D83EE62E-C816-48ED-B43E-EF63DAFAE933}" presName="parentLin" presStyleCnt="0"/>
      <dgm:spPr/>
    </dgm:pt>
    <dgm:pt modelId="{B732323F-81B1-41F1-8C04-CD65A6572FAB}" type="pres">
      <dgm:prSet presAssocID="{D83EE62E-C816-48ED-B43E-EF63DAFAE93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92153F3-A949-4E59-9DE6-69193711E81B}" type="pres">
      <dgm:prSet presAssocID="{D83EE62E-C816-48ED-B43E-EF63DAFAE93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C39AC-F5FA-4EB8-A5C0-35C108AC5C93}" type="pres">
      <dgm:prSet presAssocID="{D83EE62E-C816-48ED-B43E-EF63DAFAE933}" presName="negativeSpace" presStyleCnt="0"/>
      <dgm:spPr/>
    </dgm:pt>
    <dgm:pt modelId="{FA4EFF2E-539B-4EF4-AC28-56AFF0F18761}" type="pres">
      <dgm:prSet presAssocID="{D83EE62E-C816-48ED-B43E-EF63DAFAE933}" presName="childText" presStyleLbl="conFgAcc1" presStyleIdx="2" presStyleCnt="4">
        <dgm:presLayoutVars>
          <dgm:bulletEnabled val="1"/>
        </dgm:presLayoutVars>
      </dgm:prSet>
      <dgm:spPr/>
    </dgm:pt>
    <dgm:pt modelId="{FBCA3DFE-B60E-4D3C-A9D9-687A50448405}" type="pres">
      <dgm:prSet presAssocID="{73C5FD93-EE03-4E4D-A673-6672124DA82B}" presName="spaceBetweenRectangles" presStyleCnt="0"/>
      <dgm:spPr/>
    </dgm:pt>
    <dgm:pt modelId="{7014252D-5579-46EB-9F47-1EC0303F090D}" type="pres">
      <dgm:prSet presAssocID="{9B860CC7-3EE5-4E54-BC1C-A78C9CA2DAA2}" presName="parentLin" presStyleCnt="0"/>
      <dgm:spPr/>
    </dgm:pt>
    <dgm:pt modelId="{AB13B185-977C-495F-A3B8-427FDFC1B1D3}" type="pres">
      <dgm:prSet presAssocID="{9B860CC7-3EE5-4E54-BC1C-A78C9CA2DAA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EC69645-77F6-47EA-A888-413967444A33}" type="pres">
      <dgm:prSet presAssocID="{9B860CC7-3EE5-4E54-BC1C-A78C9CA2DAA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9042C-CC39-4878-8480-9F2ADCEE83A3}" type="pres">
      <dgm:prSet presAssocID="{9B860CC7-3EE5-4E54-BC1C-A78C9CA2DAA2}" presName="negativeSpace" presStyleCnt="0"/>
      <dgm:spPr/>
    </dgm:pt>
    <dgm:pt modelId="{3DAAB8D0-9013-4F7A-989C-2B4CC38B0B34}" type="pres">
      <dgm:prSet presAssocID="{9B860CC7-3EE5-4E54-BC1C-A78C9CA2DAA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7F891FF-BC83-4825-96EE-9AFBAA26B54E}" srcId="{FD1A8CBA-D60E-4A98-B150-4B969D9AC2E7}" destId="{D83EE62E-C816-48ED-B43E-EF63DAFAE933}" srcOrd="2" destOrd="0" parTransId="{5C17F27E-8E1F-481E-AD54-18C40094E42B}" sibTransId="{73C5FD93-EE03-4E4D-A673-6672124DA82B}"/>
    <dgm:cxn modelId="{4CF121BC-10F0-417D-8B75-36688E7AB47E}" type="presOf" srcId="{9B860CC7-3EE5-4E54-BC1C-A78C9CA2DAA2}" destId="{AB13B185-977C-495F-A3B8-427FDFC1B1D3}" srcOrd="0" destOrd="0" presId="urn:microsoft.com/office/officeart/2005/8/layout/list1"/>
    <dgm:cxn modelId="{F9CE46C4-AF5B-4829-A030-2FD3FE76D734}" type="presOf" srcId="{18C5BC15-FBA0-4DC0-9D6B-B7E7D390B16F}" destId="{A70E3A49-02A2-4BFF-93CE-1FB52D2F03E2}" srcOrd="0" destOrd="0" presId="urn:microsoft.com/office/officeart/2005/8/layout/list1"/>
    <dgm:cxn modelId="{38633801-8678-40C9-A501-B2AE69FA2A88}" type="presOf" srcId="{9B860CC7-3EE5-4E54-BC1C-A78C9CA2DAA2}" destId="{8EC69645-77F6-47EA-A888-413967444A33}" srcOrd="1" destOrd="0" presId="urn:microsoft.com/office/officeart/2005/8/layout/list1"/>
    <dgm:cxn modelId="{457D5644-C294-4766-9B38-BA7AB6D6E0F8}" type="presOf" srcId="{FD1A8CBA-D60E-4A98-B150-4B969D9AC2E7}" destId="{A6FA95C1-FA89-4669-8E03-EF58204459A4}" srcOrd="0" destOrd="0" presId="urn:microsoft.com/office/officeart/2005/8/layout/list1"/>
    <dgm:cxn modelId="{BD39DB6D-CE2F-4E3D-9E28-FAA801A2B538}" type="presOf" srcId="{18C5BC15-FBA0-4DC0-9D6B-B7E7D390B16F}" destId="{56AF9A4F-7B7F-4654-8244-79515319E838}" srcOrd="1" destOrd="0" presId="urn:microsoft.com/office/officeart/2005/8/layout/list1"/>
    <dgm:cxn modelId="{782FCAAB-75B9-40DC-BFF3-B16CE7E3A64D}" type="presOf" srcId="{D12E83A7-2D53-4826-9204-727A47E8F9BB}" destId="{2BD44B1C-D26E-4AA4-90AB-F22B2A9D78A8}" srcOrd="1" destOrd="0" presId="urn:microsoft.com/office/officeart/2005/8/layout/list1"/>
    <dgm:cxn modelId="{3E0FBE76-2C87-4443-88F2-BE3DB3685CA5}" type="presOf" srcId="{D12E83A7-2D53-4826-9204-727A47E8F9BB}" destId="{1E9405EA-A817-4BF3-BC2A-5A10DE7FE57D}" srcOrd="0" destOrd="0" presId="urn:microsoft.com/office/officeart/2005/8/layout/list1"/>
    <dgm:cxn modelId="{C166A931-937E-47F4-AB6C-9FDA9FDB89E0}" srcId="{FD1A8CBA-D60E-4A98-B150-4B969D9AC2E7}" destId="{18C5BC15-FBA0-4DC0-9D6B-B7E7D390B16F}" srcOrd="1" destOrd="0" parTransId="{CDCBACB2-803F-4285-93E5-E8B8F16C9B6F}" sibTransId="{076F48FA-D800-4668-BBF3-32ABB68F2BB3}"/>
    <dgm:cxn modelId="{F7CF83F4-E216-48CE-A06C-78A2E0FE1224}" srcId="{FD1A8CBA-D60E-4A98-B150-4B969D9AC2E7}" destId="{D12E83A7-2D53-4826-9204-727A47E8F9BB}" srcOrd="0" destOrd="0" parTransId="{08490AB6-40FC-41DA-874F-1AD45E935F29}" sibTransId="{0E266A1A-0F8E-430E-8AAD-752637488618}"/>
    <dgm:cxn modelId="{7B4BF5B7-A854-4D59-A6E9-ABE222E5B21A}" type="presOf" srcId="{D83EE62E-C816-48ED-B43E-EF63DAFAE933}" destId="{C92153F3-A949-4E59-9DE6-69193711E81B}" srcOrd="1" destOrd="0" presId="urn:microsoft.com/office/officeart/2005/8/layout/list1"/>
    <dgm:cxn modelId="{D6ED64E8-5C3A-4986-8DEE-0AE6D28887A3}" srcId="{FD1A8CBA-D60E-4A98-B150-4B969D9AC2E7}" destId="{9B860CC7-3EE5-4E54-BC1C-A78C9CA2DAA2}" srcOrd="3" destOrd="0" parTransId="{286189B3-AFC2-4F39-90AD-61A1B0251199}" sibTransId="{7E4A88F0-9F88-4BF6-B57F-28C82F2C6AD1}"/>
    <dgm:cxn modelId="{41EE0DEE-E7D1-41DF-85BD-069E97B34C8A}" type="presOf" srcId="{D83EE62E-C816-48ED-B43E-EF63DAFAE933}" destId="{B732323F-81B1-41F1-8C04-CD65A6572FAB}" srcOrd="0" destOrd="0" presId="urn:microsoft.com/office/officeart/2005/8/layout/list1"/>
    <dgm:cxn modelId="{229B19D2-33DD-405A-AEE3-4B6978821703}" type="presParOf" srcId="{A6FA95C1-FA89-4669-8E03-EF58204459A4}" destId="{A4CDF488-9FA3-408E-B7B0-3F57A27D0994}" srcOrd="0" destOrd="0" presId="urn:microsoft.com/office/officeart/2005/8/layout/list1"/>
    <dgm:cxn modelId="{68491FBE-B38A-4842-9A75-5C23ABA6134D}" type="presParOf" srcId="{A4CDF488-9FA3-408E-B7B0-3F57A27D0994}" destId="{1E9405EA-A817-4BF3-BC2A-5A10DE7FE57D}" srcOrd="0" destOrd="0" presId="urn:microsoft.com/office/officeart/2005/8/layout/list1"/>
    <dgm:cxn modelId="{CDD761AD-A233-4D7D-AB5E-C757941600FA}" type="presParOf" srcId="{A4CDF488-9FA3-408E-B7B0-3F57A27D0994}" destId="{2BD44B1C-D26E-4AA4-90AB-F22B2A9D78A8}" srcOrd="1" destOrd="0" presId="urn:microsoft.com/office/officeart/2005/8/layout/list1"/>
    <dgm:cxn modelId="{CD60D996-6462-4588-A1AB-A302DEDFBD9D}" type="presParOf" srcId="{A6FA95C1-FA89-4669-8E03-EF58204459A4}" destId="{E8FDD9D9-6AA1-46E5-AE54-5ABD59EF6127}" srcOrd="1" destOrd="0" presId="urn:microsoft.com/office/officeart/2005/8/layout/list1"/>
    <dgm:cxn modelId="{42E1F049-35BC-48F6-ABCF-645992133E82}" type="presParOf" srcId="{A6FA95C1-FA89-4669-8E03-EF58204459A4}" destId="{FB6FF0CF-4E91-431C-9488-A9911A2C1A6C}" srcOrd="2" destOrd="0" presId="urn:microsoft.com/office/officeart/2005/8/layout/list1"/>
    <dgm:cxn modelId="{C38BDC32-CC09-4A6C-99A9-85F82CA4003C}" type="presParOf" srcId="{A6FA95C1-FA89-4669-8E03-EF58204459A4}" destId="{7A82F144-7C4C-45C5-9CB8-A15B7FB6427C}" srcOrd="3" destOrd="0" presId="urn:microsoft.com/office/officeart/2005/8/layout/list1"/>
    <dgm:cxn modelId="{B9253503-B4A4-44F8-9054-935288A6AC4A}" type="presParOf" srcId="{A6FA95C1-FA89-4669-8E03-EF58204459A4}" destId="{B150F778-14BD-44AD-8FA1-BA748B158458}" srcOrd="4" destOrd="0" presId="urn:microsoft.com/office/officeart/2005/8/layout/list1"/>
    <dgm:cxn modelId="{96970B19-E2CC-4EAC-A80C-6190C466108C}" type="presParOf" srcId="{B150F778-14BD-44AD-8FA1-BA748B158458}" destId="{A70E3A49-02A2-4BFF-93CE-1FB52D2F03E2}" srcOrd="0" destOrd="0" presId="urn:microsoft.com/office/officeart/2005/8/layout/list1"/>
    <dgm:cxn modelId="{027875FF-F1CA-49CD-93D5-F1E7E94A072C}" type="presParOf" srcId="{B150F778-14BD-44AD-8FA1-BA748B158458}" destId="{56AF9A4F-7B7F-4654-8244-79515319E838}" srcOrd="1" destOrd="0" presId="urn:microsoft.com/office/officeart/2005/8/layout/list1"/>
    <dgm:cxn modelId="{B70C005F-FAAE-42F6-8E5E-DD87232A76FA}" type="presParOf" srcId="{A6FA95C1-FA89-4669-8E03-EF58204459A4}" destId="{CE9383A2-0B88-41DC-957A-298641E73156}" srcOrd="5" destOrd="0" presId="urn:microsoft.com/office/officeart/2005/8/layout/list1"/>
    <dgm:cxn modelId="{E88F2D1A-7A16-4D2F-BCA7-26D427F3E938}" type="presParOf" srcId="{A6FA95C1-FA89-4669-8E03-EF58204459A4}" destId="{B422451E-6ED6-481F-B010-65E76CD17D1F}" srcOrd="6" destOrd="0" presId="urn:microsoft.com/office/officeart/2005/8/layout/list1"/>
    <dgm:cxn modelId="{DFFA6BED-3A33-428C-B86A-0293FFE6DE46}" type="presParOf" srcId="{A6FA95C1-FA89-4669-8E03-EF58204459A4}" destId="{6409D37C-ED0C-4496-B918-5FDC82A5652B}" srcOrd="7" destOrd="0" presId="urn:microsoft.com/office/officeart/2005/8/layout/list1"/>
    <dgm:cxn modelId="{2487A7BE-5C4E-49A9-8BBA-1A8F07B4A940}" type="presParOf" srcId="{A6FA95C1-FA89-4669-8E03-EF58204459A4}" destId="{F48B75B8-9897-43FA-946B-E33FB705DECC}" srcOrd="8" destOrd="0" presId="urn:microsoft.com/office/officeart/2005/8/layout/list1"/>
    <dgm:cxn modelId="{8D191EC3-C709-4F7C-BA4D-8B9745B726E7}" type="presParOf" srcId="{F48B75B8-9897-43FA-946B-E33FB705DECC}" destId="{B732323F-81B1-41F1-8C04-CD65A6572FAB}" srcOrd="0" destOrd="0" presId="urn:microsoft.com/office/officeart/2005/8/layout/list1"/>
    <dgm:cxn modelId="{76E779B1-A3EF-463E-835C-B937C14C1ABB}" type="presParOf" srcId="{F48B75B8-9897-43FA-946B-E33FB705DECC}" destId="{C92153F3-A949-4E59-9DE6-69193711E81B}" srcOrd="1" destOrd="0" presId="urn:microsoft.com/office/officeart/2005/8/layout/list1"/>
    <dgm:cxn modelId="{74E0BBCE-76A1-4E20-A179-A828C1DCD5BE}" type="presParOf" srcId="{A6FA95C1-FA89-4669-8E03-EF58204459A4}" destId="{117C39AC-F5FA-4EB8-A5C0-35C108AC5C93}" srcOrd="9" destOrd="0" presId="urn:microsoft.com/office/officeart/2005/8/layout/list1"/>
    <dgm:cxn modelId="{606F7793-93F5-4E13-A957-E26D41396214}" type="presParOf" srcId="{A6FA95C1-FA89-4669-8E03-EF58204459A4}" destId="{FA4EFF2E-539B-4EF4-AC28-56AFF0F18761}" srcOrd="10" destOrd="0" presId="urn:microsoft.com/office/officeart/2005/8/layout/list1"/>
    <dgm:cxn modelId="{DA06D36F-BB1C-4888-9AA6-21E338E489B4}" type="presParOf" srcId="{A6FA95C1-FA89-4669-8E03-EF58204459A4}" destId="{FBCA3DFE-B60E-4D3C-A9D9-687A50448405}" srcOrd="11" destOrd="0" presId="urn:microsoft.com/office/officeart/2005/8/layout/list1"/>
    <dgm:cxn modelId="{D6F8FD4D-20D1-4D6B-BE9D-A96094C8C6B7}" type="presParOf" srcId="{A6FA95C1-FA89-4669-8E03-EF58204459A4}" destId="{7014252D-5579-46EB-9F47-1EC0303F090D}" srcOrd="12" destOrd="0" presId="urn:microsoft.com/office/officeart/2005/8/layout/list1"/>
    <dgm:cxn modelId="{BA4B91FE-C623-4A87-ABE4-069677589D79}" type="presParOf" srcId="{7014252D-5579-46EB-9F47-1EC0303F090D}" destId="{AB13B185-977C-495F-A3B8-427FDFC1B1D3}" srcOrd="0" destOrd="0" presId="urn:microsoft.com/office/officeart/2005/8/layout/list1"/>
    <dgm:cxn modelId="{1A10C968-C482-4523-BA8E-B9E212616BDA}" type="presParOf" srcId="{7014252D-5579-46EB-9F47-1EC0303F090D}" destId="{8EC69645-77F6-47EA-A888-413967444A33}" srcOrd="1" destOrd="0" presId="urn:microsoft.com/office/officeart/2005/8/layout/list1"/>
    <dgm:cxn modelId="{5A66572F-C69E-4429-AEC4-BE6EC8A3ECDA}" type="presParOf" srcId="{A6FA95C1-FA89-4669-8E03-EF58204459A4}" destId="{55B9042C-CC39-4878-8480-9F2ADCEE83A3}" srcOrd="13" destOrd="0" presId="urn:microsoft.com/office/officeart/2005/8/layout/list1"/>
    <dgm:cxn modelId="{6634B07D-142F-4548-BA4E-E89E93B0E55D}" type="presParOf" srcId="{A6FA95C1-FA89-4669-8E03-EF58204459A4}" destId="{3DAAB8D0-9013-4F7A-989C-2B4CC38B0B3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710545" cy="3770279"/>
        <a:chOff x="0" y="0"/>
        <a:chExt cx="5710545" cy="3770279"/>
      </a:xfrm>
    </dsp:grpSpPr>
    <dsp:sp modelId="{FB6FF0CF-4E91-431C-9488-A9911A2C1A6C}">
      <dsp:nvSpPr>
        <dsp:cNvPr id="5" name="Rectangles 4"/>
        <dsp:cNvSpPr/>
      </dsp:nvSpPr>
      <dsp:spPr bwMode="white">
        <a:xfrm>
          <a:off x="0" y="346679"/>
          <a:ext cx="5710545" cy="529200"/>
        </a:xfrm>
        <a:prstGeom prst="rect">
          <a:avLst/>
        </a:prstGeom>
      </dsp:spPr>
      <dsp:style>
        <a:lnRef idx="2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43201" tIns="437388" rIns="443201" bIns="149352" anchor="t"/>
        <a:lstStyle>
          <a:lvl1pPr algn="l">
            <a:defRPr sz="21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46679"/>
        <a:ext cx="5710545" cy="529200"/>
      </dsp:txXfrm>
    </dsp:sp>
    <dsp:sp modelId="{2BD44B1C-D26E-4AA4-90AB-F22B2A9D78A8}">
      <dsp:nvSpPr>
        <dsp:cNvPr id="4" name="Rounded Rectangle 3"/>
        <dsp:cNvSpPr/>
      </dsp:nvSpPr>
      <dsp:spPr bwMode="white">
        <a:xfrm>
          <a:off x="285527" y="36719"/>
          <a:ext cx="3997381" cy="6199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1091" tIns="0" rIns="151091" bIns="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giâm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cành</a:t>
          </a:r>
          <a:endParaRPr lang="en-US" sz="26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27" y="36719"/>
        <a:ext cx="3997381" cy="619920"/>
      </dsp:txXfrm>
    </dsp:sp>
    <dsp:sp modelId="{B422451E-6ED6-481F-B010-65E76CD17D1F}">
      <dsp:nvSpPr>
        <dsp:cNvPr id="8" name="Rectangles 7"/>
        <dsp:cNvSpPr/>
      </dsp:nvSpPr>
      <dsp:spPr bwMode="white">
        <a:xfrm>
          <a:off x="0" y="1299240"/>
          <a:ext cx="5710545" cy="529200"/>
        </a:xfrm>
        <a:prstGeom prst="rect">
          <a:avLst/>
        </a:prstGeom>
      </dsp:spPr>
      <dsp:style>
        <a:lnRef idx="2">
          <a:schemeClr val="accent4">
            <a:hueOff val="3460000"/>
            <a:satOff val="-15947"/>
            <a:lumOff val="523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43201" tIns="437388" rIns="443201" bIns="149352" anchor="t"/>
        <a:lstStyle>
          <a:lvl1pPr algn="l">
            <a:defRPr sz="21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299240"/>
        <a:ext cx="5710545" cy="529200"/>
      </dsp:txXfrm>
    </dsp:sp>
    <dsp:sp modelId="{56AF9A4F-7B7F-4654-8244-79515319E838}">
      <dsp:nvSpPr>
        <dsp:cNvPr id="7" name="Rounded Rectangle 6"/>
        <dsp:cNvSpPr/>
      </dsp:nvSpPr>
      <dsp:spPr bwMode="white">
        <a:xfrm>
          <a:off x="285527" y="989280"/>
          <a:ext cx="3997381" cy="6199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3460000"/>
            <a:satOff val="-15947"/>
            <a:lumOff val="52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1091" tIns="0" rIns="151091" bIns="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cành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giâm</a:t>
          </a:r>
          <a:endParaRPr lang="en-US" sz="26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27" y="989280"/>
        <a:ext cx="3997381" cy="619920"/>
      </dsp:txXfrm>
    </dsp:sp>
    <dsp:sp modelId="{FA4EFF2E-539B-4EF4-AC28-56AFF0F18761}">
      <dsp:nvSpPr>
        <dsp:cNvPr id="11" name="Rectangles 10"/>
        <dsp:cNvSpPr/>
      </dsp:nvSpPr>
      <dsp:spPr bwMode="white">
        <a:xfrm>
          <a:off x="0" y="2251800"/>
          <a:ext cx="5710545" cy="529200"/>
        </a:xfrm>
        <a:prstGeom prst="rect">
          <a:avLst/>
        </a:prstGeom>
      </dsp:spPr>
      <dsp:style>
        <a:lnRef idx="2">
          <a:schemeClr val="accent4">
            <a:hueOff val="6920000"/>
            <a:satOff val="-31894"/>
            <a:lumOff val="1046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43201" tIns="437388" rIns="443201" bIns="149352" anchor="t"/>
        <a:lstStyle>
          <a:lvl1pPr algn="l">
            <a:defRPr sz="21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251800"/>
        <a:ext cx="5710545" cy="529200"/>
      </dsp:txXfrm>
    </dsp:sp>
    <dsp:sp modelId="{C92153F3-A949-4E59-9DE6-69193711E81B}">
      <dsp:nvSpPr>
        <dsp:cNvPr id="10" name="Rounded Rectangle 9"/>
        <dsp:cNvSpPr/>
      </dsp:nvSpPr>
      <dsp:spPr bwMode="white">
        <a:xfrm>
          <a:off x="285527" y="1941840"/>
          <a:ext cx="3997381" cy="6199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6920000"/>
            <a:satOff val="-31894"/>
            <a:lumOff val="104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1091" tIns="0" rIns="151091" bIns="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Giâm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cành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26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27" y="1941840"/>
        <a:ext cx="3997381" cy="619920"/>
      </dsp:txXfrm>
    </dsp:sp>
    <dsp:sp modelId="{3DAAB8D0-9013-4F7A-989C-2B4CC38B0B34}">
      <dsp:nvSpPr>
        <dsp:cNvPr id="14" name="Rectangles 13"/>
        <dsp:cNvSpPr/>
      </dsp:nvSpPr>
      <dsp:spPr bwMode="white">
        <a:xfrm>
          <a:off x="0" y="3204360"/>
          <a:ext cx="5710545" cy="529200"/>
        </a:xfrm>
        <a:prstGeom prst="rect">
          <a:avLst/>
        </a:prstGeom>
      </dsp:spPr>
      <dsp:style>
        <a:lnRef idx="2">
          <a:schemeClr val="accent4">
            <a:hueOff val="10380000"/>
            <a:satOff val="-47842"/>
            <a:lumOff val="1569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43201" tIns="437388" rIns="443201" bIns="149352" anchor="t"/>
        <a:lstStyle>
          <a:lvl1pPr algn="l">
            <a:defRPr sz="21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204360"/>
        <a:ext cx="5710545" cy="529200"/>
      </dsp:txXfrm>
    </dsp:sp>
    <dsp:sp modelId="{8EC69645-77F6-47EA-A888-413967444A33}">
      <dsp:nvSpPr>
        <dsp:cNvPr id="13" name="Rounded Rectangle 12"/>
        <dsp:cNvSpPr/>
      </dsp:nvSpPr>
      <dsp:spPr bwMode="white">
        <a:xfrm>
          <a:off x="285527" y="2894400"/>
          <a:ext cx="3997381" cy="6199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10380000"/>
            <a:satOff val="-47842"/>
            <a:lumOff val="156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1091" tIns="0" rIns="151091" bIns="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cành</a:t>
          </a:r>
          <a:r>
            <a:rPr lang="en-US" sz="2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giâm</a:t>
          </a:r>
          <a:endParaRPr lang="en-US" sz="26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27" y="2894400"/>
        <a:ext cx="3997381" cy="619920"/>
      </dsp:txXfrm>
    </dsp:sp>
    <dsp:sp modelId="{1E9405EA-A817-4BF3-BC2A-5A10DE7FE57D}">
      <dsp:nvSpPr>
        <dsp:cNvPr id="3" name="Rectangles 2" hidden="1"/>
        <dsp:cNvSpPr/>
      </dsp:nvSpPr>
      <dsp:spPr>
        <a:xfrm>
          <a:off x="0" y="36719"/>
          <a:ext cx="285527" cy="619920"/>
        </a:xfrm>
        <a:prstGeom prst="rect">
          <a:avLst/>
        </a:prstGeom>
      </dsp:spPr>
      <dsp:txXfrm>
        <a:off x="0" y="36719"/>
        <a:ext cx="285527" cy="619920"/>
      </dsp:txXfrm>
    </dsp:sp>
    <dsp:sp modelId="{A70E3A49-02A2-4BFF-93CE-1FB52D2F03E2}">
      <dsp:nvSpPr>
        <dsp:cNvPr id="6" name="Rectangles 5" hidden="1"/>
        <dsp:cNvSpPr/>
      </dsp:nvSpPr>
      <dsp:spPr>
        <a:xfrm>
          <a:off x="0" y="989280"/>
          <a:ext cx="285527" cy="619920"/>
        </a:xfrm>
        <a:prstGeom prst="rect">
          <a:avLst/>
        </a:prstGeom>
      </dsp:spPr>
      <dsp:txXfrm>
        <a:off x="0" y="989280"/>
        <a:ext cx="285527" cy="619920"/>
      </dsp:txXfrm>
    </dsp:sp>
    <dsp:sp modelId="{B732323F-81B1-41F1-8C04-CD65A6572FAB}">
      <dsp:nvSpPr>
        <dsp:cNvPr id="9" name="Rectangles 8" hidden="1"/>
        <dsp:cNvSpPr/>
      </dsp:nvSpPr>
      <dsp:spPr>
        <a:xfrm>
          <a:off x="0" y="1941840"/>
          <a:ext cx="285527" cy="619920"/>
        </a:xfrm>
        <a:prstGeom prst="rect">
          <a:avLst/>
        </a:prstGeom>
      </dsp:spPr>
      <dsp:txXfrm>
        <a:off x="0" y="1941840"/>
        <a:ext cx="285527" cy="619920"/>
      </dsp:txXfrm>
    </dsp:sp>
    <dsp:sp modelId="{AB13B185-977C-495F-A3B8-427FDFC1B1D3}">
      <dsp:nvSpPr>
        <dsp:cNvPr id="12" name="Rectangles 11" hidden="1"/>
        <dsp:cNvSpPr/>
      </dsp:nvSpPr>
      <dsp:spPr>
        <a:xfrm>
          <a:off x="0" y="2894400"/>
          <a:ext cx="285527" cy="619920"/>
        </a:xfrm>
        <a:prstGeom prst="rect">
          <a:avLst/>
        </a:prstGeom>
      </dsp:spPr>
      <dsp:txXfrm>
        <a:off x="0" y="2894400"/>
        <a:ext cx="285527" cy="61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34F9C-5834-401E-A461-57E057A0077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206EB-20AA-4B97-B9E5-691DAC71A33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06EB-20AA-4B97-B9E5-691DAC71A3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EB54-3D83-4276-BE3F-BBA9ECD59A2C}" type="datetime8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1E19-8855-4E8F-BA2B-75DE74C423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2DE7-5A12-42E3-BE3C-A14F8CFB69F3}" type="datetime8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1E19-8855-4E8F-BA2B-75DE74C423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C604-F358-4578-BF43-096C3F953CD7}" type="datetime8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1E19-8855-4E8F-BA2B-75DE74C423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A505-4631-4EE8-AC7C-7392F91D4B59}" type="datetime8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FBD-40E5-407C-A1C7-EC2D64A99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DA4B-54B6-4A26-903A-610DA2FE6ADF}" type="datetime8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FBD-40E5-407C-A1C7-EC2D64A99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A5A-DB97-402B-B062-8E3EDCDE9CFB}" type="datetime8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FBD-40E5-407C-A1C7-EC2D64A99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C777-5494-4FE1-8FB0-4855F66B0F8B}" type="datetime8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FBD-40E5-407C-A1C7-EC2D64A99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29B7-ED87-4BFB-BA14-692EE25BF0C4}" type="datetime8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FBD-40E5-407C-A1C7-EC2D64A99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568C-ACED-492A-8E73-39B77FFA9078}" type="datetime8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FBD-40E5-407C-A1C7-EC2D64A99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AEC7-D540-4D12-A172-860040484EF5}" type="datetime8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FBD-40E5-407C-A1C7-EC2D64A99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1579-D9CB-40E6-80AC-E3D9568036D8}" type="datetime8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FBD-40E5-407C-A1C7-EC2D64A99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4D39-AF9F-409F-BB58-FB86192F0212}" type="datetime8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1E19-8855-4E8F-BA2B-75DE74C423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4D31-7BB9-4E86-AABE-C9578F241E9A}" type="datetime8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FBD-40E5-407C-A1C7-EC2D64A99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BBFC-104A-40D1-909A-0239C67859F3}" type="datetime8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FBD-40E5-407C-A1C7-EC2D64A99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4461-D6E3-4D30-9E04-9F3B82DA7DE6}" type="datetime8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FBD-40E5-407C-A1C7-EC2D64A99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FC5-0CDF-4480-A1FC-B9F64FBD6F4B}" type="datetime8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1E19-8855-4E8F-BA2B-75DE74C423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23F8-9166-4D07-B49D-4E16BCEEA174}" type="datetime8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1E19-8855-4E8F-BA2B-75DE74C423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1993-DB55-4AC9-BC83-0DB70FB882DB}" type="datetime8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1E19-8855-4E8F-BA2B-75DE74C423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A953-752B-4D55-8511-B2A7039EFD25}" type="datetime8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1E19-8855-4E8F-BA2B-75DE74C423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248C-B52B-4485-91C8-3367E9A4C7F3}" type="datetime8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1E19-8855-4E8F-BA2B-75DE74C423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3F96-3366-4154-95DE-ECD32E7B3DAC}" type="datetime8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1E19-8855-4E8F-BA2B-75DE74C423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534F-6A18-462A-A5B7-CB2484390F2F}" type="datetime8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1E19-8855-4E8F-BA2B-75DE74C423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C718B-DB5F-40F0-9E26-8CE22BF74A01}" type="datetime8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71E19-8855-4E8F-BA2B-75DE74C423A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2C6A-ACDE-4A9E-9197-646456C4B83E}" type="datetime8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Nhân giống cây trồng bằng phương pháp giâm cành (tiết 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63FBD-40E5-407C-A1C7-EC2D64A992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8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9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hdphoto" Target="../media/image40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microsoft.com/office/2007/relationships/hdphoto" Target="../media/image37.wdp"/><Relationship Id="rId2" Type="http://schemas.openxmlformats.org/officeDocument/2006/relationships/image" Target="../media/image3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8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hoa hồng màu trắng trên nền trắng | Thư viện stock vector đẹp miễn  ph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9200" l="12200" r="9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4" t="2915" r="5895"/>
          <a:stretch>
            <a:fillRect/>
          </a:stretch>
        </p:blipFill>
        <p:spPr bwMode="auto">
          <a:xfrm>
            <a:off x="767359" y="1110344"/>
            <a:ext cx="3053870" cy="52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ương pháp trồng và chăm sóc hoa hồng tại nhà cho nhiều ho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5" b="6514"/>
          <a:stretch>
            <a:fillRect/>
          </a:stretch>
        </p:blipFill>
        <p:spPr bwMode="auto">
          <a:xfrm>
            <a:off x="4198120" y="2275702"/>
            <a:ext cx="5176068" cy="3220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385554" y="4056016"/>
            <a:ext cx="1097280" cy="444137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6970622" y="483325"/>
            <a:ext cx="4807132" cy="2079760"/>
          </a:xfrm>
          <a:prstGeom prst="cloudCallout">
            <a:avLst>
              <a:gd name="adj1" fmla="val -41431"/>
              <a:gd name="adj2" fmla="val 70143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2708" y="5630092"/>
            <a:ext cx="2886891" cy="744583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 CÀNH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9705"/>
          <a:stretch>
            <a:fillRect/>
          </a:stretch>
        </p:blipFill>
        <p:spPr>
          <a:xfrm>
            <a:off x="3894736" y="2284014"/>
            <a:ext cx="5646799" cy="4045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66" y="888562"/>
            <a:ext cx="1031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NHÂN GIỐNG CÂY TRỒNG BẰNG PHƯƠNG PHÁP GIÂM CÀNH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249" y="1145507"/>
            <a:ext cx="335052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249" y="1470692"/>
            <a:ext cx="860199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866" y="1778283"/>
            <a:ext cx="283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ỹ Thuật Giâm Cành &quot;hiệu quả nhất&quot; cho bà con nông d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7" y="3288965"/>
            <a:ext cx="3312813" cy="22063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ỹ thuật giâm cành cây thân gỗ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4" t="5653" r="1251" b="10069"/>
          <a:stretch>
            <a:fillRect/>
          </a:stretch>
        </p:blipFill>
        <p:spPr bwMode="auto">
          <a:xfrm>
            <a:off x="4168202" y="3303166"/>
            <a:ext cx="3771169" cy="22146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ÁCH NHÂN GIỐNG LAN THIÊN NGA Đ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4"/>
          <a:stretch>
            <a:fillRect/>
          </a:stretch>
        </p:blipFill>
        <p:spPr bwMode="auto">
          <a:xfrm>
            <a:off x="8542027" y="3082688"/>
            <a:ext cx="2664048" cy="25068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57882" y="5786650"/>
            <a:ext cx="1935693" cy="5008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/>
              <a:t>Cắm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nghiêng</a:t>
            </a:r>
            <a:endParaRPr lang="en-US" sz="2400" i="1" dirty="0"/>
          </a:p>
        </p:txBody>
      </p:sp>
      <p:sp>
        <p:nvSpPr>
          <p:cNvPr id="21" name="Rounded Rectangle 20"/>
          <p:cNvSpPr/>
          <p:nvPr/>
        </p:nvSpPr>
        <p:spPr>
          <a:xfrm>
            <a:off x="5187990" y="5753788"/>
            <a:ext cx="1679660" cy="5008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Cắm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8856616" y="5714310"/>
            <a:ext cx="2238232" cy="5275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Đặt</a:t>
            </a:r>
            <a:r>
              <a:rPr lang="en-US" sz="2400" dirty="0" smtClean="0"/>
              <a:t> </a:t>
            </a:r>
            <a:r>
              <a:rPr lang="en-US" sz="2400" dirty="0" err="1" smtClean="0"/>
              <a:t>nằm</a:t>
            </a:r>
            <a:r>
              <a:rPr lang="en-US" sz="2400" dirty="0" smtClean="0"/>
              <a:t> </a:t>
            </a:r>
            <a:r>
              <a:rPr lang="en-US" sz="2400" dirty="0" err="1" smtClean="0"/>
              <a:t>ngang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441307" y="5090617"/>
            <a:ext cx="454276" cy="4047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5" name="Oval 24"/>
          <p:cNvSpPr/>
          <p:nvPr/>
        </p:nvSpPr>
        <p:spPr>
          <a:xfrm>
            <a:off x="3970402" y="5072163"/>
            <a:ext cx="454276" cy="4047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en-US" sz="2400" b="1" dirty="0"/>
          </a:p>
        </p:txBody>
      </p:sp>
      <p:sp>
        <p:nvSpPr>
          <p:cNvPr id="26" name="Oval 25"/>
          <p:cNvSpPr/>
          <p:nvPr/>
        </p:nvSpPr>
        <p:spPr>
          <a:xfrm>
            <a:off x="8548400" y="5133022"/>
            <a:ext cx="454276" cy="4047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838200" y="2344755"/>
            <a:ext cx="4934077" cy="464907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ebdings" panose="05030102010509060703" pitchFamily="18" charset="2"/>
              <a:buChar char="^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4514" y="2351877"/>
            <a:ext cx="8935146" cy="464907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ebdings" panose="05030102010509060703" pitchFamily="18" charset="2"/>
              <a:buChar char="^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Cách giâm cành hoa giấy ra rễ tua tủa | Đặng Gia Tr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27" y="2867927"/>
            <a:ext cx="3474802" cy="347480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hân giống hoa Cúc bằng phương pháp giâm cành - Trồng 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45" y="2859871"/>
            <a:ext cx="5251538" cy="34893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" grpId="0" animBg="1"/>
      <p:bldP spid="21" grpId="1" animBg="1"/>
      <p:bldP spid="22" grpId="0" animBg="1"/>
      <p:bldP spid="22" grpId="1" animBg="1"/>
      <p:bldP spid="13" grpId="0" animBg="1"/>
      <p:bldP spid="1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66" y="888562"/>
            <a:ext cx="1031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NHÂN GIỐNG CÂY TRỒNG BẰNG PHƯƠNG PHÁP GIÂM CÀNH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249" y="1145507"/>
            <a:ext cx="335052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249" y="1470692"/>
            <a:ext cx="860199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866" y="1778283"/>
            <a:ext cx="283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121" y="2150154"/>
            <a:ext cx="5676989" cy="4206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720197" y="2437171"/>
            <a:ext cx="4288532" cy="14004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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4.3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036196" y="4189266"/>
            <a:ext cx="491319" cy="436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2" name="Oval 11"/>
          <p:cNvSpPr/>
          <p:nvPr/>
        </p:nvSpPr>
        <p:spPr>
          <a:xfrm>
            <a:off x="7196196" y="4216860"/>
            <a:ext cx="491319" cy="436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3" name="Oval 12"/>
          <p:cNvSpPr/>
          <p:nvPr/>
        </p:nvSpPr>
        <p:spPr>
          <a:xfrm>
            <a:off x="9083051" y="4216860"/>
            <a:ext cx="491319" cy="436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en-US" sz="2400" b="1" dirty="0"/>
          </a:p>
        </p:txBody>
      </p:sp>
      <p:sp>
        <p:nvSpPr>
          <p:cNvPr id="15" name="Oval 14"/>
          <p:cNvSpPr/>
          <p:nvPr/>
        </p:nvSpPr>
        <p:spPr>
          <a:xfrm>
            <a:off x="7232168" y="2231040"/>
            <a:ext cx="491319" cy="436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17" name="Oval 16"/>
          <p:cNvSpPr/>
          <p:nvPr/>
        </p:nvSpPr>
        <p:spPr>
          <a:xfrm>
            <a:off x="11036197" y="2194946"/>
            <a:ext cx="491319" cy="436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en-US" sz="2400" b="1" dirty="0"/>
          </a:p>
        </p:txBody>
      </p:sp>
      <p:sp>
        <p:nvSpPr>
          <p:cNvPr id="19" name="Oval 18"/>
          <p:cNvSpPr/>
          <p:nvPr/>
        </p:nvSpPr>
        <p:spPr>
          <a:xfrm>
            <a:off x="9091002" y="2224876"/>
            <a:ext cx="491319" cy="436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7452" y="2343608"/>
            <a:ext cx="4288532" cy="1400496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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4.3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quy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37127" y="3860064"/>
          <a:ext cx="5481285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52736"/>
                <a:gridCol w="1528549"/>
              </a:tblGrid>
              <a:tr h="39182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/>
                        <a:t>Quy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trình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giâm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cành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/>
                        <a:t>Công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việc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91822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/>
                        <a:t>Bước</a:t>
                      </a:r>
                      <a:r>
                        <a:rPr lang="en-US" sz="2000" b="0" baseline="0" dirty="0" smtClean="0"/>
                        <a:t> 1. </a:t>
                      </a:r>
                      <a:r>
                        <a:rPr lang="en-US" sz="2000" b="0" baseline="0" dirty="0" err="1" smtClean="0"/>
                        <a:t>Chuẩn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bị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giá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thể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giâm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cành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22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/>
                        <a:t>Bước</a:t>
                      </a:r>
                      <a:r>
                        <a:rPr lang="en-US" sz="2000" b="0" baseline="0" dirty="0" smtClean="0"/>
                        <a:t> 2. </a:t>
                      </a:r>
                      <a:r>
                        <a:rPr lang="en-US" sz="2000" b="0" baseline="0" dirty="0" err="1" smtClean="0"/>
                        <a:t>Chuẩn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bị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cành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giâm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22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/>
                        <a:t>Bước</a:t>
                      </a:r>
                      <a:r>
                        <a:rPr lang="en-US" sz="2000" b="0" baseline="0" dirty="0" smtClean="0"/>
                        <a:t> 3. </a:t>
                      </a:r>
                      <a:r>
                        <a:rPr lang="en-US" sz="2000" b="0" baseline="0" dirty="0" err="1" smtClean="0"/>
                        <a:t>Giâm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cành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vào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giá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thể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22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/>
                        <a:t>Bước</a:t>
                      </a:r>
                      <a:r>
                        <a:rPr lang="en-US" sz="2000" b="0" baseline="0" dirty="0" smtClean="0"/>
                        <a:t> 4. </a:t>
                      </a:r>
                      <a:r>
                        <a:rPr lang="en-US" sz="2000" b="0" baseline="0" dirty="0" err="1" smtClean="0"/>
                        <a:t>Chăm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sóc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cành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giâm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4339988" y="4348321"/>
            <a:ext cx="1173708" cy="387452"/>
          </a:xfrm>
          <a:prstGeom prst="rect">
            <a:avLst/>
          </a:prstGeom>
          <a:solidFill>
            <a:srgbClr val="FBE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d</a:t>
            </a:r>
            <a:r>
              <a:rPr lang="en-US" sz="2400" dirty="0" smtClean="0">
                <a:solidFill>
                  <a:sysClr val="windowText" lastClr="000000"/>
                </a:solidFill>
              </a:rPr>
              <a:t>, f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12644" y="4809338"/>
            <a:ext cx="1173708" cy="387452"/>
          </a:xfrm>
          <a:prstGeom prst="rect">
            <a:avLst/>
          </a:prstGeom>
          <a:solidFill>
            <a:srgbClr val="FEF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a, </a:t>
            </a:r>
            <a:r>
              <a:rPr lang="en-US" sz="2400" dirty="0">
                <a:solidFill>
                  <a:sysClr val="windowText" lastClr="000000"/>
                </a:solidFill>
              </a:rPr>
              <a:t>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39988" y="5267618"/>
            <a:ext cx="1173708" cy="387452"/>
          </a:xfrm>
          <a:prstGeom prst="rect">
            <a:avLst/>
          </a:prstGeom>
          <a:solidFill>
            <a:srgbClr val="FBE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c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26244" y="5725898"/>
            <a:ext cx="1173708" cy="387452"/>
          </a:xfrm>
          <a:prstGeom prst="rect">
            <a:avLst/>
          </a:prstGeom>
          <a:solidFill>
            <a:srgbClr val="FEF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b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5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 giống cây trồng bằng phương pháp giâm cành (tiết 1)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C71E19-8855-4E8F-BA2B-75DE74C423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66" y="888562"/>
            <a:ext cx="1031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4. NHÂN GIỐNG CÂY TRỒNG BẰNG PHƯƠNG PHÁP GIÂM CÀNH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249" y="1106318"/>
            <a:ext cx="335052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249" y="1392314"/>
            <a:ext cx="7214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866" y="1660716"/>
            <a:ext cx="2838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24650" y="1501118"/>
            <a:ext cx="3529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(</a:t>
            </a:r>
            <a:r>
              <a:rPr lang="en-US" sz="2000" b="1" dirty="0" err="1" smtClean="0">
                <a:solidFill>
                  <a:prstClr val="black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Đánh</a:t>
            </a:r>
            <a:r>
              <a:rPr lang="en-US" sz="2000" b="1" dirty="0" smtClean="0">
                <a:solidFill>
                  <a:prstClr val="black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dấu</a:t>
            </a:r>
            <a:r>
              <a:rPr lang="en-US" sz="2000" b="1" dirty="0" smtClean="0">
                <a:solidFill>
                  <a:prstClr val="black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vào</a:t>
            </a:r>
            <a:r>
              <a:rPr lang="en-US" sz="2000" b="1" dirty="0" smtClean="0">
                <a:solidFill>
                  <a:prstClr val="black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SGK/23, 24).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8153" y="2268625"/>
            <a:ext cx="103156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3152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˗"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1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NI-Univer" pitchFamily="2" charset="0"/>
              <a:buChar char="+"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xơ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dừa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1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NI-Univer" pitchFamily="2" charset="0"/>
              <a:buChar char="+"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tơi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xốp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31520" marR="0" lvl="1" indent="-1828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˗"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1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NI-Univer" pitchFamily="2" charset="0"/>
              <a:buChar char="+"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mầm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tẻ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1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NI-Univer" pitchFamily="2" charset="0"/>
              <a:buChar char="+"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– 20 cm (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tùy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vát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bớt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66" y="888562"/>
            <a:ext cx="1031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NHÂN GIỐNG CÂY TRỒNG BẰNG PHƯƠNG PHÁP GIÂM CÀNH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249" y="1145507"/>
            <a:ext cx="335052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249" y="1470692"/>
            <a:ext cx="860199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866" y="1778283"/>
            <a:ext cx="2838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3582" y="2205846"/>
            <a:ext cx="54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Wingdings" panose="05000000000000000000" pitchFamily="2" charset="2"/>
              </a:rPr>
              <a:t>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38200" y="2544715"/>
            <a:ext cx="102983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182880" algn="just">
              <a:buFont typeface="Times New Roman" panose="02020603050405020304" pitchFamily="18" charset="0"/>
              <a:buChar char="˗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274320" algn="just">
              <a:buFont typeface="VNI-Univer" pitchFamily="2" charset="0"/>
              <a:buChar char="+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274320" algn="just">
              <a:buFont typeface="VNI-Univer" pitchFamily="2" charset="0"/>
              <a:buChar char="+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lvl="1" indent="-182880" algn="just">
              <a:buFont typeface="Times New Roman" panose="02020603050405020304" pitchFamily="18" charset="0"/>
              <a:buChar char="˗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274320" algn="just">
              <a:buFont typeface="VNI-Univer" pitchFamily="2" charset="0"/>
              <a:buChar char="+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274320" algn="just">
              <a:buFont typeface="VNI-Univer" pitchFamily="2" charset="0"/>
              <a:buChar char="+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rọi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66" y="888562"/>
            <a:ext cx="1031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NHÂN GIỐNG CÂY TRỒNG BẰNG PHƯƠNG PHÁP GIÂM CÀNH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249" y="1145507"/>
            <a:ext cx="335052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249" y="1470692"/>
            <a:ext cx="860199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866" y="1778283"/>
            <a:ext cx="2838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3582" y="2205846"/>
            <a:ext cx="54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Wingdings" panose="05000000000000000000" pitchFamily="2" charset="2"/>
              </a:rPr>
              <a:t>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18866" y="2734537"/>
            <a:ext cx="702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algn="just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24, 25.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3" y="2369680"/>
            <a:ext cx="10347890" cy="3767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64799" y="6298356"/>
            <a:ext cx="5117523" cy="365125"/>
          </a:xfrm>
        </p:spPr>
        <p:txBody>
          <a:bodyPr/>
          <a:lstStyle/>
          <a:p>
            <a:pPr defTabSz="457200">
              <a:defRPr/>
            </a:pPr>
            <a:r>
              <a:rPr lang="vi-V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02932" y="6298356"/>
            <a:ext cx="2195649" cy="365125"/>
          </a:xfrm>
        </p:spPr>
        <p:txBody>
          <a:bodyPr/>
          <a:lstStyle/>
          <a:p>
            <a:pPr defTabSz="457200">
              <a:defRPr/>
            </a:pPr>
            <a:fld id="{D1363FBD-40E5-407C-A1C7-EC2D64A992B8}" type="slidenum"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4552949" y="195296"/>
            <a:ext cx="3740332" cy="90577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/>
              </a:rPr>
              <a:t>LUYỆN TẬP</a:t>
            </a:r>
            <a:endParaRPr lang="en-US" b="1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8629" y="1200366"/>
            <a:ext cx="10530535" cy="2932606"/>
            <a:chOff x="788629" y="1200366"/>
            <a:chExt cx="10530535" cy="29326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629" y="2324898"/>
              <a:ext cx="10530535" cy="18080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8-Point Star 9"/>
            <p:cNvSpPr/>
            <p:nvPr/>
          </p:nvSpPr>
          <p:spPr>
            <a:xfrm>
              <a:off x="788629" y="1200366"/>
              <a:ext cx="1364021" cy="1025237"/>
            </a:xfrm>
            <a:prstGeom prst="star8">
              <a:avLst/>
            </a:prstGeom>
            <a:solidFill>
              <a:srgbClr val="A126C8"/>
            </a:solidFill>
            <a:ln w="19050">
              <a:solidFill>
                <a:srgbClr val="8AED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VNI-Souvir" pitchFamily="2" charset="0"/>
                </a:rPr>
                <a:t>1</a:t>
              </a:r>
              <a:endParaRPr lang="en-US" sz="4000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5943600" y="2895599"/>
            <a:ext cx="609600" cy="5818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8-Point Star 20"/>
          <p:cNvSpPr/>
          <p:nvPr/>
        </p:nvSpPr>
        <p:spPr>
          <a:xfrm>
            <a:off x="830190" y="1200366"/>
            <a:ext cx="1364021" cy="1025237"/>
          </a:xfrm>
          <a:prstGeom prst="star8">
            <a:avLst/>
          </a:prstGeom>
          <a:solidFill>
            <a:srgbClr val="A126C8"/>
          </a:solidFill>
          <a:ln w="19050">
            <a:solidFill>
              <a:srgbClr val="8A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VNI-Souvir" pitchFamily="2" charset="0"/>
              </a:rPr>
              <a:t>2</a:t>
            </a:r>
            <a:endParaRPr lang="en-US" sz="4000" dirty="0"/>
          </a:p>
        </p:txBody>
      </p:sp>
      <p:sp>
        <p:nvSpPr>
          <p:cNvPr id="28" name="Oval 27"/>
          <p:cNvSpPr/>
          <p:nvPr/>
        </p:nvSpPr>
        <p:spPr>
          <a:xfrm>
            <a:off x="1151551" y="5446278"/>
            <a:ext cx="609600" cy="5818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2" grpId="1" animBg="1"/>
      <p:bldP spid="21" grpId="0" animBg="1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3527" y="6356352"/>
            <a:ext cx="5527964" cy="365125"/>
          </a:xfrm>
        </p:spPr>
        <p:txBody>
          <a:bodyPr/>
          <a:lstStyle/>
          <a:p>
            <a:pPr defTabSz="457200">
              <a:defRPr/>
            </a:pPr>
            <a:r>
              <a:rPr lang="vi-V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37914" y="6356350"/>
            <a:ext cx="2195649" cy="365125"/>
          </a:xfrm>
        </p:spPr>
        <p:txBody>
          <a:bodyPr/>
          <a:lstStyle/>
          <a:p>
            <a:pPr defTabSz="457200">
              <a:defRPr/>
            </a:pPr>
            <a:fld id="{D1363FBD-40E5-407C-A1C7-EC2D64A992B8}" type="slidenum"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4552949" y="195296"/>
            <a:ext cx="3740332" cy="90577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/>
              </a:rPr>
              <a:t>LUYỆN TẬP</a:t>
            </a:r>
            <a:endParaRPr lang="en-US" b="1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21" name="8-Point Star 20"/>
          <p:cNvSpPr/>
          <p:nvPr/>
        </p:nvSpPr>
        <p:spPr>
          <a:xfrm>
            <a:off x="830190" y="1200366"/>
            <a:ext cx="1364021" cy="1025237"/>
          </a:xfrm>
          <a:prstGeom prst="star8">
            <a:avLst/>
          </a:prstGeom>
          <a:solidFill>
            <a:srgbClr val="A126C8"/>
          </a:solidFill>
          <a:ln w="19050">
            <a:solidFill>
              <a:srgbClr val="8A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VNI-Souvir" pitchFamily="2" charset="0"/>
              </a:rPr>
              <a:t>3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155"/>
          <a:stretch>
            <a:fillRect/>
          </a:stretch>
        </p:blipFill>
        <p:spPr>
          <a:xfrm>
            <a:off x="1058159" y="2355513"/>
            <a:ext cx="10729912" cy="2960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Oval 27"/>
          <p:cNvSpPr/>
          <p:nvPr/>
        </p:nvSpPr>
        <p:spPr>
          <a:xfrm>
            <a:off x="1016812" y="4046102"/>
            <a:ext cx="609600" cy="5818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150"/>
          <a:stretch>
            <a:fillRect/>
          </a:stretch>
        </p:blipFill>
        <p:spPr>
          <a:xfrm>
            <a:off x="1016812" y="2508329"/>
            <a:ext cx="10593297" cy="27902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8-Point Star 14"/>
          <p:cNvSpPr/>
          <p:nvPr/>
        </p:nvSpPr>
        <p:spPr>
          <a:xfrm>
            <a:off x="872961" y="1183095"/>
            <a:ext cx="1364021" cy="1025237"/>
          </a:xfrm>
          <a:prstGeom prst="star8">
            <a:avLst/>
          </a:prstGeom>
          <a:solidFill>
            <a:srgbClr val="A126C8"/>
          </a:solidFill>
          <a:ln w="19050">
            <a:solidFill>
              <a:srgbClr val="8A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VNI-Souvir" pitchFamily="2" charset="0"/>
              </a:rPr>
              <a:t>4</a:t>
            </a:r>
            <a:endParaRPr lang="en-US" sz="4000" dirty="0"/>
          </a:p>
        </p:txBody>
      </p:sp>
      <p:sp>
        <p:nvSpPr>
          <p:cNvPr id="16" name="Oval 15"/>
          <p:cNvSpPr/>
          <p:nvPr/>
        </p:nvSpPr>
        <p:spPr>
          <a:xfrm>
            <a:off x="1030449" y="3579363"/>
            <a:ext cx="595963" cy="577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1" grpId="1" animBg="1"/>
      <p:bldP spid="28" grpId="0" animBg="1"/>
      <p:bldP spid="28" grpId="1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52950" y="6356352"/>
            <a:ext cx="5139690" cy="365125"/>
          </a:xfrm>
        </p:spPr>
        <p:txBody>
          <a:bodyPr/>
          <a:lstStyle/>
          <a:p>
            <a:pPr defTabSz="457200">
              <a:defRPr/>
            </a:pPr>
            <a:r>
              <a:rPr lang="vi-V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59058" y="6356352"/>
            <a:ext cx="2195649" cy="365125"/>
          </a:xfrm>
        </p:spPr>
        <p:txBody>
          <a:bodyPr/>
          <a:lstStyle/>
          <a:p>
            <a:pPr defTabSz="457200">
              <a:defRPr/>
            </a:pPr>
            <a:fld id="{D1363FBD-40E5-407C-A1C7-EC2D64A992B8}" type="slidenum"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2650" y="2173244"/>
            <a:ext cx="8024948" cy="2861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0" indent="-274320" algn="just" defTabSz="457200">
              <a:buFont typeface="Times New Roman" panose="02020603050405020304" pitchFamily="18" charset="0"/>
              <a:buChar char="˗"/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GV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dặn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8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0" indent="-274320" algn="just" defTabSz="457200">
              <a:buFont typeface="Times New Roman" panose="02020603050405020304" pitchFamily="18" charset="0"/>
              <a:buChar char="˗"/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2.1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4.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" name="Wave 11"/>
          <p:cNvSpPr/>
          <p:nvPr/>
        </p:nvSpPr>
        <p:spPr>
          <a:xfrm>
            <a:off x="3768436" y="734291"/>
            <a:ext cx="4821382" cy="1274618"/>
          </a:xfrm>
          <a:prstGeom prst="wave">
            <a:avLst/>
          </a:prstGeom>
          <a:solidFill>
            <a:srgbClr val="002060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2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HƯỚNG DẪN VỀ NHÀ</a:t>
            </a:r>
            <a:endParaRPr lang="en-US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221" y="307357"/>
            <a:ext cx="11086098" cy="3539430"/>
          </a:xfrm>
          <a:prstGeom prst="rect">
            <a:avLst/>
          </a:prstGeom>
          <a:solidFill>
            <a:srgbClr val="EE32D3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74320" algn="just">
              <a:buFont typeface="Times New Roman" panose="02020603050405020304" pitchFamily="18" charset="0"/>
              <a:buChar char="˗"/>
            </a:pP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(1000ml)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74320" algn="just">
              <a:buFont typeface="Times New Roman" panose="02020603050405020304" pitchFamily="18" charset="0"/>
              <a:buChar char="˗"/>
            </a:pP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chai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350 - 500ml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74320" algn="just">
              <a:buFont typeface="Times New Roman" panose="02020603050405020304" pitchFamily="18" charset="0"/>
              <a:buChar char="˗"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74320" algn="just">
              <a:buFont typeface="Times New Roman" panose="02020603050405020304" pitchFamily="18" charset="0"/>
              <a:buChar char="˗"/>
            </a:pP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HỘP NHỰA BẢO QUẢN THỰC PHẨM 1000M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0" b="88000" l="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74" b="14906"/>
          <a:stretch>
            <a:fillRect/>
          </a:stretch>
        </p:blipFill>
        <p:spPr bwMode="auto">
          <a:xfrm>
            <a:off x="1714554" y="3688774"/>
            <a:ext cx="3293512" cy="258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éo thủ công, kéo học sinh an toàn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6" b="13310"/>
          <a:stretch>
            <a:fillRect/>
          </a:stretch>
        </p:blipFill>
        <p:spPr bwMode="auto">
          <a:xfrm>
            <a:off x="7378301" y="3693324"/>
            <a:ext cx="3344379" cy="257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chai nước tinh khiết không nhãn mác - 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" b="96745" l="23167" r="7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9" r="22293" b="17297"/>
          <a:stretch>
            <a:fillRect/>
          </a:stretch>
        </p:blipFill>
        <p:spPr bwMode="auto">
          <a:xfrm>
            <a:off x="5446208" y="3302933"/>
            <a:ext cx="1493951" cy="314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4011" y="849085"/>
            <a:ext cx="680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NHÂN GIỐNG CÂY TRỒNG BẰNG PHƯƠNG PHÁP GIÂM CÀNH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599" y="1920241"/>
            <a:ext cx="9470573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4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152294" y="1999135"/>
            <a:ext cx="468086" cy="1580087"/>
          </a:xfrm>
          <a:prstGeom prst="leftBrace">
            <a:avLst>
              <a:gd name="adj1" fmla="val 8333"/>
              <a:gd name="adj2" fmla="val 5248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1394" y="2589123"/>
            <a:ext cx="799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444" y="3735965"/>
            <a:ext cx="799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4011" y="849085"/>
            <a:ext cx="680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NHÂN GIỐNG CÂY TRỒNG BẰNG PHƯƠNG PHÁP GIÂM CÀNH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48" y="1606343"/>
            <a:ext cx="335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49" y="2814727"/>
            <a:ext cx="6800100" cy="3456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2393866" y="2248945"/>
            <a:ext cx="7391580" cy="10562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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67541" y="4153988"/>
            <a:ext cx="979715" cy="888275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7861110" y="2005597"/>
            <a:ext cx="3492690" cy="2063084"/>
          </a:xfrm>
          <a:prstGeom prst="wedgeEllipseCallout">
            <a:avLst>
              <a:gd name="adj1" fmla="val -51311"/>
              <a:gd name="adj2" fmla="val 419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47256" y="4598125"/>
            <a:ext cx="1110344" cy="1091281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77405" y="2246184"/>
            <a:ext cx="54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Wingdings" panose="05000000000000000000" pitchFamily="2" charset="2"/>
              </a:rPr>
              <a:t>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17000" y="2640826"/>
            <a:ext cx="995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1” điều có thể bạn chưa biết về giâm cà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39" y="2746578"/>
            <a:ext cx="5927360" cy="33341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1 Tác dụng của Rau Muống vừa rau ăn vừa chữa bệ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2" y="1981841"/>
            <a:ext cx="6591122" cy="43940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13" y="2494745"/>
            <a:ext cx="5739982" cy="32359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66" y="888562"/>
            <a:ext cx="1031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NHÂN GIỐNG CÂY TRỒNG BẰNG PHƯƠNG PHÁP GIÂM CÀNH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5" y="1335510"/>
            <a:ext cx="335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ây Hoa Hồng Tỉ Muội (giao màu ngẫu nhiên) + Tặng phân bón cho cây mau lớn  - Cây cảnh và hạt giống | NghiệnNhà.v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t="11008" r="12502"/>
          <a:stretch>
            <a:fillRect/>
          </a:stretch>
        </p:blipFill>
        <p:spPr bwMode="auto">
          <a:xfrm>
            <a:off x="7532572" y="1962269"/>
            <a:ext cx="3614784" cy="43940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ồng Cây Dâu Tằm Trong Chậ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74" y="1981841"/>
            <a:ext cx="4283355" cy="42833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254" y="2270718"/>
            <a:ext cx="10565319" cy="6489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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4346" y="1947812"/>
            <a:ext cx="11027157" cy="648900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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0716" y="3523016"/>
            <a:ext cx="3994584" cy="12010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mấu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30806" y="2887483"/>
            <a:ext cx="2839910" cy="2786754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/>
          <a:stretch>
            <a:fillRect/>
          </a:stretch>
        </p:blipFill>
        <p:spPr bwMode="auto">
          <a:xfrm>
            <a:off x="4969274" y="2739428"/>
            <a:ext cx="6565877" cy="3360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040" y="1942447"/>
            <a:ext cx="3941546" cy="4434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532572" y="2204032"/>
            <a:ext cx="1460927" cy="4606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 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11800" y="1961255"/>
            <a:ext cx="1675263" cy="4606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7" grpId="0" animBg="1"/>
      <p:bldP spid="13" grpId="0" animBg="1"/>
      <p:bldP spid="15" grpId="0" animBg="1"/>
      <p:bldP spid="15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66" y="888562"/>
            <a:ext cx="1031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NHÂN GIỐNG CÂY TRỒNG BẰNG PHƯƠNG PHÁP GIÂM CÀNH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5" y="1158086"/>
            <a:ext cx="335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254" y="1763475"/>
            <a:ext cx="9970472" cy="8162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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1528" b="14747"/>
          <a:stretch>
            <a:fillRect/>
          </a:stretch>
        </p:blipFill>
        <p:spPr>
          <a:xfrm>
            <a:off x="1835203" y="2715491"/>
            <a:ext cx="7730852" cy="3640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4011" y="849085"/>
            <a:ext cx="680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NHÂN GIỐNG CÂY TRỒNG BẰNG PHƯƠNG PHÁP GIÂM CÀNH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48" y="1606343"/>
            <a:ext cx="335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1404" y="2022992"/>
            <a:ext cx="54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Wingdings" panose="05000000000000000000" pitchFamily="2" charset="2"/>
              </a:rPr>
              <a:t>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28748" y="2417634"/>
            <a:ext cx="98621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182880" algn="just">
              <a:buFont typeface="Times New Roman" panose="02020603050405020304" pitchFamily="18" charset="0"/>
              <a:buChar char="˗"/>
            </a:pPr>
            <a:r>
              <a:rPr lang="en-US" altLang="en-US" sz="2800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alt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indent="-182880" algn="just">
              <a:buFont typeface="Times New Roman" panose="02020603050405020304" pitchFamily="18" charset="0"/>
              <a:buChar char="˗"/>
            </a:pP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indent="-182880" algn="just">
              <a:buFont typeface="Times New Roman" panose="02020603050405020304" pitchFamily="18" charset="0"/>
              <a:buChar char="˗"/>
            </a:pP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húng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om,…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8235" y="5394969"/>
            <a:ext cx="860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4644" y="5776383"/>
            <a:ext cx="283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220" y="2363970"/>
            <a:ext cx="5309659" cy="39822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66" y="888562"/>
            <a:ext cx="1031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NHÂN GIỐNG CÂY TRỒNG BẰNG PHƯƠNG PHÁP GIÂM CÀNH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249" y="1145507"/>
            <a:ext cx="335052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249" y="1470692"/>
            <a:ext cx="860199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866" y="1778283"/>
            <a:ext cx="283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42572" y="2394176"/>
            <a:ext cx="6626769" cy="4649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ebdings" panose="05030102010509060703" pitchFamily="18" charset="2"/>
              <a:buChar char="^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640" y="2423631"/>
            <a:ext cx="5062280" cy="37967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5805"/>
          <a:stretch>
            <a:fillRect/>
          </a:stretch>
        </p:blipFill>
        <p:spPr>
          <a:xfrm>
            <a:off x="981295" y="2423631"/>
            <a:ext cx="4721880" cy="3796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248807" y="2755835"/>
            <a:ext cx="6131526" cy="11133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ebdings" panose="05030102010509060703" pitchFamily="18" charset="2"/>
              <a:buChar char="^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Quy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ebdings" panose="05030102010509060703" pitchFamily="18" charset="2"/>
              <a:buChar char="^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6442844" y="2307895"/>
          <a:ext cx="5710545" cy="377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5110" r="2221" b="18947"/>
          <a:stretch>
            <a:fillRect/>
          </a:stretch>
        </p:blipFill>
        <p:spPr>
          <a:xfrm>
            <a:off x="6289964" y="2387108"/>
            <a:ext cx="4846610" cy="3827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D44B1C-D26E-4AA4-90AB-F22B2A9D7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2BD44B1C-D26E-4AA4-90AB-F22B2A9D7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2BD44B1C-D26E-4AA4-90AB-F22B2A9D7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graphicEl>
                                              <a:dgm id="{2BD44B1C-D26E-4AA4-90AB-F22B2A9D7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6FF0CF-4E91-431C-9488-A9911A2C1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FB6FF0CF-4E91-431C-9488-A9911A2C1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dgm id="{FB6FF0CF-4E91-431C-9488-A9911A2C1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graphicEl>
                                              <a:dgm id="{FB6FF0CF-4E91-431C-9488-A9911A2C1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AF9A4F-7B7F-4654-8244-79515319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56AF9A4F-7B7F-4654-8244-79515319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56AF9A4F-7B7F-4654-8244-79515319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56AF9A4F-7B7F-4654-8244-79515319E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22451E-6ED6-481F-B010-65E76CD1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B422451E-6ED6-481F-B010-65E76CD1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graphicEl>
                                              <a:dgm id="{B422451E-6ED6-481F-B010-65E76CD1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B422451E-6ED6-481F-B010-65E76CD17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2153F3-A949-4E59-9DE6-69193711E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C92153F3-A949-4E59-9DE6-69193711E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C92153F3-A949-4E59-9DE6-69193711E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graphicEl>
                                              <a:dgm id="{C92153F3-A949-4E59-9DE6-69193711E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A4EFF2E-539B-4EF4-AC28-56AFF0F18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FA4EFF2E-539B-4EF4-AC28-56AFF0F18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FA4EFF2E-539B-4EF4-AC28-56AFF0F18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graphicEl>
                                              <a:dgm id="{FA4EFF2E-539B-4EF4-AC28-56AFF0F18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EC69645-77F6-47EA-A888-413967444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8EC69645-77F6-47EA-A888-413967444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8EC69645-77F6-47EA-A888-413967444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8EC69645-77F6-47EA-A888-413967444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DAAB8D0-9013-4F7A-989C-2B4CC38B0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graphicEl>
                                              <a:dgm id="{3DAAB8D0-9013-4F7A-989C-2B4CC38B0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graphicEl>
                                              <a:dgm id="{3DAAB8D0-9013-4F7A-989C-2B4CC38B0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3DAAB8D0-9013-4F7A-989C-2B4CC38B0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2BD44B1C-D26E-4AA4-90AB-F22B2A9D7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D44B1C-D26E-4AA4-90AB-F22B2A9D7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FB6FF0CF-4E91-431C-9488-A9911A2C1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6FF0CF-4E91-431C-9488-A9911A2C1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1">
                                            <p:graphicEl>
                                              <a:dgm id="{56AF9A4F-7B7F-4654-8244-79515319E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AF9A4F-7B7F-4654-8244-79515319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graphicEl>
                                              <a:dgm id="{B422451E-6ED6-481F-B010-65E76CD17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22451E-6ED6-481F-B010-65E76CD1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1">
                                            <p:graphicEl>
                                              <a:dgm id="{C92153F3-A949-4E59-9DE6-69193711E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2153F3-A949-4E59-9DE6-69193711E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1">
                                            <p:graphicEl>
                                              <a:dgm id="{FA4EFF2E-539B-4EF4-AC28-56AFF0F18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A4EFF2E-539B-4EF4-AC28-56AFF0F18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1">
                                            <p:graphicEl>
                                              <a:dgm id="{8EC69645-77F6-47EA-A888-413967444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EC69645-77F6-47EA-A888-413967444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3DAAB8D0-9013-4F7A-989C-2B4CC38B0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DAAB8D0-9013-4F7A-989C-2B4CC38B0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Graphic spid="11" grpId="0" uiExpand="1">
        <p:bldSub>
          <a:bldDgm bld="one"/>
        </p:bldSub>
      </p:bldGraphic>
      <p:bldGraphic spid="11" grpId="1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66" y="888562"/>
            <a:ext cx="1031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NHÂN GIỐNG CÂY TRỒNG BẰNG PHƯƠNG PHÁP GIÂM CÀNH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249" y="1350227"/>
            <a:ext cx="335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249" y="1811892"/>
            <a:ext cx="860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866" y="2332262"/>
            <a:ext cx="283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 kỹ thuật đơn giản trong phương pháp giâm cành hoa hồng đạt tỷ lệ ra rễ 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56" y="2748859"/>
            <a:ext cx="6336676" cy="33168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07489" y="3402904"/>
            <a:ext cx="3777342" cy="200876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07488" y="3197884"/>
            <a:ext cx="4602643" cy="2008765"/>
          </a:xfrm>
          <a:prstGeom prst="roundRect">
            <a:avLst/>
          </a:prstGeom>
          <a:solidFill>
            <a:srgbClr val="8AED13"/>
          </a:solidFill>
          <a:ln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8017" cy="365125"/>
          </a:xfrm>
        </p:spPr>
        <p:txBody>
          <a:bodyPr/>
          <a:lstStyle/>
          <a:p>
            <a:r>
              <a:rPr lang="vi-V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 cây trồng bằng phương pháp giâm cành (tiết 1)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41726" y="6356350"/>
            <a:ext cx="812074" cy="365125"/>
          </a:xfrm>
        </p:spPr>
        <p:txBody>
          <a:bodyPr/>
          <a:lstStyle/>
          <a:p>
            <a:fld id="{E2C71E19-8855-4E8F-BA2B-75DE74C423A7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66" y="888562"/>
            <a:ext cx="1031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NHÂN GIỐNG CÂY TRỒNG BẰNG PHƯƠNG PHÁP GIÂM CÀNH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249" y="1145507"/>
            <a:ext cx="335052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249" y="1470692"/>
            <a:ext cx="860199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866" y="1778283"/>
            <a:ext cx="283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42573" y="2394176"/>
            <a:ext cx="4885022" cy="4649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ebdings" panose="05030102010509060703" pitchFamily="18" charset="2"/>
              <a:buChar char="^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577065" y="4126951"/>
            <a:ext cx="4885022" cy="94169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/>
              <a:t>Cành</a:t>
            </a:r>
            <a:r>
              <a:rPr lang="en-US" sz="2800" dirty="0" smtClean="0"/>
              <a:t> </a:t>
            </a:r>
            <a:r>
              <a:rPr lang="en-US" sz="2800" dirty="0" err="1" smtClean="0"/>
              <a:t>bánh</a:t>
            </a:r>
            <a:r>
              <a:rPr lang="en-US" sz="2800" dirty="0" smtClean="0"/>
              <a:t> </a:t>
            </a:r>
            <a:r>
              <a:rPr lang="en-US" sz="2800" dirty="0" err="1" smtClean="0"/>
              <a:t>tẻ</a:t>
            </a:r>
            <a:r>
              <a:rPr lang="en-US" sz="2800" dirty="0" smtClean="0"/>
              <a:t> (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quá</a:t>
            </a:r>
            <a:r>
              <a:rPr lang="en-US" sz="2800" dirty="0" smtClean="0"/>
              <a:t> </a:t>
            </a:r>
            <a:r>
              <a:rPr lang="en-US" sz="2800" dirty="0" err="1" smtClean="0"/>
              <a:t>già</a:t>
            </a:r>
            <a:r>
              <a:rPr lang="en-US" sz="2800" dirty="0" smtClean="0"/>
              <a:t>,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quá</a:t>
            </a:r>
            <a:r>
              <a:rPr lang="en-US" sz="2800" dirty="0" smtClean="0"/>
              <a:t> non).</a:t>
            </a:r>
            <a:endParaRPr lang="en-US" sz="2800" dirty="0"/>
          </a:p>
        </p:txBody>
      </p:sp>
      <p:pic>
        <p:nvPicPr>
          <p:cNvPr id="2050" name="Picture 2" descr="Cách giâm cành để nhân giống cây hoa hồng tại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" r="7220" b="9268"/>
          <a:stretch>
            <a:fillRect/>
          </a:stretch>
        </p:blipFill>
        <p:spPr bwMode="auto">
          <a:xfrm>
            <a:off x="6837529" y="2068266"/>
            <a:ext cx="2959898" cy="43451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676938" y="2654278"/>
            <a:ext cx="5150657" cy="5957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ebdings" panose="05030102010509060703" pitchFamily="18" charset="2"/>
              <a:buChar char="^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7777" y="5418361"/>
            <a:ext cx="7993261" cy="83792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Cắt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 </a:t>
            </a:r>
            <a:r>
              <a:rPr lang="en-US" sz="2400" dirty="0" err="1"/>
              <a:t>giâm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15 – 20cm (</a:t>
            </a:r>
            <a:r>
              <a:rPr lang="en-US" sz="2400" dirty="0" err="1"/>
              <a:t>tùy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Cắt</a:t>
            </a:r>
            <a:r>
              <a:rPr lang="en-US" sz="2400" dirty="0" smtClean="0"/>
              <a:t> </a:t>
            </a:r>
            <a:r>
              <a:rPr lang="en-US" sz="2400" dirty="0" err="1" smtClean="0"/>
              <a:t>vát</a:t>
            </a:r>
            <a:r>
              <a:rPr lang="en-US" sz="2400" dirty="0"/>
              <a:t> </a:t>
            </a:r>
            <a:r>
              <a:rPr lang="en-US" sz="2400" dirty="0" err="1" smtClean="0"/>
              <a:t>cành</a:t>
            </a:r>
            <a:r>
              <a:rPr lang="en-US" sz="2400" dirty="0" smtClean="0"/>
              <a:t> </a:t>
            </a:r>
            <a:r>
              <a:rPr lang="en-US" sz="2400" dirty="0" err="1" smtClean="0"/>
              <a:t>giâm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tỉa</a:t>
            </a:r>
            <a:r>
              <a:rPr lang="en-US" sz="2400" dirty="0" smtClean="0"/>
              <a:t> </a:t>
            </a:r>
            <a:r>
              <a:rPr lang="en-US" sz="2400" dirty="0" err="1" smtClean="0"/>
              <a:t>bớt</a:t>
            </a:r>
            <a:r>
              <a:rPr lang="en-US" sz="2400" dirty="0" smtClean="0"/>
              <a:t> </a:t>
            </a:r>
            <a:r>
              <a:rPr lang="en-US" sz="2400" dirty="0" err="1" smtClean="0"/>
              <a:t>lá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2" name="Picture 4" descr="Trồng cây tại nhà theo phương pháp giâm cà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0" b="15174"/>
          <a:stretch>
            <a:fillRect/>
          </a:stretch>
        </p:blipFill>
        <p:spPr bwMode="auto">
          <a:xfrm>
            <a:off x="938246" y="2394176"/>
            <a:ext cx="4139119" cy="29081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ƯƠNG PHÁP GIÂM CÀNH KẾT HỢP XỬ LÝ KÍCH RỄ IBA, NAA VÀ MỘT SỐ LƯU Ý QUAN  TRỌ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10" y="2394176"/>
            <a:ext cx="4380074" cy="29083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252266" y="4126951"/>
            <a:ext cx="1180245" cy="11342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9" grpId="0" animBg="1"/>
      <p:bldP spid="19" grpId="1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6460</Words>
  <Application>WPS Presentation</Application>
  <PresentationFormat>Widescreen</PresentationFormat>
  <Paragraphs>314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Mistral</vt:lpstr>
      <vt:lpstr>Webdings</vt:lpstr>
      <vt:lpstr>Microsoft YaHei</vt:lpstr>
      <vt:lpstr>Arial Unicode MS</vt:lpstr>
      <vt:lpstr>Calibri</vt:lpstr>
      <vt:lpstr>Cambria</vt:lpstr>
      <vt:lpstr>VNI-Univer</vt:lpstr>
      <vt:lpstr>Times New Roman</vt:lpstr>
      <vt:lpstr>VNI-Souvir</vt:lpstr>
      <vt:lpstr>Batang</vt:lpstr>
      <vt:lpstr>Baskerville Old Face</vt:lpstr>
      <vt:lpstr>Calibri Light</vt:lpstr>
      <vt:lpstr>Impact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Phương</dc:creator>
  <cp:lastModifiedBy>Win 10</cp:lastModifiedBy>
  <cp:revision>115</cp:revision>
  <dcterms:created xsi:type="dcterms:W3CDTF">2022-10-10T02:22:00Z</dcterms:created>
  <dcterms:modified xsi:type="dcterms:W3CDTF">2023-10-16T11:35:59Z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C45E3579FDFB4AC3911FFAE07E1EBAE3_12</vt:lpwstr>
  </property>
  <property fmtid="{D5CDD505-2E9C-101B-9397-08002B2CF9AE}" pid="3" name="KSOProductBuildVer">
    <vt:lpwstr>1033-12.2.0.13266</vt:lpwstr>
  </property>
</Properties>
</file>