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JPG" ContentType="image/.jpg"/>
  <Default Extension="rels" ContentType="application/vnd.openxmlformats-package.relationship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Override1.xml" ContentType="application/vnd.openxmlformats-officedocument.themeOverrid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82" r:id="rId3"/>
    <p:sldId id="284" r:id="rId4"/>
    <p:sldId id="285" r:id="rId5"/>
    <p:sldId id="286" r:id="rId6"/>
    <p:sldId id="287" r:id="rId7"/>
    <p:sldId id="288" r:id="rId8"/>
    <p:sldId id="289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4A30D"/>
    <a:srgbClr val="FF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39" autoAdjust="0"/>
    <p:restoredTop sz="94619" autoAdjust="0"/>
  </p:normalViewPr>
  <p:slideViewPr>
    <p:cSldViewPr snapToGrid="0">
      <p:cViewPr varScale="1">
        <p:scale>
          <a:sx n="75" d="100"/>
          <a:sy n="75" d="100"/>
        </p:scale>
        <p:origin x="57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5" Type="http://schemas.openxmlformats.org/officeDocument/2006/relationships/customXml" Target="../customXml/item3.xml"/><Relationship Id="rId14" Type="http://schemas.openxmlformats.org/officeDocument/2006/relationships/customXml" Target="../customXml/item2.xml"/><Relationship Id="rId13" Type="http://schemas.openxmlformats.org/officeDocument/2006/relationships/customXml" Target="../customXml/item1.xml"/><Relationship Id="rId12" Type="http://schemas.openxmlformats.org/officeDocument/2006/relationships/tableStyles" Target="tableStyles.xml"/><Relationship Id="rId11" Type="http://schemas.openxmlformats.org/officeDocument/2006/relationships/viewProps" Target="viewProps.xml"/><Relationship Id="rId10" Type="http://schemas.openxmlformats.org/officeDocument/2006/relationships/presProps" Target="presProps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6534" y="3085764"/>
            <a:ext cx="11298932" cy="3338149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91B17-9318-49DB-B28B-6E5994AE9581}" type="datetime1">
              <a:rPr lang="en-US" smtClean="0"/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ED4963-E985-44C4-B8C4-FDD613B7C2F8}" type="datetime1">
              <a:rPr lang="en-US" smtClean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 showMasterSp="0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8058151" y="599725"/>
            <a:ext cx="3687316" cy="5816950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204200" y="863600"/>
            <a:ext cx="3124200" cy="4807326"/>
          </a:xfrm>
        </p:spPr>
        <p:txBody>
          <a:bodyPr vert="eaVert" anchor="ctr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4923" y="863600"/>
            <a:ext cx="7161625" cy="4807326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rgbClr val="969FA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Date Placeholder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91B17-9318-49DB-B28B-6E5994AE9581}" type="datetime1">
              <a:rPr lang="en-US" smtClean="0"/>
            </a:fld>
            <a:endParaRPr lang="en-US" dirty="0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18872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340864"/>
            <a:ext cx="11029615" cy="363448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DD82B9-B8EE-4375-B6FF-88FA6ABB15D9}" type="datetime1">
              <a:rPr lang="en-US" smtClean="0"/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2393950"/>
            <a:ext cx="11029615" cy="2147467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497495-0637-405E-AE64-5CC7506D51F5}" type="datetime1">
              <a:rPr lang="en-US" smtClean="0"/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194767" cy="363304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6039" y="2228003"/>
            <a:ext cx="5194769" cy="363304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FFD690-9426-415D-8B65-26881E07B2D4}" type="datetime1">
              <a:rPr lang="en-US" smtClean="0"/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1" y="2250891"/>
            <a:ext cx="5194769" cy="557784"/>
          </a:xfrm>
        </p:spPr>
        <p:txBody>
          <a:bodyPr anchor="ctr">
            <a:noAutofit/>
          </a:bodyPr>
          <a:lstStyle>
            <a:lvl1pPr marL="0" indent="0">
              <a:buNone/>
              <a:defRPr sz="2000" b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194766" cy="293499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6039" y="2250892"/>
            <a:ext cx="5194770" cy="553373"/>
          </a:xfrm>
        </p:spPr>
        <p:txBody>
          <a:bodyPr anchor="ctr">
            <a:noAutofit/>
          </a:bodyPr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defRPr sz="2000" b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defRPr/>
            </a:pPr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6037" y="2926052"/>
            <a:ext cx="5194771" cy="293499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4989A-474C-40DE-95B9-011C28B71673}" type="datetime1">
              <a:rPr lang="en-US" smtClean="0"/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4ED54-5B5E-4A04-93D3-5772E3CE3818}" type="datetime1">
              <a:rPr lang="en-US" smtClean="0"/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DE50D6-574B-40AF-946F-D52A04ADE379}" type="datetime1">
              <a:rPr lang="en-US" smtClean="0"/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47817" y="601200"/>
            <a:ext cx="3682723" cy="5815475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7857" y="933450"/>
            <a:ext cx="3031852" cy="1722419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00928" y="1179829"/>
            <a:ext cx="6650991" cy="4658216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7857" y="2836654"/>
            <a:ext cx="3031852" cy="3001392"/>
          </a:xfrm>
        </p:spPr>
        <p:txBody>
          <a:bodyPr anchor="t">
            <a:normAutofit/>
          </a:bodyPr>
          <a:lstStyle>
            <a:lvl1pPr marL="0" indent="0" algn="l">
              <a:buNone/>
              <a:defRPr sz="1600">
                <a:solidFill>
                  <a:srgbClr val="FFFFFF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>
          <a:xfrm>
            <a:off x="7605951" y="6456916"/>
            <a:ext cx="2844799" cy="365125"/>
          </a:xfrm>
        </p:spPr>
        <p:txBody>
          <a:bodyPr/>
          <a:lstStyle/>
          <a:p>
            <a:fld id="{D82884F1-FFEA-405F-9602-3DCA865EDA4E}" type="datetime1">
              <a:rPr lang="en-US" smtClean="0"/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581192" y="6452590"/>
            <a:ext cx="691721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558300" y="6456916"/>
            <a:ext cx="1052510" cy="365125"/>
          </a:xfrm>
        </p:spPr>
        <p:txBody>
          <a:bodyPr/>
          <a:lstStyle/>
          <a:p>
            <a:fld id="{3A98EE3D-8CD1-4C3F-BD1C-C98C9596463C}" type="slidenum">
              <a:rPr lang="en-US" smtClean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4693389"/>
            <a:ext cx="11029616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7817" y="641350"/>
            <a:ext cx="11290859" cy="3651249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7"/>
            <a:ext cx="11029617" cy="998148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8DB4A-8810-4A10-AD5C-D5E2C667F5B3}" type="datetime1">
              <a:rPr lang="en-US" smtClean="0"/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705124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336002"/>
            <a:ext cx="11029616" cy="365204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951" y="6423914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ED291B17-9318-49DB-B28B-6E5994AE9581}" type="datetime1">
              <a:rPr lang="en-US" smtClean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6423914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300" y="6423914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3A98EE3D-8CD1-4C3F-BD1C-C98C9596463C}" type="slidenum">
              <a:rPr lang="en-US" smtClean="0"/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rgbClr val="969FA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defTabSz="457200" rtl="0" eaLnBrk="1" latinLnBrk="0" hangingPunct="1">
        <a:lnSpc>
          <a:spcPct val="100000"/>
        </a:lnSpc>
        <a:spcBef>
          <a:spcPct val="0"/>
        </a:spcBef>
        <a:buNone/>
        <a:defRPr sz="2800" b="0" kern="1200" cap="all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70" indent="-306070" algn="l" defTabSz="457200" rtl="0" eaLnBrk="1" latinLnBrk="0" hangingPunct="1">
        <a:lnSpc>
          <a:spcPct val="110000"/>
        </a:lnSpc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7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629920" indent="-30607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99795" indent="-269875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3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242060" indent="-234315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1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602105" indent="-234315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1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89992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275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499995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799715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hemeOverride" Target="../theme/themeOverride1.xml"/><Relationship Id="rId1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2.xml"/><Relationship Id="rId4" Type="http://schemas.openxmlformats.org/officeDocument/2006/relationships/image" Target="../media/image5.jpeg"/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Gill Sans MT" panose="020B0502020104020203"/>
              <a:ea typeface="+mn-ea"/>
              <a:cs typeface="+mn-cs"/>
            </a:endParaRPr>
          </a:p>
        </p:txBody>
      </p:sp>
      <p:sp>
        <p:nvSpPr>
          <p:cNvPr id="30" name="Rectangle 29"/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910470" y="863695"/>
            <a:ext cx="6162259" cy="3779995"/>
          </a:xfrm>
        </p:spPr>
        <p:txBody>
          <a:bodyPr anchor="ctr">
            <a:normAutofit/>
          </a:bodyPr>
          <a:lstStyle/>
          <a:p>
            <a:r>
              <a:rPr lang="en-US" sz="2800" b="1" u="sng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u="sng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Dự án </a:t>
            </a:r>
            <a:r>
              <a:rPr lang="en-US" sz="2800" b="1" u="sng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1</a:t>
            </a:r>
            <a:r>
              <a:rPr lang="en-US" sz="2800" u="sng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br>
              <a:rPr lang="en-US"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US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b="1">
                <a:solidFill>
                  <a:srgbClr val="14A30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Kế hoạch trồng và chăm sóc cây trồng trong gia đình</a:t>
            </a:r>
            <a:endParaRPr lang="en-US" b="1" dirty="0">
              <a:solidFill>
                <a:srgbClr val="14A30D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99513" y="4767394"/>
            <a:ext cx="3570115" cy="1147054"/>
          </a:xfrm>
        </p:spPr>
        <p:txBody>
          <a:bodyPr anchor="t">
            <a:normAutofit/>
          </a:bodyPr>
          <a:lstStyle/>
          <a:p>
            <a:r>
              <a:rPr lang="en-US" sz="2400">
                <a:latin typeface="Bookman Old Style" panose="02050604050505020204" pitchFamily="18" charset="0"/>
              </a:rPr>
              <a:t>MÔN Công nghệ </a:t>
            </a:r>
            <a:r>
              <a:rPr lang="en-US" sz="2400">
                <a:effectLst/>
                <a:latin typeface="Times New Roman" panose="02020603050405020304" pitchFamily="18" charset="0"/>
                <a:ea typeface="Arial" panose="020B0604020202020204" pitchFamily="34" charset="0"/>
              </a:rPr>
              <a:t>7</a:t>
            </a:r>
            <a:r>
              <a:rPr lang="en-US" sz="2400">
                <a:latin typeface="Bookman Old Style" panose="02050604050505020204" pitchFamily="18" charset="0"/>
              </a:rPr>
              <a:t> </a:t>
            </a:r>
            <a:endParaRPr lang="en-US" sz="2400" dirty="0">
              <a:latin typeface="Bookman Old Style" panose="02050604050505020204" pitchFamily="18" charset="0"/>
            </a:endParaRPr>
          </a:p>
        </p:txBody>
      </p:sp>
      <p:sp>
        <p:nvSpPr>
          <p:cNvPr id="32" name="Rectangle 31"/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>
          <a:xfrm>
            <a:off x="8109235" y="457200"/>
            <a:ext cx="3511233" cy="91439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5122" name="Picture 2" descr="Những lưu ý khi trồng cây phong thủy trong nhà tránh khiến gia đình tiêu  hao tài lộc - Thị Trường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271" y="212035"/>
            <a:ext cx="5425418" cy="6243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 animBg="1"/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446251"/>
            <a:ext cx="11029616" cy="543548"/>
          </a:xfrm>
        </p:spPr>
        <p:txBody>
          <a:bodyPr>
            <a:normAutofit/>
          </a:bodyPr>
          <a:lstStyle/>
          <a:p>
            <a:pPr marL="0" marR="0" algn="just">
              <a:lnSpc>
                <a:spcPct val="107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1800" b="1"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Theo em Có cần thiết phải trồng cây trong gia đình không? Vì sao?</a:t>
            </a:r>
            <a:endParaRPr lang="en-US" sz="1800" b="1">
              <a:solidFill>
                <a:srgbClr val="00B05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5" name="Picture 4" descr="5 cây phong thủy hút độc chất trong nhà bạn - Tuổi Trẻ Online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1192" y="1525876"/>
            <a:ext cx="5027296" cy="2476161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Picture 6" descr="5 loại cây được nhiều gia đình chọn để trồng trước cửa nhà. Vì sao vậy?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1192" y="4175871"/>
            <a:ext cx="5027296" cy="2653547"/>
          </a:xfrm>
          <a:prstGeom prst="rect">
            <a:avLst/>
          </a:prstGeom>
          <a:noFill/>
          <a:ln>
            <a:noFill/>
          </a:ln>
        </p:spPr>
      </p:pic>
      <p:pic>
        <p:nvPicPr>
          <p:cNvPr id="1026" name="Picture 2" descr="10 Cây trồng leo giàn trên sân thượng đẹp, ăn quả, bóng mát - Hoa Cảnh  Quang Vỹ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5998" y="1525876"/>
            <a:ext cx="5565914" cy="24761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Những loại cây ăn quả có thể trồng trong chậu tại nhà - Phần 1 – Công Ty  TNHH Sản xuất Thương mại Tổng hợp Trần Gia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5999" y="4175870"/>
            <a:ext cx="5565914" cy="26535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TextBox 11"/>
          <p:cNvSpPr txBox="1"/>
          <p:nvPr/>
        </p:nvSpPr>
        <p:spPr>
          <a:xfrm>
            <a:off x="839830" y="890377"/>
            <a:ext cx="882594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b="1">
                <a:solidFill>
                  <a:srgbClr val="FF3399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Kể tên các loại cây thường được trồng trong các hộ gia đình?</a:t>
            </a:r>
            <a:endParaRPr lang="en-US" sz="2400" b="1">
              <a:solidFill>
                <a:srgbClr val="FF339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10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1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882650"/>
            <a:ext cx="11730078" cy="556800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Dự án: Kế hoạch trồng và chăm sóc cây trồng trong gia đình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marR="0" algn="just">
              <a:lnSpc>
                <a:spcPct val="107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400" b="1">
                <a:solidFill>
                  <a:schemeClr val="accent1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Mục tiêu của dự án: </a:t>
            </a:r>
            <a:r>
              <a:rPr lang="en-US" sz="240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Lập kế hoạch, tính toán chi phí cho việc trồng và chăm sóc một loại cây trồng trong gia đình.</a:t>
            </a:r>
            <a:endParaRPr lang="en-US" sz="24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just">
              <a:lnSpc>
                <a:spcPct val="107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40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>
                <a:solidFill>
                  <a:schemeClr val="accent1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Nhiệm vụ cần thực hiện</a:t>
            </a:r>
            <a:r>
              <a:rPr lang="en-US" sz="240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endParaRPr lang="en-US" sz="24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indent="0" algn="just">
              <a:lnSpc>
                <a:spcPct val="107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240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- </a:t>
            </a:r>
            <a:r>
              <a:rPr lang="en-US" sz="240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Xác định loại cây trồng phù hợp với điều kiện trồng trọt tại gia đình.</a:t>
            </a:r>
            <a:endParaRPr lang="en-US" sz="24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indent="0" algn="just">
              <a:lnSpc>
                <a:spcPct val="107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240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-</a:t>
            </a:r>
            <a:r>
              <a:rPr lang="en-US" sz="240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Lập kế hoạch trồng và chăm sóc cho cây trồng đã chọn.</a:t>
            </a:r>
            <a:endParaRPr lang="en-US" sz="24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indent="0" algn="just">
              <a:lnSpc>
                <a:spcPct val="107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240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-</a:t>
            </a:r>
            <a:r>
              <a:rPr lang="en-US" sz="240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Tính toán chi phí trồng và chăm sóc cho cây trồng đã chọn.</a:t>
            </a:r>
            <a:endParaRPr lang="en-US" sz="24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4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sz="2400" b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Mẫu 1: Báo cáo kế hoạch trồng và chăm sóc cây trồng trong gia đình</a:t>
            </a:r>
            <a:endParaRPr lang="en-US" sz="2400" b="1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 Placeholder 6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1. Giới thiệu</a:t>
            </a:r>
            <a:endParaRPr lang="en-US"/>
          </a:p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Giống cây:</a:t>
            </a:r>
            <a:endParaRPr lang="en-US" sz="20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Phương thức trồng:</a:t>
            </a:r>
            <a:endParaRPr lang="en-US" sz="20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Diện tích, số lượng cây trồng:</a:t>
            </a:r>
            <a:endParaRPr lang="en-US" sz="20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Điều kiện sinh trưởng, phát triển của cây:</a:t>
            </a:r>
            <a:endParaRPr lang="en-US" sz="20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20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/>
              <a:t>2. Kế hoạch trồng và chăm sóc cây trồng</a:t>
            </a:r>
            <a:endParaRPr lang="en-US"/>
          </a:p>
          <a:p>
            <a:endParaRPr lang="en-US"/>
          </a:p>
        </p:txBody>
      </p:sp>
      <p:graphicFrame>
        <p:nvGraphicFramePr>
          <p:cNvPr id="10" name="Content Placeholder 9"/>
          <p:cNvGraphicFramePr>
            <a:graphicFrameLocks noGrp="1"/>
          </p:cNvGraphicFramePr>
          <p:nvPr>
            <p:ph sz="quarter" idx="4"/>
          </p:nvPr>
        </p:nvGraphicFramePr>
        <p:xfrm>
          <a:off x="5775960" y="2676938"/>
          <a:ext cx="5834846" cy="379012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81743"/>
                <a:gridCol w="1368673"/>
                <a:gridCol w="1492451"/>
                <a:gridCol w="1605569"/>
                <a:gridCol w="686410"/>
              </a:tblGrid>
              <a:tr h="72513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STT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584" marR="59584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Công việc cần làm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584" marR="59584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Thời gian thực hiện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584" marR="59584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Vật liệu, dụng cụ cần thiết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584" marR="59584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Ghi chú</a:t>
                      </a:r>
                      <a:endParaRPr lang="en-US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584" marR="59584" marT="0" marB="0"/>
                </a:tc>
              </a:tr>
              <a:tr h="102166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600">
                          <a:effectLst/>
                        </a:rPr>
                        <a:t>1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584" marR="59584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vi-VN" sz="1200">
                          <a:effectLst/>
                        </a:rPr>
                        <a:t> 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584" marR="59584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vi-VN" sz="1200">
                          <a:effectLst/>
                        </a:rPr>
                        <a:t> 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584" marR="59584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vi-VN" sz="1200">
                          <a:effectLst/>
                        </a:rPr>
                        <a:t> 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584" marR="59584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vi-VN" sz="1200">
                          <a:effectLst/>
                        </a:rPr>
                        <a:t> 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584" marR="59584" marT="0" marB="0"/>
                </a:tc>
              </a:tr>
              <a:tr h="102166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600">
                          <a:effectLst/>
                        </a:rPr>
                        <a:t>2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584" marR="59584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vi-VN" sz="1200">
                          <a:effectLst/>
                        </a:rPr>
                        <a:t> 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584" marR="59584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vi-VN" sz="1200">
                          <a:effectLst/>
                        </a:rPr>
                        <a:t> 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584" marR="59584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vi-VN" sz="1200">
                          <a:effectLst/>
                        </a:rPr>
                        <a:t> 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584" marR="59584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vi-VN" sz="1200">
                          <a:effectLst/>
                        </a:rPr>
                        <a:t> 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584" marR="59584" marT="0" marB="0"/>
                </a:tc>
              </a:tr>
              <a:tr h="102166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600">
                          <a:effectLst/>
                        </a:rPr>
                        <a:t>3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584" marR="59584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vi-VN" sz="1200">
                          <a:effectLst/>
                        </a:rPr>
                        <a:t> 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584" marR="59584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vi-VN" sz="1200">
                          <a:effectLst/>
                        </a:rPr>
                        <a:t> 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584" marR="59584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vi-VN" sz="1200">
                          <a:effectLst/>
                        </a:rPr>
                        <a:t> 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584" marR="59584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vi-VN" sz="1200">
                          <a:effectLst/>
                        </a:rPr>
                        <a:t> 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9584" marR="59584" marT="0" marB="0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6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3" grpId="0" build="p"/>
      <p:bldP spid="8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e-DE" sz="1800" b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Mẫu 2: Bảng tính chi phí trồng và chăm sóc cây trồng trong gia đình</a:t>
            </a:r>
            <a:br>
              <a:rPr lang="en-US" sz="18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US"/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idx="1"/>
          </p:nvPr>
        </p:nvGraphicFramePr>
        <p:xfrm>
          <a:off x="1232452" y="1890875"/>
          <a:ext cx="10058399" cy="412012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35661"/>
                <a:gridCol w="3076812"/>
                <a:gridCol w="1538406"/>
                <a:gridCol w="1249955"/>
                <a:gridCol w="1249955"/>
                <a:gridCol w="1538406"/>
                <a:gridCol w="769204"/>
              </a:tblGrid>
              <a:tr h="64029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STT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Các loại chi phí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Đơn vị tính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Đơn giá (đồng)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Số lượng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Thành tiền (đồng)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Ghi chú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129053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Vật liệu, dụng cụ để trồng và chăm sóc cây (xẻng,bình tưới nước..)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?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?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?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?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?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10433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Cây trồng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?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?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?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?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?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10433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Phân bón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?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?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?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?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?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10433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Thuốc bảo vệ thực vật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?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?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?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?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?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637133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Chi phí gieo trồng, chăm sóc cây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?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?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?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?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?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10433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Chi phí khác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?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?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?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?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?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10433">
                <a:tc gridSpan="5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Tổng cộng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?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2800" b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Các tiêu chí đánh giá kết quả dự án</a:t>
            </a:r>
            <a:endParaRPr lang="en-US" b="1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51722" y="2340865"/>
            <a:ext cx="10259085" cy="2390162"/>
          </a:xfrm>
        </p:spPr>
        <p:txBody>
          <a:bodyPr>
            <a:normAutofit/>
          </a:bodyPr>
          <a:lstStyle/>
          <a:p>
            <a:pPr marL="0" marR="0" algn="just">
              <a:lnSpc>
                <a:spcPct val="107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400" b="1">
                <a:solidFill>
                  <a:schemeClr val="accent1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Cấu trúc bài báo cáo: </a:t>
            </a:r>
            <a:r>
              <a:rPr lang="en-US" sz="240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Đầy đủ nội dung, rõ ràng, chi tiết; chi phí hợp lí.</a:t>
            </a:r>
            <a:endParaRPr lang="en-US" sz="24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just">
              <a:lnSpc>
                <a:spcPct val="107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400" b="1">
                <a:solidFill>
                  <a:schemeClr val="accent1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Trình bày kết quả dự án trước lớp: </a:t>
            </a:r>
            <a:r>
              <a:rPr lang="en-US" sz="240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Diễn đạt tự tin, trôi chảy, thuyết phục.</a:t>
            </a:r>
            <a:endParaRPr lang="en-US" sz="24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sz="24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Tiến trình thực hiện</a:t>
            </a:r>
            <a:endParaRPr lang="en-US" sz="3200" b="1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64974" y="2340864"/>
            <a:ext cx="10245833" cy="3066023"/>
          </a:xfrm>
        </p:spPr>
        <p:txBody>
          <a:bodyPr>
            <a:normAutofit/>
          </a:bodyPr>
          <a:lstStyle/>
          <a:p>
            <a:pPr marL="400050" indent="-400050">
              <a:buFont typeface="+mj-lt"/>
              <a:buAutoNum type="romanUcPeriod"/>
            </a:pPr>
            <a:r>
              <a:rPr lang="en-US" sz="280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Xây dựng kế hoạch </a:t>
            </a:r>
            <a:r>
              <a:rPr lang="en-US"/>
              <a:t> </a:t>
            </a:r>
            <a:r>
              <a:rPr lang="en-US" sz="2400" i="1">
                <a:latin typeface="Times New Roman" panose="02020603050405020304" pitchFamily="18" charset="0"/>
                <a:cs typeface="Times New Roman" panose="02020603050405020304" pitchFamily="18" charset="0"/>
              </a:rPr>
              <a:t>( Làm trước ở nhà)</a:t>
            </a:r>
            <a:endParaRPr lang="en-US" sz="2400" i="1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00050" indent="-400050">
              <a:buFont typeface="+mj-lt"/>
              <a:buAutoNum type="romanUcPeriod"/>
            </a:pPr>
            <a:r>
              <a:rPr lang="en-US" sz="280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Thực hiện dự án </a:t>
            </a:r>
            <a:r>
              <a:rPr lang="en-US" sz="2400" i="1">
                <a:latin typeface="Times New Roman" panose="02020603050405020304" pitchFamily="18" charset="0"/>
                <a:cs typeface="Times New Roman" panose="02020603050405020304" pitchFamily="18" charset="0"/>
              </a:rPr>
              <a:t>( Làm trước ở nhà)</a:t>
            </a:r>
            <a:endParaRPr lang="en-US" sz="2400" i="1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00050" indent="-400050">
              <a:buFont typeface="+mj-lt"/>
              <a:buAutoNum type="romanUcPeriod"/>
            </a:pPr>
            <a:r>
              <a:rPr lang="en-US" sz="280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Báo cáo dự án </a:t>
            </a:r>
            <a:r>
              <a:rPr lang="en-US" sz="2400" i="1">
                <a:latin typeface="Times New Roman" panose="02020603050405020304" pitchFamily="18" charset="0"/>
                <a:cs typeface="Times New Roman" panose="02020603050405020304" pitchFamily="18" charset="0"/>
              </a:rPr>
              <a:t>(Báo cáo trực tiếp trên lớp )</a:t>
            </a:r>
            <a:endParaRPr lang="en-US" sz="2400" i="1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00050" indent="-400050">
              <a:buFont typeface="+mj-lt"/>
              <a:buAutoNum type="romanUcPeriod"/>
            </a:pPr>
            <a:endParaRPr lang="en-US" sz="400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theme/theme1.xml><?xml version="1.0" encoding="utf-8"?>
<a:theme xmlns:a="http://schemas.openxmlformats.org/drawingml/2006/main" name="DividendVTI">
  <a:themeElements>
    <a:clrScheme name="Aspect">
      <a:dk1>
        <a:sysClr val="windowText" lastClr="000000"/>
      </a:dk1>
      <a:lt1>
        <a:sysClr val="window" lastClr="FFFFFF"/>
      </a:lt1>
      <a:dk2>
        <a:srgbClr val="585753"/>
      </a:dk2>
      <a:lt2>
        <a:srgbClr val="EBDDC3"/>
      </a:lt2>
      <a:accent1>
        <a:srgbClr val="71B9E4"/>
      </a:accent1>
      <a:accent2>
        <a:srgbClr val="E25D3C"/>
      </a:accent2>
      <a:accent3>
        <a:srgbClr val="BDB59D"/>
      </a:accent3>
      <a:accent4>
        <a:srgbClr val="A5AB81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Dividend">
      <a:majorFont>
        <a:latin typeface="Franklin Gothic Demi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DividendVTI">
    <a:dk1>
      <a:sysClr val="windowText" lastClr="000000"/>
    </a:dk1>
    <a:lt1>
      <a:sysClr val="window" lastClr="FFFFFF"/>
    </a:lt1>
    <a:dk2>
      <a:srgbClr val="3D3D3D"/>
    </a:dk2>
    <a:lt2>
      <a:srgbClr val="EBEBEB"/>
    </a:lt2>
    <a:accent1>
      <a:srgbClr val="ED8428"/>
    </a:accent1>
    <a:accent2>
      <a:srgbClr val="E6C46D"/>
    </a:accent2>
    <a:accent3>
      <a:srgbClr val="537685"/>
    </a:accent3>
    <a:accent4>
      <a:srgbClr val="969FA7"/>
    </a:accent4>
    <a:accent5>
      <a:srgbClr val="A9C37C"/>
    </a:accent5>
    <a:accent6>
      <a:srgbClr val="5A8071"/>
    </a:accent6>
    <a:hlink>
      <a:srgbClr val="828282"/>
    </a:hlink>
    <a:folHlink>
      <a:srgbClr val="A5A5A5"/>
    </a:folHlink>
  </a:clr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��< ? x m l   v e r s i o n = " 1 . 0 " ? > < p : p r o p e r t i e s   x m l n s : p = " h t t p : / / s c h e m a s . m i c r o s o f t . c o m / o f f i c e / 2 0 0 6 / m e t a d a t a / p r o p e r t i e s "   x m l n s : x s i = " h t t p : / / w w w . w 3 . o r g / 2 0 0 1 / X M L S c h e m a - i n s t a n c e "   x m l n s : p c = " h t t p : / / s c h e m a s . m i c r o s o f t . c o m / o f f i c e / i n f o p a t h / 2 0 0 7 / P a r t n e r C o n t r o l s " > < d o c u m e n t M a n a g e m e n t > < S t a t u s   x m l n s = " 7 1 a f 3 2 4 3 - 3 d d 4 - 4 a 8 d - 8 c 0 d - d d 7 6 d a 1 f 0 2 a 5 " > N o t   s t a r t e d < / S t a t u s > < M e d i a S e r v i c e K e y P o i n t s   x m l n s = " 7 1 a f 3 2 4 3 - 3 d d 4 - 4 a 8 d - 8 c 0 d - d d 7 6 d a 1 f 0 2 a 5 "   x s i : n i l = " t r u e " / > < / d o c u m e n t M a n a g e m e n t > < / p : p r o p e r t i e s > 
</file>

<file path=customXml/item2.xml>��< ? x m l   v e r s i o n = " 1 . 0 " ? > < c t : c o n t e n t T y p e S c h e m a   c t : _ = " "   m a : _ = " "   m a : c o n t e n t T y p e N a m e = " D o c u m e n t "   m a : c o n t e n t T y p e I D = " 0 x 0 1 0 1 0 0 7 9 F 1 1 1 E D 3 5 F 8 C C 4 7 9 4 4 9 6 0 9 E 8 A 0 9 2 3 A 6 "   m a : c o n t e n t T y p e V e r s i o n = " 1 2 "   m a : c o n t e n t T y p e D e s c r i p t i o n = " C r e a t e   a   n e w   d o c u m e n t . "   m a : c o n t e n t T y p e S c o p e = " "   m a : v e r s i o n I D = " a 4 1 0 d d 7 f 9 3 c 9 5 3 3 3 f f a 1 b 6 0 e d 6 a d e d d 1 "   x m l n s : c t = " h t t p : / / s c h e m a s . m i c r o s o f t . c o m / o f f i c e / 2 0 0 6 / m e t a d a t a / c o n t e n t T y p e "   x m l n s : m a = " h t t p : / / s c h e m a s . m i c r o s o f t . c o m / o f f i c e / 2 0 0 6 / m e t a d a t a / p r o p e r t i e s / m e t a A t t r i b u t e s " >  
 < x s d : s c h e m a   t a r g e t N a m e s p a c e = " h t t p : / / s c h e m a s . m i c r o s o f t . c o m / o f f i c e / 2 0 0 6 / m e t a d a t a / p r o p e r t i e s "   m a : r o o t = " t r u e "   m a : f i e l d s I D = " a 9 3 6 d 9 b a b a 7 6 a a 3 8 6 6 4 9 3 f e f f 1 6 0 f a a b "   n s 2 : _ = " "   n s 3 : _ = " "   x m l n s : x s d = " h t t p : / / w w w . w 3 . o r g / 2 0 0 1 / X M L S c h e m a "   x m l n s : x s = " h t t p : / / w w w . w 3 . o r g / 2 0 0 1 / X M L S c h e m a "   x m l n s : p = " h t t p : / / s c h e m a s . m i c r o s o f t . c o m / o f f i c e / 2 0 0 6 / m e t a d a t a / p r o p e r t i e s "   x m l n s : n s 2 = " 7 1 a f 3 2 4 3 - 3 d d 4 - 4 a 8 d - 8 c 0 d - d d 7 6 d a 1 f 0 2 a 5 "   x m l n s : n s 3 = " 1 6 c 0 5 7 2 7 - a a 7 5 - 4 e 4 a - 9 b 5 f - 8 a 8 0 a 1 1 6 5 8 9 1 " >  
 < x s d : i m p o r t   n a m e s p a c e = " 7 1 a f 3 2 4 3 - 3 d d 4 - 4 a 8 d - 8 c 0 d - d d 7 6 d a 1 f 0 2 a 5 " / >  
 < x s d : i m p o r t   n a m e s p a c e = " 1 6 c 0 5 7 2 7 - a a 7 5 - 4 e 4 a - 9 b 5 f - 8 a 8 0 a 1 1 6 5 8 9 1 " / >  
 < x s d : e l e m e n t   n a m e = " p r o p e r t i e s " >  
 < x s d : c o m p l e x T y p e >  
 < x s d : s e q u e n c e >  
 < x s d : e l e m e n t   n a m e = " d o c u m e n t M a n a g e m e n t " >  
 < x s d : c o m p l e x T y p e >  
 < x s d : a l l >  
 < x s d : e l e m e n t   r e f = " n s 2 : M e d i a S e r v i c e M e t a d a t a "   m i n O c c u r s = " 0 " / >  
 < x s d : e l e m e n t   r e f = " n s 2 : M e d i a S e r v i c e F a s t M e t a d a t a "   m i n O c c u r s = " 0 " / >  
 < x s d : e l e m e n t   r e f = " n s 2 : M e d i a S e r v i c e O C R "   m i n O c c u r s = " 0 " / >  
 < x s d : e l e m e n t   r e f = " n s 2 : M e d i a S e r v i c e A u t o T a g s "   m i n O c c u r s = " 0 " / >  
 < x s d : e l e m e n t   r e f = " n s 2 : M e d i a S e r v i c e E v e n t H a s h C o d e "   m i n O c c u r s = " 0 " / >  
 < x s d : e l e m e n t   r e f = " n s 2 : M e d i a S e r v i c e G e n e r a t i o n T i m e "   m i n O c c u r s = " 0 " / >  
 < x s d : e l e m e n t   r e f = " n s 3 : S h a r e d W i t h U s e r s "   m i n O c c u r s = " 0 " / >  
 < x s d : e l e m e n t   r e f = " n s 3 : S h a r e d W i t h D e t a i l s "   m i n O c c u r s = " 0 " / >  
 < x s d : e l e m e n t   r e f = " n s 2 : M e d i a S e r v i c e A u t o K e y P o i n t s "   m i n O c c u r s = " 0 " / >  
 < x s d : e l e m e n t   r e f = " n s 2 : M e d i a S e r v i c e K e y P o i n t s "   m i n O c c u r s = " 0 " / >  
 < x s d : e l e m e n t   r e f = " n s 2 : M e d i a S e r v i c e D a t e T a k e n "   m i n O c c u r s = " 0 " / >  
 < x s d : e l e m e n t   r e f = " n s 2 : S t a t u s "   m i n O c c u r s = " 0 " / >  
 < / x s d : a l l >  
 < / x s d : c o m p l e x T y p e >  
 < / x s d : e l e m e n t >  
 < / x s d : s e q u e n c e >  
 < / x s d : c o m p l e x T y p e >  
 < / x s d : e l e m e n t >  
 < / x s d : s c h e m a >  
 < x s d : s c h e m a   t a r g e t N a m e s p a c e = " 7 1 a f 3 2 4 3 - 3 d d 4 - 4 a 8 d - 8 c 0 d - d d 7 6 d a 1 f 0 2 a 5 "   e l e m e n t F o r m D e f a u l t = " q u a l i f i e d "   x m l n s : x s d = " h t t p : / / w w w . w 3 . o r g / 2 0 0 1 / X M L S c h e m a "   x m l n s : x s = " h t t p : / / w w w . w 3 . o r g / 2 0 0 1 / X M L S c h e m a "   x m l n s : d m s = " h t t p : / / s c h e m a s . m i c r o s o f t . c o m / o f f i c e / 2 0 0 6 / d o c u m e n t M a n a g e m e n t / t y p e s "   x m l n s : p c = " h t t p : / / s c h e m a s . m i c r o s o f t . c o m / o f f i c e / i n f o p a t h / 2 0 0 7 / P a r t n e r C o n t r o l s " >  
 < x s d : i m p o r t   n a m e s p a c e = " h t t p : / / s c h e m a s . m i c r o s o f t . c o m / o f f i c e / 2 0 0 6 / d o c u m e n t M a n a g e m e n t / t y p e s " / >  
 < x s d : i m p o r t   n a m e s p a c e = " h t t p : / / s c h e m a s . m i c r o s o f t . c o m / o f f i c e / i n f o p a t h / 2 0 0 7 / P a r t n e r C o n t r o l s " / >  
 < x s d : e l e m e n t   n a m e = " M e d i a S e r v i c e M e t a d a t a "   m a : i n d e x = " 8 "   n i l l a b l e = " t r u e "   m a : d i s p l a y N a m e = " M e d i a S e r v i c e M e t a d a t a "   m a : h i d d e n = " t r u e "   m a : i n t e r n a l N a m e = " M e d i a S e r v i c e M e t a d a t a "   m a : r e a d O n l y = " t r u e " >  
 < x s d : s i m p l e T y p e >  
 < x s d : r e s t r i c t i o n   b a s e = " d m s : N o t e " / >  
 < / x s d : s i m p l e T y p e >  
 < / x s d : e l e m e n t >  
 < x s d : e l e m e n t   n a m e = " M e d i a S e r v i c e F a s t M e t a d a t a "   m a : i n d e x = " 9 "   n i l l a b l e = " t r u e "   m a : d i s p l a y N a m e = " M e d i a S e r v i c e F a s t M e t a d a t a "   m a : h i d d e n = " t r u e "   m a : i n t e r n a l N a m e = " M e d i a S e r v i c e F a s t M e t a d a t a "   m a : r e a d O n l y = " t r u e " >  
 < x s d : s i m p l e T y p e >  
 < x s d : r e s t r i c t i o n   b a s e = " d m s : N o t e " / >  
 < / x s d : s i m p l e T y p e >  
 < / x s d : e l e m e n t >  
 < x s d : e l e m e n t   n a m e = " M e d i a S e r v i c e O C R "   m a : i n d e x = " 1 0 "   n i l l a b l e = " t r u e "   m a : d i s p l a y N a m e = " M e d i a S e r v i c e O C R "   m a : i n t e r n a l N a m e = " M e d i a S e r v i c e O C R "   m a : r e a d O n l y = " t r u e " >  
 < x s d : s i m p l e T y p e >  
 < x s d : r e s t r i c t i o n   b a s e = " d m s : N o t e " >  
 < x s d : m a x L e n g t h   v a l u e = " 2 5 5 " / >  
 < / x s d : r e s t r i c t i o n >  
 < / x s d : s i m p l e T y p e >  
 < / x s d : e l e m e n t >  
 < x s d : e l e m e n t   n a m e = " M e d i a S e r v i c e A u t o T a g s "   m a : i n d e x = " 1 1 "   n i l l a b l e = " t r u e "   m a : d i s p l a y N a m e = " M e d i a S e r v i c e A u t o T a g s "   m a : i n t e r n a l N a m e = " M e d i a S e r v i c e A u t o T a g s "   m a : r e a d O n l y = " t r u e " >  
 < x s d : s i m p l e T y p e >  
 < x s d : r e s t r i c t i o n   b a s e = " d m s : T e x t " / >  
 < / x s d : s i m p l e T y p e >  
 < / x s d : e l e m e n t >  
 < x s d : e l e m e n t   n a m e = " M e d i a S e r v i c e E v e n t H a s h C o d e "   m a : i n d e x = " 1 2 "   n i l l a b l e = " t r u e "   m a : d i s p l a y N a m e = " M e d i a S e r v i c e E v e n t H a s h C o d e "   m a : h i d d e n = " t r u e "   m a : i n t e r n a l N a m e = " M e d i a S e r v i c e E v e n t H a s h C o d e "   m a : r e a d O n l y = " t r u e " >  
 < x s d : s i m p l e T y p e >  
 < x s d : r e s t r i c t i o n   b a s e = " d m s : T e x t " / >  
 < / x s d : s i m p l e T y p e >  
 < / x s d : e l e m e n t >  
 < x s d : e l e m e n t   n a m e = " M e d i a S e r v i c e G e n e r a t i o n T i m e "   m a : i n d e x = " 1 3 "   n i l l a b l e = " t r u e "   m a : d i s p l a y N a m e = " M e d i a S e r v i c e G e n e r a t i o n T i m e "   m a : h i d d e n = " t r u e "   m a : i n t e r n a l N a m e = " M e d i a S e r v i c e G e n e r a t i o n T i m e "   m a : r e a d O n l y = " t r u e " >  
 < x s d : s i m p l e T y p e >  
 < x s d : r e s t r i c t i o n   b a s e = " d m s : T e x t " / >  
 < / x s d : s i m p l e T y p e >  
 < / x s d : e l e m e n t >  
 < x s d : e l e m e n t   n a m e = " M e d i a S e r v i c e A u t o K e y P o i n t s "   m a : i n d e x = " 1 6 "   n i l l a b l e = " t r u e "   m a : d i s p l a y N a m e = " M e d i a S e r v i c e A u t o K e y P o i n t s "   m a : h i d d e n = " t r u e "   m a : i n t e r n a l N a m e = " M e d i a S e r v i c e A u t o K e y P o i n t s "   m a : r e a d O n l y = " t r u e " >  
 < x s d : s i m p l e T y p e >  
 < x s d : r e s t r i c t i o n   b a s e = " d m s : N o t e " / >  
 < / x s d : s i m p l e T y p e >  
 < / x s d : e l e m e n t >  
 < x s d : e l e m e n t   n a m e = " M e d i a S e r v i c e K e y P o i n t s "   m a : i n d e x = " 1 7 "   n i l l a b l e = " t r u e "   m a : d i s p l a y N a m e = " K e y P o i n t s "   m a : i n t e r n a l N a m e = " M e d i a S e r v i c e K e y P o i n t s "   m a : r e a d O n l y = " f a l s e " >  
 < x s d : s i m p l e T y p e >  
 < x s d : r e s t r i c t i o n   b a s e = " d m s : N o t e " >  
 < x s d : m a x L e n g t h   v a l u e = " 2 5 5 " / >  
 < / x s d : r e s t r i c t i o n >  
 < / x s d : s i m p l e T y p e >  
 < / x s d : e l e m e n t >  
 < x s d : e l e m e n t   n a m e = " M e d i a S e r v i c e D a t e T a k e n "   m a : i n d e x = " 1 8 "   n i l l a b l e = " t r u e "   m a : d i s p l a y N a m e = " M e d i a S e r v i c e D a t e T a k e n "   m a : h i d d e n = " t r u e "   m a : i n t e r n a l N a m e = " M e d i a S e r v i c e D a t e T a k e n "   m a : r e a d O n l y = " t r u e " >  
 < x s d : s i m p l e T y p e >  
 < x s d : r e s t r i c t i o n   b a s e = " d m s : T e x t " / >  
 < / x s d : s i m p l e T y p e >  
 < / x s d : e l e m e n t >  
 < x s d : e l e m e n t   n a m e = " S t a t u s "   m a : i n d e x = " 1 9 "   n i l l a b l e = " t r u e "   m a : d i s p l a y N a m e = " S t a t u s "   m a : d e f a u l t = " N o t   s t a r t e d "   m a : f o r m a t = " D r o p d o w n "   m a : i n t e r n a l N a m e = " S t a t u s " >  
 < x s d : s i m p l e T y p e >  
 < x s d : r e s t r i c t i o n   b a s e = " d m s : C h o i c e " >  
 < x s d : e n u m e r a t i o n   v a l u e = " N o t   s t a r t e d " / >  
 < x s d : e n u m e r a t i o n   v a l u e = " I n   P r o g r e s s " / >  
 < x s d : e n u m e r a t i o n   v a l u e = " C o m p l e t e d " / >  
 < / x s d : r e s t r i c t i o n >  
 < / x s d : s i m p l e T y p e >  
 < / x s d : e l e m e n t >  
 < / x s d : s c h e m a >  
 < x s d : s c h e m a   t a r g e t N a m e s p a c e = " 1 6 c 0 5 7 2 7 - a a 7 5 - 4 e 4 a - 9 b 5 f - 8 a 8 0 a 1 1 6 5 8 9 1 "   e l e m e n t F o r m D e f a u l t = " q u a l i f i e d "   x m l n s : x s d = " h t t p : / / w w w . w 3 . o r g / 2 0 0 1 / X M L S c h e m a "   x m l n s : x s = " h t t p : / / w w w . w 3 . o r g / 2 0 0 1 / X M L S c h e m a "   x m l n s : d m s = " h t t p : / / s c h e m a s . m i c r o s o f t . c o m / o f f i c e / 2 0 0 6 / d o c u m e n t M a n a g e m e n t / t y p e s "   x m l n s : p c = " h t t p : / / s c h e m a s . m i c r o s o f t . c o m / o f f i c e / i n f o p a t h / 2 0 0 7 / P a r t n e r C o n t r o l s " >  
 < x s d : i m p o r t   n a m e s p a c e = " h t t p : / / s c h e m a s . m i c r o s o f t . c o m / o f f i c e / 2 0 0 6 / d o c u m e n t M a n a g e m e n t / t y p e s " / >  
 < x s d : i m p o r t   n a m e s p a c e = " h t t p : / / s c h e m a s . m i c r o s o f t . c o m / o f f i c e / i n f o p a t h / 2 0 0 7 / P a r t n e r C o n t r o l s " / >  
 < x s d : e l e m e n t   n a m e = " S h a r e d W i t h U s e r s "   m a : i n d e x = " 1 4 "   n i l l a b l e = " t r u e "   m a : d i s p l a y N a m e = " S h a r e d   W i t h "   m a : i n t e r n a l N a m e = " S h a r e d W i t h U s e r s "   m a : r e a d O n l y = " t r u e " >  
 < x s d : c o m p l e x T y p e >  
 < x s d : c o m p l e x C o n t e n t >  
 < x s d : e x t e n s i o n   b a s e = " d m s : U s e r M u l t i " >  
 < x s d : s e q u e n c e >  
 < x s d : e l e m e n t   n a m e = " U s e r I n f o "   m i n O c c u r s = " 0 "   m a x O c c u r s = " u n b o u n d e d " >  
 < x s d : c o m p l e x T y p e >  
 < x s d : s e q u e n c e >  
 < x s d : e l e m e n t   n a m e = " D i s p l a y N a m e "   t y p e = " x s d : s t r i n g "   m i n O c c u r s = " 0 " / >  
 < x s d : e l e m e n t   n a m e = " A c c o u n t I d "   t y p e = " d m s : U s e r I d "   m i n O c c u r s = " 0 "   n i l l a b l e = " t r u e " / >  
 < x s d : e l e m e n t   n a m e = " A c c o u n t T y p e "   t y p e = " x s d : s t r i n g "   m i n O c c u r s = " 0 " / >  
 < / x s d : s e q u e n c e >  
 < / x s d : c o m p l e x T y p e >  
 < / x s d : e l e m e n t >  
 < / x s d : s e q u e n c e >  
 < / x s d : e x t e n s i o n >  
 < / x s d : c o m p l e x C o n t e n t >  
 < / x s d : c o m p l e x T y p e >  
 < / x s d : e l e m e n t >  
 < x s d : e l e m e n t   n a m e = " S h a r e d W i t h D e t a i l s "   m a : i n d e x = " 1 5 "   n i l l a b l e = " t r u e "   m a : d i s p l a y N a m e = " S h a r e d   W i t h   D e t a i l s "   m a : i n t e r n a l N a m e = " S h a r e d W i t h D e t a i l s "   m a : r e a d O n l y = " t r u e " >  
 < x s d : s i m p l e T y p e >  
 < x s d : r e s t r i c t i o n   b a s e = " d m s : N o t e " >  
 < x s d : m a x L e n g t h   v a l u e = " 2 5 5 " / >  
 < / x s d : r e s t r i c t i o n >  
 < / x s d : s i m p l e T y p e >  
 < / x s d : e l e m e n t >  
 < / x s d : s c h e m a >  
 < x s d : s c h e m a   t a r g e t N a m e s p a c e = " h t t p : / / s c h e m a s . o p e n x m l f o r m a t s . o r g / p a c k a g e / 2 0 0 6 / m e t a d a t a / c o r e - p r o p e r t i e s "   e l e m e n t F o r m D e f a u l t = " q u a l i f i e d "   a t t r i b u t e F o r m D e f a u l t = " u n q u a l i f i e d "   b l o c k D e f a u l t = " # a l l "   x m l n s = " h t t p : / / s c h e m a s . o p e n x m l f o r m a t s . o r g / p a c k a g e / 2 0 0 6 / m e t a d a t a / c o r e - p r o p e r t i e s "   x m l n s : x s d = " h t t p : / / w w w . w 3 . o r g / 2 0 0 1 / X M L S c h e m a "   x m l n s : x s i = " h t t p : / / w w w . w 3 . o r g / 2 0 0 1 / X M L S c h e m a - i n s t a n c e "   x m l n s : d c = " h t t p : / / p u r l . o r g / d c / e l e m e n t s / 1 . 1 / "   x m l n s : d c t e r m s = " h t t p : / / p u r l . o r g / d c / t e r m s / "   x m l n s : o d o c = " h t t p : / / s c h e m a s . m i c r o s o f t . c o m / i n t e r n a l / o b d " >  
 < x s d : i m p o r t   n a m e s p a c e = " h t t p : / / p u r l . o r g / d c / e l e m e n t s / 1 . 1 / "   s c h e m a L o c a t i o n = " h t t p : / / d u b l i n c o r e . o r g / s c h e m a s / x m l s / q d c / 2 0 0 3 / 0 4 / 0 2 / d c . x s d " / >  
 < x s d : i m p o r t   n a m e s p a c e = " h t t p : / / p u r l . o r g / d c / t e r m s / "   s c h e m a L o c a t i o n = " h t t p : / / d u b l i n c o r e . o r g / s c h e m a s / x m l s / q d c / 2 0 0 3 / 0 4 / 0 2 / d c t e r m s . x s d " / >  
 < x s d : e l e m e n t   n a m e = " c o r e P r o p e r t i e s "   t y p e = " C T _ c o r e P r o p e r t i e s " / >  
 < x s d : c o m p l e x T y p e   n a m e = " C T _ c o r e P r o p e r t i e s " >  
 < x s d : a l l >  
 < x s d : e l e m e n t   r e f = " d c : c r e a t o r "   m i n O c c u r s = " 0 "   m a x O c c u r s = " 1 " / >  
 < x s d : e l e m e n t   r e f = " d c t e r m s : c r e a t e d "   m i n O c c u r s = " 0 "   m a x O c c u r s = " 1 " / >  
 < x s d : e l e m e n t   r e f = " d c : i d e n t i f i e r "   m i n O c c u r s = " 0 "   m a x O c c u r s = " 1 " / >  
 < x s d : e l e m e n t   n a m e = " c o n t e n t T y p e "   m i n O c c u r s = " 0 "   m a x O c c u r s = " 1 "   t y p e = " x s d : s t r i n g "   m a : i n d e x = " 0 "   m a : d i s p l a y N a m e = " C o n t e n t   T y p e " / >  
 < x s d : e l e m e n t   r e f = " d c : t i t l e "   m i n O c c u r s = " 0 "   m a x O c c u r s = " 1 "   m a : i n d e x = " 4 "   m a : d i s p l a y N a m e = " T i t l e " / >  
 < x s d : e l e m e n t   r e f = " d c : s u b j e c t "   m i n O c c u r s = " 0 "   m a x O c c u r s = " 1 " / >  
 < x s d : e l e m e n t   r e f = " d c : d e s c r i p t i o n "   m i n O c c u r s = " 0 "   m a x O c c u r s = " 1 " / >  
 < x s d : e l e m e n t   n a m e = " k e y w o r d s "   m i n O c c u r s = " 0 "   m a x O c c u r s = " 1 "   t y p e = " x s d : s t r i n g " / >  
 < x s d : e l e m e n t   r e f = " d c : l a n g u a g e "   m i n O c c u r s = " 0 "   m a x O c c u r s = " 1 " / >  
 < x s d : e l e m e n t   n a m e = " c a t e g o r y "   m i n O c c u r s = " 0 "   m a x O c c u r s = " 1 "   t y p e = " x s d : s t r i n g " / >  
 < x s d : e l e m e n t   n a m e = " v e r s i o n "   m i n O c c u r s = " 0 "   m a x O c c u r s = " 1 "   t y p e = " x s d : s t r i n g " / >  
 < x s d : e l e m e n t   n a m e = " r e v i s i o n "   m i n O c c u r s = " 0 "   m a x O c c u r s = " 1 "   t y p e = " x s d : s t r i n g " >  
 < x s d : a n n o t a t i o n >  
 < x s d : d o c u m e n t a t i o n >  
                                                 T h i s   v a l u e   i n d i c a t e s   t h e   n u m b e r   o f   s a v e s   o r   r e v i s i o n s .   T h e   a p p l i c a t i o n   i s   r e s p o n s i b l e   f o r   u p d a t i n g   t h i s   v a l u e   a f t e r   e a c h   r e v i s i o n .  
                                         < / x s d : d o c u m e n t a t i o n >  
 < / x s d : a n n o t a t i o n >  
 < / x s d : e l e m e n t >  
 < x s d : e l e m e n t   n a m e = " l a s t M o d i f i e d B y "   m i n O c c u r s = " 0 "   m a x O c c u r s = " 1 "   t y p e = " x s d : s t r i n g " / >  
 < x s d : e l e m e n t   r e f = " d c t e r m s : m o d i f i e d "   m i n O c c u r s = " 0 "   m a x O c c u r s = " 1 " / >  
 < x s d : e l e m e n t   n a m e = " c o n t e n t S t a t u s "   m i n O c c u r s = " 0 "   m a x O c c u r s = " 1 "   t y p e = " x s d : s t r i n g " / >  
 < / x s d : a l l >  
 < / x s d : c o m p l e x T y p e >  
 < / x s d : s c h e m a >  
 < x s : s c h e m a   t a r g e t N a m e s p a c e = " h t t p : / / s c h e m a s . m i c r o s o f t . c o m / o f f i c e / i n f o p a t h / 2 0 0 7 / P a r t n e r C o n t r o l s "   e l e m e n t F o r m D e f a u l t = " q u a l i f i e d "   a t t r i b u t e F o r m D e f a u l t = " u n q u a l i f i e d "   x m l n s : p c = " h t t p : / / s c h e m a s . m i c r o s o f t . c o m / o f f i c e / i n f o p a t h / 2 0 0 7 / P a r t n e r C o n t r o l s "   x m l n s : x s = " h t t p : / / w w w . w 3 . o r g / 2 0 0 1 / X M L S c h e m a " >  
 < x s : e l e m e n t   n a m e = " P e r s o n " >  
 < x s : c o m p l e x T y p e >  
 < x s : s e q u e n c e >  
 < x s : e l e m e n t   r e f = " p c : D i s p l a y N a m e "   m i n O c c u r s = " 0 " > < / x s : e l e m e n t >  
 < x s : e l e m e n t   r e f = " p c : A c c o u n t I d "   m i n O c c u r s = " 0 " > < / x s : e l e m e n t >  
 < x s : e l e m e n t   r e f = " p c : A c c o u n t T y p e "   m i n O c c u r s = " 0 " > < / x s : e l e m e n t >  
 < / x s : s e q u e n c e >  
 < / x s : c o m p l e x T y p e >  
 < / x s : e l e m e n t >  
 < x s : e l e m e n t   n a m e = " D i s p l a y N a m e "   t y p e = " x s : s t r i n g " > < / x s : e l e m e n t >  
 < x s : e l e m e n t   n a m e = " A c c o u n t I d "   t y p e = " x s : s t r i n g " > < / x s : e l e m e n t >  
 < x s : e l e m e n t   n a m e = " A c c o u n t T y p e "   t y p e = " x s : s t r i n g " > < / x s : e l e m e n t >  
 < x s : e l e m e n t   n a m e = " B D C A s s o c i a t e d E n t i t y " >  
 < x s : c o m p l e x T y p e >  
 < x s : s e q u e n c e >  
 < x s : e l e m e n t   r e f = " p c : B D C E n t i t y "   m i n O c c u r s = " 0 "   m a x O c c u r s = " u n b o u n d e d " > < / x s : e l e m e n t >  
 < / x s : s e q u e n c e >  
 < x s : a t t r i b u t e   r e f = " p c : E n t i t y N a m e s p a c e " > < / x s : a t t r i b u t e >  
 < x s : a t t r i b u t e   r e f = " p c : E n t i t y N a m e " > < / x s : a t t r i b u t e >  
 < x s : a t t r i b u t e   r e f = " p c : S y s t e m I n s t a n c e N a m e " > < / x s : a t t r i b u t e >  
 < x s : a t t r i b u t e   r e f = " p c : A s s o c i a t i o n N a m e " > < / x s : a t t r i b u t e >  
 < / x s : c o m p l e x T y p e >  
 < / x s : e l e m e n t >  
 < x s : a t t r i b u t e   n a m e = " E n t i t y N a m e s p a c e "   t y p e = " x s : s t r i n g " > < / x s : a t t r i b u t e >  
 < x s : a t t r i b u t e   n a m e = " E n t i t y N a m e "   t y p e = " x s : s t r i n g " > < / x s : a t t r i b u t e >  
 < x s : a t t r i b u t e   n a m e = " S y s t e m I n s t a n c e N a m e "   t y p e = " x s : s t r i n g " > < / x s : a t t r i b u t e >  
 < x s : a t t r i b u t e   n a m e = " A s s o c i a t i o n N a m e "   t y p e = " x s : s t r i n g " > < / x s : a t t r i b u t e >  
 < x s : e l e m e n t   n a m e = " B D C E n t i t y " >  
 < x s : c o m p l e x T y p e >  
 < x s : s e q u e n c e >  
 < x s : e l e m e n t   r e f = " p c : E n t i t y D i s p l a y N a m e "   m i n O c c u r s = " 0 " > < / x s : e l e m e n t >  
 < x s : e l e m e n t   r e f = " p c : E n t i t y I n s t a n c e R e f e r e n c e "   m i n O c c u r s = " 0 " > < / x s : e l e m e n t >  
 < x s : e l e m e n t   r e f = " p c : E n t i t y I d 1 "   m i n O c c u r s = " 0 " > < / x s : e l e m e n t >  
 < x s : e l e m e n t   r e f = " p c : E n t i t y I d 2 "   m i n O c c u r s = " 0 " > < / x s : e l e m e n t >  
 < x s : e l e m e n t   r e f = " p c : E n t i t y I d 3 "   m i n O c c u r s = " 0 " > < / x s : e l e m e n t >  
 < x s : e l e m e n t   r e f = " p c : E n t i t y I d 4 "   m i n O c c u r s = " 0 " > < / x s : e l e m e n t >  
 < x s : e l e m e n t   r e f = " p c : E n t i t y I d 5 "   m i n O c c u r s = " 0 " > < / x s : e l e m e n t >  
 < / x s : s e q u e n c e >  
 < / x s : c o m p l e x T y p e >  
 < / x s : e l e m e n t >  
 < x s : e l e m e n t   n a m e = " E n t i t y D i s p l a y N a m e "   t y p e = " x s : s t r i n g " > < / x s : e l e m e n t >  
 < x s : e l e m e n t   n a m e = " E n t i t y I n s t a n c e R e f e r e n c e "   t y p e = " x s : s t r i n g " > < / x s : e l e m e n t >  
 < x s : e l e m e n t   n a m e = " E n t i t y I d 1 "   t y p e = " x s : s t r i n g " > < / x s : e l e m e n t >  
 < x s : e l e m e n t   n a m e = " E n t i t y I d 2 "   t y p e = " x s : s t r i n g " > < / x s : e l e m e n t >  
 < x s : e l e m e n t   n a m e = " E n t i t y I d 3 "   t y p e = " x s : s t r i n g " > < / x s : e l e m e n t >  
 < x s : e l e m e n t   n a m e = " E n t i t y I d 4 "   t y p e = " x s : s t r i n g " > < / x s : e l e m e n t >  
 < x s : e l e m e n t   n a m e = " E n t i t y I d 5 "   t y p e = " x s : s t r i n g " > < / x s : e l e m e n t >  
 < x s : e l e m e n t   n a m e = " T e r m s " >  
 < x s : c o m p l e x T y p e >  
 < x s : s e q u e n c e >  
 < x s : e l e m e n t   r e f = " p c : T e r m I n f o "   m i n O c c u r s = " 0 "   m a x O c c u r s = " u n b o u n d e d " > < / x s : e l e m e n t >  
 < / x s : s e q u e n c e >  
 < / x s : c o m p l e x T y p e >  
 < / x s : e l e m e n t >  
 < x s : e l e m e n t   n a m e = " T e r m I n f o " >  
 < x s : c o m p l e x T y p e >  
 < x s : s e q u e n c e >  
 < x s : e l e m e n t   r e f = " p c : T e r m N a m e "   m i n O c c u r s = " 0 " > < / x s : e l e m e n t >  
 < x s : e l e m e n t   r e f = " p c : T e r m I d "   m i n O c c u r s = " 0 " > < / x s : e l e m e n t >  
 < / x s : s e q u e n c e >  
 < / x s : c o m p l e x T y p e >  
 < / x s : e l e m e n t >  
 < x s : e l e m e n t   n a m e = " T e r m N a m e "   t y p e = " x s : s t r i n g " > < / x s : e l e m e n t >  
 < x s : e l e m e n t   n a m e = " T e r m I d "   t y p e = " x s : s t r i n g " > < / x s : e l e m e n t >  
 < / x s : s c h e m a >  
 < / c t : c o n t e n t T y p e S c h e m a > 
</file>

<file path=customXml/item3.xml>��< ? m s o - c o n t e n t T y p e ? > < F o r m T e m p l a t e s   x m l n s = " h t t p : / / s c h e m a s . m i c r o s o f t . c o m / s h a r e p o i n t / v 3 / c o n t e n t t y p e / f o r m s " > < D i s p l a y > D o c u m e n t L i b r a r y F o r m < / D i s p l a y > < E d i t > D o c u m e n t L i b r a r y F o r m < / E d i t > < N e w > D o c u m e n t L i b r a r y F o r m < / N e w > < / F o r m T e m p l a t e s > 
</file>

<file path=customXml/itemProps1.xml><?xml version="1.0" encoding="utf-8"?>
<ds:datastoreItem xmlns:ds="http://schemas.openxmlformats.org/officeDocument/2006/customXml" ds:itemID="{F2455B2D-BAB7-438A-85DA-0266A24CB79F}">
  <ds:schemaRefs/>
</ds:datastoreItem>
</file>

<file path=customXml/itemProps2.xml><?xml version="1.0" encoding="utf-8"?>
<ds:datastoreItem xmlns:ds="http://schemas.openxmlformats.org/officeDocument/2006/customXml" ds:itemID="{CDF95FD5-1F25-4FA5-84C8-2AB1AFB896F4}">
  <ds:schemaRefs/>
</ds:datastoreItem>
</file>

<file path=customXml/itemProps3.xml><?xml version="1.0" encoding="utf-8"?>
<ds:datastoreItem xmlns:ds="http://schemas.openxmlformats.org/officeDocument/2006/customXml" ds:itemID="{D8C6403A-684A-431F-8F36-A24C99E28661}">
  <ds:schemaRefs/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{EF4B4E1D-A7CE-4454-899A-7970ADAE9728}tf11964407_win32</Template>
  <TotalTime>0</TotalTime>
  <Words>1588</Words>
  <Application>WPS Presentation</Application>
  <PresentationFormat>Widescreen</PresentationFormat>
  <Paragraphs>198</Paragraphs>
  <Slides>7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7</vt:i4>
      </vt:variant>
    </vt:vector>
  </HeadingPairs>
  <TitlesOfParts>
    <vt:vector size="21" baseType="lpstr">
      <vt:lpstr>Arial</vt:lpstr>
      <vt:lpstr>SimSun</vt:lpstr>
      <vt:lpstr>Wingdings</vt:lpstr>
      <vt:lpstr>Wingdings 2</vt:lpstr>
      <vt:lpstr>Gill Sans MT</vt:lpstr>
      <vt:lpstr>Times New Roman</vt:lpstr>
      <vt:lpstr>Calibri</vt:lpstr>
      <vt:lpstr>Bookman Old Style</vt:lpstr>
      <vt:lpstr>Microsoft YaHei</vt:lpstr>
      <vt:lpstr>Arial Unicode MS</vt:lpstr>
      <vt:lpstr>Franklin Gothic Demi</vt:lpstr>
      <vt:lpstr>Franklin Gothic Book</vt:lpstr>
      <vt:lpstr>Tahoma</vt:lpstr>
      <vt:lpstr>DividendVTI</vt:lpstr>
      <vt:lpstr>Tiết 10 - Dự án 1:   Kế hoạch trồng và chăm sóc cây trồng trong gia đình</vt:lpstr>
      <vt:lpstr>Theo em Có cần thiết phải trồng cây trong gia đình không? Vì sao?</vt:lpstr>
      <vt:lpstr>Dự án: Kế hoạch trồng và chăm sóc cây trồng trong gia đình</vt:lpstr>
      <vt:lpstr>Mẫu 1: Báo cáo kế hoạch trồng và chăm sóc cây trồng trong gia đình</vt:lpstr>
      <vt:lpstr>Mẫu 2: Bảng tính chi phí trồng và chăm sóc cây trồng trong gia đình </vt:lpstr>
      <vt:lpstr>Các tiêu chí đánh giá kết quả dự án</vt:lpstr>
      <vt:lpstr>Tiến trình thực hiện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Tiết 10 - Dự án 1:   Kế hoạch trồng và chăm sóc cây trồng trong gia đình</dc:title>
  <dc:creator>Cẩm Hường Nguyễn</dc:creator>
  <cp:lastModifiedBy>Win 10</cp:lastModifiedBy>
  <cp:revision>3</cp:revision>
  <dcterms:created xsi:type="dcterms:W3CDTF">2022-08-10T19:19:00Z</dcterms:created>
  <dcterms:modified xsi:type="dcterms:W3CDTF">2023-12-10T08:38:30Z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  <property fmtid="{D5CDD505-2E9C-101B-9397-08002B2CF9AE}" pid="3" name="ICV">
    <vt:lpwstr>49050E62A9BB4187885C28FC57037E33_12</vt:lpwstr>
  </property>
  <property fmtid="{D5CDD505-2E9C-101B-9397-08002B2CF9AE}" pid="4" name="KSOProductBuildVer">
    <vt:lpwstr>1033-12.2.0.13266</vt:lpwstr>
  </property>
</Properties>
</file>