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467" r:id="rId4"/>
    <p:sldId id="476" r:id="rId5"/>
    <p:sldId id="480" r:id="rId6"/>
    <p:sldId id="471" r:id="rId7"/>
    <p:sldId id="479" r:id="rId8"/>
    <p:sldId id="481" r:id="rId9"/>
    <p:sldId id="482" r:id="rId10"/>
    <p:sldId id="472" r:id="rId11"/>
    <p:sldId id="484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FF"/>
    <a:srgbClr val="9900CC"/>
    <a:srgbClr val="FF66FF"/>
    <a:srgbClr val="CC00CC"/>
    <a:srgbClr val="00FFFF"/>
    <a:srgbClr val="CC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9922" y="313462"/>
            <a:ext cx="5745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endParaRPr lang="en-US" sz="5400" b="1" kern="10" smtClean="0">
              <a:ln w="12700">
                <a:solidFill>
                  <a:srgbClr val="EAEAEA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 VÀ II</a:t>
            </a:r>
            <a:endParaRPr lang="en-US" sz="54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95" y="2306955"/>
            <a:ext cx="10403205" cy="444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3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522" y="1346367"/>
            <a:ext cx="1115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HS hãy thiết kế mô hình nhân giống bằng giâm cành trên thùng xốp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9620" y="217805"/>
            <a:ext cx="4878705" cy="6330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alt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/>
          <p:cNvSpPr/>
          <p:nvPr/>
        </p:nvSpPr>
        <p:spPr>
          <a:xfrm>
            <a:off x="2166344" y="54979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0310" y="5743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3" y="1216296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mục “Em có biết”.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Rừng ở Việt Nam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Rừng có vai trò gì đối với tự nhiên và đời sống sinh vật?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Có những loại rừng phổ biến nào ở Việt Nam?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4" y="718997"/>
            <a:ext cx="1082267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Hệ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hóa kiến thức Chương 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Vai trò, triển vọng và đặc điểm nghề trồng trọt ở Việt nam.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Các phương thức trồng trọt ở Việt nam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4" y="2537544"/>
            <a:ext cx="10822673" cy="377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GV giao nhiệm vụ học tập cặp đôi, nhắc lại kiến thức cốt lõi về: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Vai trò, triển vọng và đặc điểm nghề trồng trọt ở Việt nam trong SGK trả lời câu hỏi phiếu học tập số 1.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Lắp ráp mảnh ghép các phương thức trồng trọt ở Việt nam vào phiếu học tập số 2.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GV đặt câu hỏi về mối quan hệ giữa kiến thức chương 1 và vẽ sơ đồ minh họa nhằm hệ thống hóa kiến thức của Chương 1.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" y="-635"/>
            <a:ext cx="10876915" cy="685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" y="336745"/>
            <a:ext cx="11784330" cy="6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6" y="84408"/>
            <a:ext cx="11563635" cy="6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5903" y="2614585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B; 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5946" y="3488039"/>
            <a:ext cx="118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 D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E; H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22174" y="5112122"/>
            <a:ext cx="134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F; 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applause.wav"/>
          </p:stSnd>
        </p:sndAc>
      </p:transition>
    </mc:Choice>
    <mc:Fallback>
      <p:transition spd="med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4114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30272" y="624114"/>
          <a:ext cx="10483974" cy="5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2" imgW="4276725" imgH="2333625" progId="Paint.Picture">
                  <p:embed/>
                </p:oleObj>
              </mc:Choice>
              <mc:Fallback>
                <p:oleObj name="Bitmap Image" r:id="rId2" imgW="4276725" imgH="233362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72" y="624114"/>
                        <a:ext cx="10483974" cy="5954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4" name="chimes.wav"/>
          </p:stSnd>
        </p:sndAc>
      </p:transition>
    </mc:Choice>
    <mc:Fallback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630837"/>
            <a:ext cx="10773771" cy="50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7975" y="162292"/>
            <a:ext cx="2129050" cy="42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Cây có củ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6082" y="959079"/>
            <a:ext cx="2175918" cy="408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Cây ăn quả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14745" y="83512"/>
            <a:ext cx="2438618" cy="702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Cây hoa và cây cảnh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6763" y="711639"/>
            <a:ext cx="1842448" cy="982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Phương thức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75" y="711639"/>
            <a:ext cx="2027076" cy="1311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Các nhóm cây phổ biến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025" y="83512"/>
            <a:ext cx="5877494" cy="579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Ứng dụng quy trình canh tác phổ biến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1748" y="878311"/>
            <a:ext cx="5868537" cy="815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Ứng dụng thiết bị và quy trình quản lý tự động hóa</a:t>
            </a:r>
            <a:endParaRPr lang="en-US" sz="2800">
              <a:effectLst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68800" y="184379"/>
            <a:ext cx="38484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3441" y="719082"/>
            <a:ext cx="11379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Lắp ráp mảnh ghép về  các phương thức trồng trọt ở Việt nam vào PHT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15E-6 -1.18409E-6 L 0.21372 0.192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6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15E-6 2.17391E-6 L 0.57516 0.300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2" y="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9E-6 2.30342E-6 L -0.15853 0.2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27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977E-6 2.74746E-6 L 0.03319 0.435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" y="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16E-6 6.19796E-7 L 0.05531 0.407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967E-6 3.45051E-6 L 0.08968 0.530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" y="26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305E-6 2.17391E-6 L 0.24327 0.860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7" y="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231900"/>
            <a:ext cx="8229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802" y="163650"/>
            <a:ext cx="11180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 sao cho phù hợp với quy trình trồng trọt và nhân giống bằng phương pháp giâm cành: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20565" y="1548645"/>
            <a:ext cx="3468223" cy="942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1. Xác định diện tích đất trồng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2. Vệ sinh đất trồng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3. Làm đất và cải tạo đất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0565" y="2634423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1. Xác định thời vụ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2. Kiểm tra hạt giống, đất trồng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3. Tiến hành gieo giống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20565" y="3683793"/>
            <a:ext cx="3462435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1. Kiểm tra sản phẩm cây trồng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2. Tiến hành thu hoạch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0564" y="5898197"/>
            <a:ext cx="2903635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Chuẩn bị giống cây trồng</a:t>
            </a:r>
            <a:endParaRPr lang="en-US" sz="200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27726" y="6373177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Chăm sóc</a:t>
            </a:r>
            <a:endParaRPr lang="en-US" sz="200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07975" y="4505958"/>
            <a:ext cx="3468223" cy="1361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1. Chuẩn bị giá thể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2. Chuẩn bị cành giâm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3. Giâm cành vào giá thể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4. Chăm sóc cành giâm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67083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4416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67083 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3958 -0.3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675 0.1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66146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79620" y="217805"/>
            <a:ext cx="4878705" cy="6330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166336"/>
            <a:ext cx="1065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H1. Trồng trọt có vai trò và triển vọng như thế nào trong sản xuất?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H2. Trồng trọt công nghệ cao có đặc điểm gì? Hãy cho biết ưu và nhược điểm của trồng trọt công nghệ cao?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H3. Trình bày tóm tắt 5 quy trình trồng trọt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H4. Ở địa phương em, phương thức canh tác nào đang sử dụng phổ biến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2180</Words>
  <Application>WPS Presentation</Application>
  <PresentationFormat>Widescreen</PresentationFormat>
  <Paragraphs>96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Times</vt:lpstr>
      <vt:lpstr>Geo Times</vt:lpstr>
      <vt:lpstr>Calibri</vt:lpstr>
      <vt:lpstr>Times New Roman</vt:lpstr>
      <vt:lpstr>Calibri</vt:lpstr>
      <vt:lpstr>Microsoft YaHei</vt:lpstr>
      <vt:lpstr>Arial Unicode MS</vt:lpstr>
      <vt:lpstr>Office Theme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 10</cp:lastModifiedBy>
  <cp:revision>131</cp:revision>
  <dcterms:created xsi:type="dcterms:W3CDTF">2021-12-16T15:07:00Z</dcterms:created>
  <dcterms:modified xsi:type="dcterms:W3CDTF">2023-12-10T08:26:41Z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8181FA2F02D54AEA9621137EA2087BF7_12</vt:lpwstr>
  </property>
  <property fmtid="{D5CDD505-2E9C-101B-9397-08002B2CF9AE}" pid="3" name="KSOProductBuildVer">
    <vt:lpwstr>1033-12.2.0.13266</vt:lpwstr>
  </property>
</Properties>
</file>