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66" r:id="rId5"/>
    <p:sldId id="267" r:id="rId6"/>
    <p:sldId id="260" r:id="rId7"/>
    <p:sldId id="261" r:id="rId8"/>
    <p:sldId id="262" r:id="rId9"/>
    <p:sldId id="263" r:id="rId10"/>
    <p:sldId id="264" r:id="rId11"/>
    <p:sldId id="268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7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image" Target="../media/image11.png"/><Relationship Id="rId8" Type="http://schemas.openxmlformats.org/officeDocument/2006/relationships/image" Target="../media/image10.png"/><Relationship Id="rId7" Type="http://schemas.openxmlformats.org/officeDocument/2006/relationships/image" Target="../media/image9.png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3" Type="http://schemas.openxmlformats.org/officeDocument/2006/relationships/image" Target="../media/image5.png"/><Relationship Id="rId24" Type="http://schemas.openxmlformats.org/officeDocument/2006/relationships/slideLayout" Target="../slideLayouts/slideLayout7.xml"/><Relationship Id="rId23" Type="http://schemas.openxmlformats.org/officeDocument/2006/relationships/image" Target="../media/image25.png"/><Relationship Id="rId22" Type="http://schemas.openxmlformats.org/officeDocument/2006/relationships/image" Target="../media/image24.png"/><Relationship Id="rId21" Type="http://schemas.openxmlformats.org/officeDocument/2006/relationships/image" Target="../media/image23.png"/><Relationship Id="rId20" Type="http://schemas.openxmlformats.org/officeDocument/2006/relationships/image" Target="../media/image22.png"/><Relationship Id="rId2" Type="http://schemas.openxmlformats.org/officeDocument/2006/relationships/image" Target="../media/image4.png"/><Relationship Id="rId19" Type="http://schemas.openxmlformats.org/officeDocument/2006/relationships/image" Target="../media/image21.png"/><Relationship Id="rId18" Type="http://schemas.openxmlformats.org/officeDocument/2006/relationships/image" Target="../media/image20.png"/><Relationship Id="rId17" Type="http://schemas.openxmlformats.org/officeDocument/2006/relationships/image" Target="../media/image19.png"/><Relationship Id="rId16" Type="http://schemas.openxmlformats.org/officeDocument/2006/relationships/image" Target="../media/image18.png"/><Relationship Id="rId15" Type="http://schemas.openxmlformats.org/officeDocument/2006/relationships/image" Target="../media/image17.png"/><Relationship Id="rId14" Type="http://schemas.openxmlformats.org/officeDocument/2006/relationships/image" Target="../media/image16.png"/><Relationship Id="rId13" Type="http://schemas.openxmlformats.org/officeDocument/2006/relationships/image" Target="../media/image15.png"/><Relationship Id="rId12" Type="http://schemas.openxmlformats.org/officeDocument/2006/relationships/image" Target="../media/image14.png"/><Relationship Id="rId11" Type="http://schemas.openxmlformats.org/officeDocument/2006/relationships/image" Target="../media/image13.png"/><Relationship Id="rId10" Type="http://schemas.openxmlformats.org/officeDocument/2006/relationships/image" Target="../media/image12.png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30.jpeg"/><Relationship Id="rId4" Type="http://schemas.openxmlformats.org/officeDocument/2006/relationships/image" Target="../media/image29.jpeg"/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image" Target="../media/image26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35.jpeg"/><Relationship Id="rId4" Type="http://schemas.openxmlformats.org/officeDocument/2006/relationships/image" Target="../media/image34.jpeg"/><Relationship Id="rId3" Type="http://schemas.openxmlformats.org/officeDocument/2006/relationships/image" Target="../media/image33.jpeg"/><Relationship Id="rId2" Type="http://schemas.openxmlformats.org/officeDocument/2006/relationships/image" Target="../media/image32.jpeg"/><Relationship Id="rId1" Type="http://schemas.openxmlformats.org/officeDocument/2006/relationships/image" Target="../media/image31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e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417" name="Picture 1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extBox 2"/>
          <p:cNvSpPr txBox="1">
            <a:spLocks noChangeArrowheads="1"/>
          </p:cNvSpPr>
          <p:nvPr/>
        </p:nvSpPr>
        <p:spPr bwMode="auto">
          <a:xfrm>
            <a:off x="533400" y="1303338"/>
            <a:ext cx="83820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TẬP CHƯƠNG </a:t>
            </a:r>
            <a:r>
              <a:rPr lang="en-US" altLang="en-US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endParaRPr lang="vi-VN" alt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8600" y="609600"/>
          <a:ext cx="8458199" cy="5806821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063261"/>
                <a:gridCol w="4880339"/>
                <a:gridCol w="838200"/>
                <a:gridCol w="889590"/>
                <a:gridCol w="786809"/>
              </a:tblGrid>
              <a:tr h="11430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STT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Tiêu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đánh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giá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 tối đa</a:t>
                      </a:r>
                      <a:endParaRPr lang="en-US" sz="2200"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 đạt được</a:t>
                      </a:r>
                      <a:endParaRPr lang="en-US" sz="2200"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Ghi</a:t>
                      </a: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chú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lượng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thành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viên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đầy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đủ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Tổ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chức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việc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phân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tổ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trưởng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thư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kí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phân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việc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hoạch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việc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thành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viên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tham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gia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tích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cực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vào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khí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vui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vẻ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hoà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giữa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thành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viên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200"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Kỷ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luật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trật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vệ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sinh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quá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việc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200"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200"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bày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phiếu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tập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rõ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ràng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đẹp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xét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rõ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ràng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mạch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lạc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Lắng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nghe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khác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xét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xét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đúng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200"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200"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Thực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tốt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cầu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phiếu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tập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200"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Tổng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2200"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690827" y="0"/>
            <a:ext cx="576234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vi-VN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BẢNG ĐÁNH GIÁ HOẠT ĐỘNG NHÓM</a:t>
            </a:r>
            <a:endParaRPr kumimoji="0" lang="vi-VN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+mj-lt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ình nền pp dễ thươn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78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371600" y="1844373"/>
            <a:ext cx="693651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 ƠN CÁC EM ĐÃ LẮNG NGHE</a:t>
            </a:r>
            <a:endParaRPr lang="en-US" sz="3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 CÁC EM HỌC TỐT!!!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578" name="Group 2"/>
          <p:cNvGraphicFramePr>
            <a:graphicFrameLocks noGrp="1"/>
          </p:cNvGraphicFramePr>
          <p:nvPr/>
        </p:nvGraphicFramePr>
        <p:xfrm>
          <a:off x="2590800" y="1138238"/>
          <a:ext cx="6096000" cy="4664079"/>
        </p:xfrm>
        <a:graphic>
          <a:graphicData uri="http://schemas.openxmlformats.org/drawingml/2006/table">
            <a:tbl>
              <a:tblPr/>
              <a:tblGrid>
                <a:gridCol w="508000"/>
                <a:gridCol w="508000"/>
                <a:gridCol w="508000"/>
                <a:gridCol w="508000"/>
                <a:gridCol w="508000"/>
                <a:gridCol w="508000"/>
                <a:gridCol w="508000"/>
                <a:gridCol w="508000"/>
                <a:gridCol w="508000"/>
                <a:gridCol w="508000"/>
                <a:gridCol w="508000"/>
                <a:gridCol w="508000"/>
              </a:tblGrid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18160">
                <a:tc rowSpan="6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H" panose="020B7200000000000000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cPr/>
                </a:tc>
              </a:tr>
              <a:tr h="518231">
                <a:tc vMerge="1">
                  <a:tcPr/>
                </a:tc>
                <a:tc vMerge="1"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C7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C7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 gridSpan="2">
                  <a:tcPr/>
                </a:tc>
                <a:tc vMerge="1" hMerge="1">
                  <a:tcPr/>
                </a:tc>
              </a:tr>
              <a:tr h="518231">
                <a:tc vMerge="1"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CA6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CA6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CA6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CA6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CA6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CA6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CA6F8"/>
                    </a:solidFill>
                  </a:tcPr>
                </a:tc>
              </a:tr>
              <a:tr h="518231">
                <a:tc vMerge="1"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AB1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AB1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AB1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AB1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AB1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AB1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AB1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AB1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AB1E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31">
                <a:tc vMerge="1"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C4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C4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C4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C4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C4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C4B2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/>
                </a:tc>
              </a:tr>
              <a:tr h="518231">
                <a:tc vMerge="1"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/>
                </a:tc>
                <a:tc vMerge="1">
                  <a:tcPr/>
                </a:tc>
              </a:tr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AC3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AC3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AC3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AC3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AC3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AC3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AC3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/>
                </a:tc>
                <a:tc vMerge="1">
                  <a:tcPr/>
                </a:tc>
                <a:tc vMerge="1">
                  <a:tcPr/>
                </a:tc>
              </a:tr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C7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C7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C7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C7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C7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C7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C7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C7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C717"/>
                    </a:solidFill>
                  </a:tcPr>
                </a:tc>
                <a:tc vMerge="1">
                  <a:tcPr/>
                </a:tc>
              </a:tr>
            </a:tbl>
          </a:graphicData>
        </a:graphic>
      </p:graphicFrame>
      <p:sp>
        <p:nvSpPr>
          <p:cNvPr id="3189" name="Text Box 128"/>
          <p:cNvSpPr txBox="1">
            <a:spLocks noChangeArrowheads="1"/>
          </p:cNvSpPr>
          <p:nvPr/>
        </p:nvSpPr>
        <p:spPr bwMode="auto">
          <a:xfrm>
            <a:off x="3733800" y="1219200"/>
            <a:ext cx="2362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24705" name="Text Box 129"/>
          <p:cNvSpPr txBox="1">
            <a:spLocks noChangeArrowheads="1"/>
          </p:cNvSpPr>
          <p:nvPr/>
        </p:nvSpPr>
        <p:spPr bwMode="auto">
          <a:xfrm>
            <a:off x="3681413" y="1219200"/>
            <a:ext cx="236220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latin typeface=".VnTimeH" panose="020B7200000000000000" pitchFamily="34" charset="0"/>
              </a:rPr>
              <a:t>L       Ũ      L      Ụ    T  </a:t>
            </a:r>
            <a:endParaRPr lang="en-US">
              <a:latin typeface=".VnTimeH" panose="020B7200000000000000" pitchFamily="34" charset="0"/>
            </a:endParaRPr>
          </a:p>
        </p:txBody>
      </p:sp>
      <p:sp>
        <p:nvSpPr>
          <p:cNvPr id="24706" name="Text Box 130"/>
          <p:cNvSpPr txBox="1">
            <a:spLocks noChangeArrowheads="1"/>
          </p:cNvSpPr>
          <p:nvPr/>
        </p:nvSpPr>
        <p:spPr bwMode="auto">
          <a:xfrm>
            <a:off x="3686175" y="1738313"/>
            <a:ext cx="403860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latin typeface=".VnTimeH" panose="020B7200000000000000" pitchFamily="34" charset="0"/>
              </a:rPr>
              <a:t>C       H      </a:t>
            </a:r>
            <a:r>
              <a:rPr lang="vi-VN" altLang="en-US">
                <a:latin typeface=".VnTimeH" panose="020B7200000000000000" pitchFamily="34" charset="0"/>
              </a:rPr>
              <a:t>Á</a:t>
            </a:r>
            <a:r>
              <a:rPr lang="en-US">
                <a:latin typeface=".VnTimeH" panose="020B7200000000000000" pitchFamily="34" charset="0"/>
              </a:rPr>
              <a:t>Á    Y     R      Ừ    N    G   </a:t>
            </a:r>
            <a:endParaRPr lang="en-US">
              <a:latin typeface=".VnTimeH" panose="020B7200000000000000" pitchFamily="34" charset="0"/>
            </a:endParaRPr>
          </a:p>
        </p:txBody>
      </p:sp>
      <p:sp>
        <p:nvSpPr>
          <p:cNvPr id="24707" name="Text Box 131"/>
          <p:cNvSpPr txBox="1">
            <a:spLocks noChangeArrowheads="1"/>
          </p:cNvSpPr>
          <p:nvPr/>
        </p:nvSpPr>
        <p:spPr bwMode="auto">
          <a:xfrm>
            <a:off x="5705475" y="2247900"/>
            <a:ext cx="129540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latin typeface=".VnTimeH" panose="020B7200000000000000" pitchFamily="34" charset="0"/>
              </a:rPr>
              <a:t>Ô      X     I </a:t>
            </a:r>
            <a:endParaRPr lang="en-US">
              <a:latin typeface=".VnTimeH" panose="020B7200000000000000" pitchFamily="34" charset="0"/>
            </a:endParaRPr>
          </a:p>
        </p:txBody>
      </p:sp>
      <p:sp>
        <p:nvSpPr>
          <p:cNvPr id="24708" name="Text Box 132"/>
          <p:cNvSpPr txBox="1">
            <a:spLocks noChangeArrowheads="1"/>
          </p:cNvSpPr>
          <p:nvPr/>
        </p:nvSpPr>
        <p:spPr bwMode="auto">
          <a:xfrm>
            <a:off x="4662488" y="2776538"/>
            <a:ext cx="4038600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latin typeface=".VnTimeH" panose="020B7200000000000000" pitchFamily="34" charset="0"/>
              </a:rPr>
              <a:t>T       Ầ     N       G    Ô      Z     Ô     N</a:t>
            </a:r>
            <a:endParaRPr lang="en-US">
              <a:latin typeface=".VnTimeH" panose="020B7200000000000000" pitchFamily="34" charset="0"/>
            </a:endParaRPr>
          </a:p>
        </p:txBody>
      </p:sp>
      <p:sp>
        <p:nvSpPr>
          <p:cNvPr id="3194" name="Text Box 133"/>
          <p:cNvSpPr txBox="1">
            <a:spLocks noChangeArrowheads="1"/>
          </p:cNvSpPr>
          <p:nvPr/>
        </p:nvSpPr>
        <p:spPr bwMode="auto">
          <a:xfrm>
            <a:off x="3124200" y="3276600"/>
            <a:ext cx="5029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24710" name="Text Box 134"/>
          <p:cNvSpPr txBox="1">
            <a:spLocks noChangeArrowheads="1"/>
          </p:cNvSpPr>
          <p:nvPr/>
        </p:nvSpPr>
        <p:spPr bwMode="auto">
          <a:xfrm>
            <a:off x="3109913" y="3290888"/>
            <a:ext cx="49530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latin typeface=".VnTimeH" panose="020B7200000000000000" pitchFamily="34" charset="0"/>
              </a:rPr>
              <a:t>N     Ô       N     G    N      G    H     I      </a:t>
            </a:r>
            <a:r>
              <a:rPr lang="en-US" dirty="0" smtClean="0">
                <a:latin typeface=".VnTimeH" panose="020B7200000000000000" pitchFamily="34" charset="0"/>
              </a:rPr>
              <a:t>  Ệ      </a:t>
            </a:r>
            <a:r>
              <a:rPr lang="en-US" dirty="0">
                <a:latin typeface=".VnTimeH" panose="020B7200000000000000" pitchFamily="34" charset="0"/>
              </a:rPr>
              <a:t>P</a:t>
            </a:r>
            <a:endParaRPr lang="en-US" dirty="0">
              <a:latin typeface=".VnTimeH" panose="020B7200000000000000" pitchFamily="34" charset="0"/>
            </a:endParaRPr>
          </a:p>
        </p:txBody>
      </p:sp>
      <p:sp>
        <p:nvSpPr>
          <p:cNvPr id="3196" name="Text Box 135"/>
          <p:cNvSpPr txBox="1">
            <a:spLocks noChangeArrowheads="1"/>
          </p:cNvSpPr>
          <p:nvPr/>
        </p:nvSpPr>
        <p:spPr bwMode="auto">
          <a:xfrm>
            <a:off x="4114800" y="3810000"/>
            <a:ext cx="3505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24712" name="Text Box 136"/>
          <p:cNvSpPr txBox="1">
            <a:spLocks noChangeArrowheads="1"/>
          </p:cNvSpPr>
          <p:nvPr/>
        </p:nvSpPr>
        <p:spPr bwMode="auto">
          <a:xfrm>
            <a:off x="4171950" y="3810000"/>
            <a:ext cx="342900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latin typeface=".VnTimeH" panose="020B7200000000000000" pitchFamily="34" charset="0"/>
              </a:rPr>
              <a:t>P      H     Á      R     Ừ      N   G     </a:t>
            </a:r>
            <a:endParaRPr lang="en-US">
              <a:latin typeface=".VnTimeH" panose="020B7200000000000000" pitchFamily="34" charset="0"/>
            </a:endParaRPr>
          </a:p>
        </p:txBody>
      </p:sp>
      <p:sp>
        <p:nvSpPr>
          <p:cNvPr id="24713" name="Text Box 137"/>
          <p:cNvSpPr txBox="1">
            <a:spLocks noChangeArrowheads="1"/>
          </p:cNvSpPr>
          <p:nvPr/>
        </p:nvSpPr>
        <p:spPr bwMode="auto">
          <a:xfrm>
            <a:off x="3686175" y="4318000"/>
            <a:ext cx="342900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latin typeface=".VnTimeH" panose="020B7200000000000000" pitchFamily="34" charset="0"/>
              </a:rPr>
              <a:t>H      Á       I      L     Ư      Ợ    M</a:t>
            </a:r>
            <a:endParaRPr lang="en-US">
              <a:latin typeface=".VnTimeH" panose="020B7200000000000000" pitchFamily="34" charset="0"/>
            </a:endParaRPr>
          </a:p>
        </p:txBody>
      </p:sp>
      <p:sp>
        <p:nvSpPr>
          <p:cNvPr id="24714" name="Text Box 138"/>
          <p:cNvSpPr txBox="1">
            <a:spLocks noChangeArrowheads="1"/>
          </p:cNvSpPr>
          <p:nvPr/>
        </p:nvSpPr>
        <p:spPr bwMode="auto">
          <a:xfrm>
            <a:off x="2609850" y="4835525"/>
            <a:ext cx="403860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latin typeface=".VnTimeH" panose="020B7200000000000000" pitchFamily="34" charset="0"/>
              </a:rPr>
              <a:t>P       H     Á      P      L      Ệ     N     H</a:t>
            </a:r>
            <a:endParaRPr lang="en-US">
              <a:latin typeface=".VnTimeH" panose="020B7200000000000000" pitchFamily="34" charset="0"/>
            </a:endParaRPr>
          </a:p>
        </p:txBody>
      </p:sp>
      <p:sp>
        <p:nvSpPr>
          <p:cNvPr id="24715" name="Text Box 139"/>
          <p:cNvSpPr txBox="1">
            <a:spLocks noChangeArrowheads="1"/>
          </p:cNvSpPr>
          <p:nvPr/>
        </p:nvSpPr>
        <p:spPr bwMode="auto">
          <a:xfrm>
            <a:off x="3175000" y="5362575"/>
            <a:ext cx="495300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latin typeface=".VnTimeH" panose="020B7200000000000000" pitchFamily="34" charset="0"/>
              </a:rPr>
              <a:t>C      Ô      N      G     N   G      H       I     Ệ     P</a:t>
            </a:r>
            <a:endParaRPr lang="en-US">
              <a:latin typeface=".VnTimeH" panose="020B7200000000000000" pitchFamily="34" charset="0"/>
            </a:endParaRPr>
          </a:p>
        </p:txBody>
      </p:sp>
      <p:graphicFrame>
        <p:nvGraphicFramePr>
          <p:cNvPr id="24716" name="Group 140"/>
          <p:cNvGraphicFramePr>
            <a:graphicFrameLocks noGrp="1"/>
          </p:cNvGraphicFramePr>
          <p:nvPr/>
        </p:nvGraphicFramePr>
        <p:xfrm>
          <a:off x="914400" y="1133475"/>
          <a:ext cx="533400" cy="4664079"/>
        </p:xfrm>
        <a:graphic>
          <a:graphicData uri="http://schemas.openxmlformats.org/drawingml/2006/table">
            <a:tbl>
              <a:tblPr/>
              <a:tblGrid>
                <a:gridCol w="533400"/>
              </a:tblGrid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4738" name="Text Box 162"/>
          <p:cNvSpPr txBox="1">
            <a:spLocks noChangeArrowheads="1"/>
          </p:cNvSpPr>
          <p:nvPr/>
        </p:nvSpPr>
        <p:spPr bwMode="auto">
          <a:xfrm>
            <a:off x="990600" y="1219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24739" name="Text Box 163"/>
          <p:cNvSpPr txBox="1">
            <a:spLocks noChangeArrowheads="1"/>
          </p:cNvSpPr>
          <p:nvPr/>
        </p:nvSpPr>
        <p:spPr bwMode="auto">
          <a:xfrm>
            <a:off x="990600" y="1752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24740" name="Text Box 164"/>
          <p:cNvSpPr txBox="1">
            <a:spLocks noChangeArrowheads="1"/>
          </p:cNvSpPr>
          <p:nvPr/>
        </p:nvSpPr>
        <p:spPr bwMode="auto">
          <a:xfrm>
            <a:off x="990600" y="1219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latin typeface=".VnTimeH" panose="020B7200000000000000" pitchFamily="34" charset="0"/>
              </a:rPr>
              <a:t>1</a:t>
            </a:r>
            <a:endParaRPr lang="en-US">
              <a:latin typeface=".VnTimeH" panose="020B7200000000000000" pitchFamily="34" charset="0"/>
            </a:endParaRPr>
          </a:p>
        </p:txBody>
      </p:sp>
      <p:sp>
        <p:nvSpPr>
          <p:cNvPr id="24741" name="Text Box 165"/>
          <p:cNvSpPr txBox="1">
            <a:spLocks noChangeArrowheads="1"/>
          </p:cNvSpPr>
          <p:nvPr/>
        </p:nvSpPr>
        <p:spPr bwMode="auto">
          <a:xfrm>
            <a:off x="990600" y="22098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latin typeface=".VnTimeH" panose="020B7200000000000000" pitchFamily="34" charset="0"/>
              </a:rPr>
              <a:t>3</a:t>
            </a:r>
            <a:endParaRPr lang="en-US">
              <a:latin typeface=".VnTimeH" panose="020B7200000000000000" pitchFamily="34" charset="0"/>
            </a:endParaRPr>
          </a:p>
        </p:txBody>
      </p:sp>
      <p:sp>
        <p:nvSpPr>
          <p:cNvPr id="24742" name="Text Box 166"/>
          <p:cNvSpPr txBox="1">
            <a:spLocks noChangeArrowheads="1"/>
          </p:cNvSpPr>
          <p:nvPr/>
        </p:nvSpPr>
        <p:spPr bwMode="auto">
          <a:xfrm>
            <a:off x="990600" y="1752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latin typeface=".VnTimeH" panose="020B7200000000000000" pitchFamily="34" charset="0"/>
              </a:rPr>
              <a:t>2</a:t>
            </a:r>
            <a:endParaRPr lang="en-US">
              <a:latin typeface=".VnTimeH" panose="020B7200000000000000" pitchFamily="34" charset="0"/>
            </a:endParaRPr>
          </a:p>
        </p:txBody>
      </p:sp>
      <p:sp>
        <p:nvSpPr>
          <p:cNvPr id="24743" name="Text Box 167"/>
          <p:cNvSpPr txBox="1">
            <a:spLocks noChangeArrowheads="1"/>
          </p:cNvSpPr>
          <p:nvPr/>
        </p:nvSpPr>
        <p:spPr bwMode="auto">
          <a:xfrm>
            <a:off x="990600" y="53340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latin typeface=".VnTimeH" panose="020B7200000000000000" pitchFamily="34" charset="0"/>
              </a:rPr>
              <a:t>9</a:t>
            </a:r>
            <a:endParaRPr lang="en-US">
              <a:latin typeface=".VnTimeH" panose="020B7200000000000000" pitchFamily="34" charset="0"/>
            </a:endParaRPr>
          </a:p>
        </p:txBody>
      </p:sp>
      <p:sp>
        <p:nvSpPr>
          <p:cNvPr id="24744" name="Text Box 168"/>
          <p:cNvSpPr txBox="1">
            <a:spLocks noChangeArrowheads="1"/>
          </p:cNvSpPr>
          <p:nvPr/>
        </p:nvSpPr>
        <p:spPr bwMode="auto">
          <a:xfrm>
            <a:off x="990600" y="48768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latin typeface=".VnTimeH" panose="020B7200000000000000" pitchFamily="34" charset="0"/>
              </a:rPr>
              <a:t>8</a:t>
            </a:r>
            <a:endParaRPr lang="en-US">
              <a:latin typeface=".VnTimeH" panose="020B7200000000000000" pitchFamily="34" charset="0"/>
            </a:endParaRPr>
          </a:p>
        </p:txBody>
      </p:sp>
      <p:sp>
        <p:nvSpPr>
          <p:cNvPr id="24745" name="Text Box 169"/>
          <p:cNvSpPr txBox="1">
            <a:spLocks noChangeArrowheads="1"/>
          </p:cNvSpPr>
          <p:nvPr/>
        </p:nvSpPr>
        <p:spPr bwMode="auto">
          <a:xfrm>
            <a:off x="990600" y="4267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latin typeface=".VnTimeH" panose="020B7200000000000000" pitchFamily="34" charset="0"/>
              </a:rPr>
              <a:t>7</a:t>
            </a:r>
            <a:endParaRPr lang="en-US">
              <a:latin typeface=".VnTimeH" panose="020B7200000000000000" pitchFamily="34" charset="0"/>
            </a:endParaRPr>
          </a:p>
        </p:txBody>
      </p:sp>
      <p:sp>
        <p:nvSpPr>
          <p:cNvPr id="24746" name="Text Box 170"/>
          <p:cNvSpPr txBox="1">
            <a:spLocks noChangeArrowheads="1"/>
          </p:cNvSpPr>
          <p:nvPr/>
        </p:nvSpPr>
        <p:spPr bwMode="auto">
          <a:xfrm>
            <a:off x="990600" y="3276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latin typeface=".VnTimeH" panose="020B7200000000000000" pitchFamily="34" charset="0"/>
              </a:rPr>
              <a:t>5</a:t>
            </a:r>
            <a:endParaRPr lang="en-US">
              <a:latin typeface=".VnTimeH" panose="020B7200000000000000" pitchFamily="34" charset="0"/>
            </a:endParaRPr>
          </a:p>
        </p:txBody>
      </p:sp>
      <p:sp>
        <p:nvSpPr>
          <p:cNvPr id="24747" name="Text Box 171"/>
          <p:cNvSpPr txBox="1">
            <a:spLocks noChangeArrowheads="1"/>
          </p:cNvSpPr>
          <p:nvPr/>
        </p:nvSpPr>
        <p:spPr bwMode="auto">
          <a:xfrm>
            <a:off x="990600" y="38100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latin typeface=".VnTimeH" panose="020B7200000000000000" pitchFamily="34" charset="0"/>
              </a:rPr>
              <a:t>6</a:t>
            </a:r>
            <a:endParaRPr lang="en-US">
              <a:latin typeface=".VnTimeH" panose="020B7200000000000000" pitchFamily="34" charset="0"/>
            </a:endParaRPr>
          </a:p>
        </p:txBody>
      </p:sp>
      <p:sp>
        <p:nvSpPr>
          <p:cNvPr id="24748" name="Text Box 172"/>
          <p:cNvSpPr txBox="1">
            <a:spLocks noChangeArrowheads="1"/>
          </p:cNvSpPr>
          <p:nvPr/>
        </p:nvSpPr>
        <p:spPr bwMode="auto">
          <a:xfrm>
            <a:off x="990600" y="2743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latin typeface=".VnTimeH" panose="020B7200000000000000" pitchFamily="34" charset="0"/>
              </a:rPr>
              <a:t>4</a:t>
            </a:r>
            <a:endParaRPr lang="en-US">
              <a:latin typeface=".VnTimeH" panose="020B7200000000000000" pitchFamily="34" charset="0"/>
            </a:endParaRPr>
          </a:p>
        </p:txBody>
      </p:sp>
      <p:sp>
        <p:nvSpPr>
          <p:cNvPr id="24749" name="Text Box 173"/>
          <p:cNvSpPr txBox="1">
            <a:spLocks noChangeArrowheads="1"/>
          </p:cNvSpPr>
          <p:nvPr/>
        </p:nvSpPr>
        <p:spPr bwMode="auto">
          <a:xfrm>
            <a:off x="458499" y="0"/>
            <a:ext cx="80772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 CHƠI GIẢI Ô CHỮ</a:t>
            </a:r>
            <a:endParaRPr lang="en-US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 ĐỀ: RỪNG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750" name="Text Box 174"/>
          <p:cNvSpPr txBox="1">
            <a:spLocks noChangeArrowheads="1"/>
          </p:cNvSpPr>
          <p:nvPr/>
        </p:nvSpPr>
        <p:spPr bwMode="auto">
          <a:xfrm>
            <a:off x="763299" y="5790199"/>
            <a:ext cx="746760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chặt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751" name="Text Box 175"/>
          <p:cNvSpPr txBox="1">
            <a:spLocks noChangeArrowheads="1"/>
          </p:cNvSpPr>
          <p:nvPr/>
        </p:nvSpPr>
        <p:spPr bwMode="auto">
          <a:xfrm>
            <a:off x="290513" y="5913309"/>
            <a:ext cx="79248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dirty="0" err="1"/>
              <a:t>Hàng</a:t>
            </a:r>
            <a:r>
              <a:rPr lang="en-US" dirty="0"/>
              <a:t> </a:t>
            </a:r>
            <a:r>
              <a:rPr lang="en-US" dirty="0" err="1"/>
              <a:t>ngang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 2. </a:t>
            </a:r>
            <a:r>
              <a:rPr lang="en-US" dirty="0" err="1"/>
              <a:t>Có</a:t>
            </a:r>
            <a:r>
              <a:rPr lang="en-US" dirty="0"/>
              <a:t> 8 </a:t>
            </a:r>
            <a:r>
              <a:rPr lang="en-US" dirty="0" err="1"/>
              <a:t>chữ</a:t>
            </a:r>
            <a:r>
              <a:rPr lang="en-US" dirty="0"/>
              <a:t> </a:t>
            </a:r>
            <a:r>
              <a:rPr lang="en-US" dirty="0" err="1"/>
              <a:t>cái</a:t>
            </a:r>
            <a:r>
              <a:rPr lang="en-US" dirty="0"/>
              <a:t>: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mùa</a:t>
            </a:r>
            <a:r>
              <a:rPr lang="en-US" dirty="0"/>
              <a:t> </a:t>
            </a:r>
            <a:r>
              <a:rPr lang="en-US" dirty="0" err="1"/>
              <a:t>khô</a:t>
            </a:r>
            <a:r>
              <a:rPr lang="en-US" dirty="0"/>
              <a:t>, </a:t>
            </a:r>
            <a:r>
              <a:rPr lang="en-US" dirty="0" err="1"/>
              <a:t>thảm</a:t>
            </a:r>
            <a:r>
              <a:rPr lang="en-US" dirty="0"/>
              <a:t> </a:t>
            </a:r>
            <a:r>
              <a:rPr lang="en-US" dirty="0" err="1"/>
              <a:t>hoạ</a:t>
            </a:r>
            <a:r>
              <a:rPr lang="en-US" dirty="0"/>
              <a:t> </a:t>
            </a:r>
            <a:r>
              <a:rPr lang="en-US" dirty="0" err="1"/>
              <a:t>lớn</a:t>
            </a:r>
            <a:r>
              <a:rPr lang="en-US" dirty="0"/>
              <a:t> </a:t>
            </a:r>
            <a:r>
              <a:rPr lang="en-US" dirty="0" err="1"/>
              <a:t>nhất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xảy</a:t>
            </a:r>
            <a:r>
              <a:rPr lang="en-US" dirty="0"/>
              <a:t> </a:t>
            </a:r>
            <a:r>
              <a:rPr lang="en-US" dirty="0" err="1"/>
              <a:t>ra</a:t>
            </a:r>
            <a:r>
              <a:rPr lang="en-US" dirty="0"/>
              <a:t> </a:t>
            </a:r>
            <a:r>
              <a:rPr lang="en-US" dirty="0" err="1"/>
              <a:t>đối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rừng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gì</a:t>
            </a:r>
            <a:r>
              <a:rPr lang="en-US" dirty="0"/>
              <a:t>?</a:t>
            </a:r>
            <a:endParaRPr lang="en-US" dirty="0"/>
          </a:p>
        </p:txBody>
      </p:sp>
      <p:sp>
        <p:nvSpPr>
          <p:cNvPr id="24752" name="Text Box 176"/>
          <p:cNvSpPr txBox="1">
            <a:spLocks noChangeArrowheads="1"/>
          </p:cNvSpPr>
          <p:nvPr/>
        </p:nvSpPr>
        <p:spPr bwMode="auto">
          <a:xfrm>
            <a:off x="408277" y="5865876"/>
            <a:ext cx="762000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3.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nhã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753" name="Text Box 177"/>
          <p:cNvSpPr txBox="1">
            <a:spLocks noChangeArrowheads="1"/>
          </p:cNvSpPr>
          <p:nvPr/>
        </p:nvSpPr>
        <p:spPr bwMode="auto">
          <a:xfrm>
            <a:off x="242888" y="5789909"/>
            <a:ext cx="883920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4.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nay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thủng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tầng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dất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754" name="Text Box 178"/>
          <p:cNvSpPr txBox="1">
            <a:spLocks noChangeArrowheads="1"/>
          </p:cNvSpPr>
          <p:nvPr/>
        </p:nvSpPr>
        <p:spPr bwMode="auto">
          <a:xfrm>
            <a:off x="487218" y="5790199"/>
            <a:ext cx="762000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5.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ngành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755" name="Text Box 179"/>
          <p:cNvSpPr txBox="1">
            <a:spLocks noChangeArrowheads="1"/>
          </p:cNvSpPr>
          <p:nvPr/>
        </p:nvSpPr>
        <p:spPr bwMode="auto">
          <a:xfrm>
            <a:off x="408277" y="5865876"/>
            <a:ext cx="762000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6.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thoái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trầm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756" name="Text Box 180"/>
          <p:cNvSpPr txBox="1">
            <a:spLocks noChangeArrowheads="1"/>
          </p:cNvSpPr>
          <p:nvPr/>
        </p:nvSpPr>
        <p:spPr bwMode="auto">
          <a:xfrm>
            <a:off x="442913" y="5789910"/>
            <a:ext cx="762000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7.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thuỷ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hưởng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757" name="Text Box 181"/>
          <p:cNvSpPr txBox="1">
            <a:spLocks noChangeArrowheads="1"/>
          </p:cNvSpPr>
          <p:nvPr/>
        </p:nvSpPr>
        <p:spPr bwMode="auto">
          <a:xfrm>
            <a:off x="584056" y="5860752"/>
            <a:ext cx="762000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8.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758" name="Text Box 182"/>
          <p:cNvSpPr txBox="1">
            <a:spLocks noChangeArrowheads="1"/>
          </p:cNvSpPr>
          <p:nvPr/>
        </p:nvSpPr>
        <p:spPr bwMode="auto">
          <a:xfrm>
            <a:off x="332077" y="5737626"/>
            <a:ext cx="825500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9.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ngành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nhiễm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4759" name="Group 183"/>
          <p:cNvGraphicFramePr>
            <a:graphicFrameLocks noGrp="1"/>
          </p:cNvGraphicFramePr>
          <p:nvPr/>
        </p:nvGraphicFramePr>
        <p:xfrm>
          <a:off x="5646738" y="1143000"/>
          <a:ext cx="500062" cy="4657727"/>
        </p:xfrm>
        <a:graphic>
          <a:graphicData uri="http://schemas.openxmlformats.org/drawingml/2006/table">
            <a:tbl>
              <a:tblPr/>
              <a:tblGrid>
                <a:gridCol w="500062"/>
              </a:tblGrid>
              <a:tr h="515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.VnTimeH" panose="020B7200000000000000" pitchFamily="34" charset="0"/>
                        </a:rPr>
                        <a:t>T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.VnTimeH" panose="020B7200000000000000" pitchFamily="34" charset="0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9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.VnTimeH" panose="020B7200000000000000" pitchFamily="34" charset="0"/>
                        </a:rPr>
                        <a:t>R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.VnTimeH" panose="020B7200000000000000" pitchFamily="34" charset="0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.VnTimeH" panose="020B7200000000000000" pitchFamily="34" charset="0"/>
                        </a:rPr>
                        <a:t>Ô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.VnTimeH" panose="020B7200000000000000" pitchFamily="34" charset="0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.VnTimeH" panose="020B7200000000000000" pitchFamily="34" charset="0"/>
                        </a:rPr>
                        <a:t>N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.VnTimeH" panose="020B7200000000000000" pitchFamily="34" charset="0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.VnTimeH" panose="020B7200000000000000" pitchFamily="34" charset="0"/>
                        </a:rPr>
                        <a:t>G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.VnTimeH" panose="020B7200000000000000" pitchFamily="34" charset="0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.VnTimeH" panose="020B7200000000000000" pitchFamily="34" charset="0"/>
                        </a:rPr>
                        <a:t>R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.VnTimeH" panose="020B7200000000000000" pitchFamily="34" charset="0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.VnTimeH" panose="020B7200000000000000" pitchFamily="34" charset="0"/>
                        </a:rPr>
                        <a:t>Ư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.VnTimeH" panose="020B7200000000000000" pitchFamily="34" charset="0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9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.VnTimeH" panose="020B7200000000000000" pitchFamily="34" charset="0"/>
                        </a:rPr>
                        <a:t>N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.VnTimeH" panose="020B7200000000000000" pitchFamily="34" charset="0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5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.VnTimeH" panose="020B7200000000000000" pitchFamily="34" charset="0"/>
                        </a:rPr>
                        <a:t>G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.VnTimeH" panose="020B7200000000000000" pitchFamily="34" charset="0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4781" name="Oval 205"/>
          <p:cNvSpPr>
            <a:spLocks noChangeArrowheads="1"/>
          </p:cNvSpPr>
          <p:nvPr/>
        </p:nvSpPr>
        <p:spPr bwMode="auto">
          <a:xfrm>
            <a:off x="7952077" y="6387504"/>
            <a:ext cx="913100" cy="470495"/>
          </a:xfrm>
          <a:prstGeom prst="ellipse">
            <a:avLst/>
          </a:prstGeom>
          <a:gradFill rotWithShape="0">
            <a:gsLst>
              <a:gs pos="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2200" b="1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2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endParaRPr lang="en-US" sz="22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4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4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4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4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4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4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4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4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4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4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4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247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247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247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247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247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247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247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240"/>
                            </p:stCondLst>
                            <p:childTnLst>
                              <p:par>
                                <p:cTn id="67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68" dur="500"/>
                                        <p:tgtEl>
                                          <p:spTgt spid="247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740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247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5" dur="80"/>
                                        <p:tgtEl>
                                          <p:spTgt spid="247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6" dur="80"/>
                                        <p:tgtEl>
                                          <p:spTgt spid="247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80"/>
                                        <p:tgtEl>
                                          <p:spTgt spid="247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2" dur="80"/>
                                        <p:tgtEl>
                                          <p:spTgt spid="247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3" dur="80"/>
                                        <p:tgtEl>
                                          <p:spTgt spid="247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80"/>
                                        <p:tgtEl>
                                          <p:spTgt spid="247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959"/>
                            </p:stCondLst>
                            <p:childTnLst>
                              <p:par>
                                <p:cTn id="86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87" dur="500"/>
                                        <p:tgtEl>
                                          <p:spTgt spid="247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742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247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4" dur="80"/>
                                        <p:tgtEl>
                                          <p:spTgt spid="247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5" dur="80"/>
                                        <p:tgtEl>
                                          <p:spTgt spid="247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80"/>
                                        <p:tgtEl>
                                          <p:spTgt spid="247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1" dur="80"/>
                                        <p:tgtEl>
                                          <p:spTgt spid="247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2" dur="80"/>
                                        <p:tgtEl>
                                          <p:spTgt spid="247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" dur="80"/>
                                        <p:tgtEl>
                                          <p:spTgt spid="247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639"/>
                            </p:stCondLst>
                            <p:childTnLst>
                              <p:par>
                                <p:cTn id="105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106" dur="500"/>
                                        <p:tgtEl>
                                          <p:spTgt spid="247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741"/>
                  </p:tgtEl>
                </p:cond>
              </p:nextCondLst>
            </p:seq>
            <p:seq concurrent="1" nextAc="seek">
              <p:cTn id="108" restart="whenNotActive" fill="hold" evtFilter="cancelBubble" nodeType="interactiveSeq">
                <p:stCondLst>
                  <p:cond evt="onClick" delay="0">
                    <p:tgtEl>
                      <p:spTgt spid="247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9" fill="hold">
                      <p:stCondLst>
                        <p:cond delay="0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3" dur="80"/>
                                        <p:tgtEl>
                                          <p:spTgt spid="247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4" dur="80"/>
                                        <p:tgtEl>
                                          <p:spTgt spid="247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" dur="80"/>
                                        <p:tgtEl>
                                          <p:spTgt spid="247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0" dur="80"/>
                                        <p:tgtEl>
                                          <p:spTgt spid="247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1" dur="80"/>
                                        <p:tgtEl>
                                          <p:spTgt spid="247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2" dur="80"/>
                                        <p:tgtEl>
                                          <p:spTgt spid="247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919"/>
                            </p:stCondLst>
                            <p:childTnLst>
                              <p:par>
                                <p:cTn id="124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125" dur="500"/>
                                        <p:tgtEl>
                                          <p:spTgt spid="247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748"/>
                  </p:tgtEl>
                </p:cond>
              </p:nextCondLst>
            </p:seq>
            <p:seq concurrent="1" nextAc="seek">
              <p:cTn id="127" restart="whenNotActive" fill="hold" evtFilter="cancelBubble" nodeType="interactiveSeq">
                <p:stCondLst>
                  <p:cond evt="onClick" delay="0">
                    <p:tgtEl>
                      <p:spTgt spid="247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8" fill="hold">
                      <p:stCondLst>
                        <p:cond delay="0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2" dur="80"/>
                                        <p:tgtEl>
                                          <p:spTgt spid="247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3" dur="80"/>
                                        <p:tgtEl>
                                          <p:spTgt spid="247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4" dur="80"/>
                                        <p:tgtEl>
                                          <p:spTgt spid="247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9" dur="80"/>
                                        <p:tgtEl>
                                          <p:spTgt spid="247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0" dur="80"/>
                                        <p:tgtEl>
                                          <p:spTgt spid="247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1" dur="80"/>
                                        <p:tgtEl>
                                          <p:spTgt spid="247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2440"/>
                            </p:stCondLst>
                            <p:childTnLst>
                              <p:par>
                                <p:cTn id="143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144" dur="500"/>
                                        <p:tgtEl>
                                          <p:spTgt spid="247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746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247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1" dur="80"/>
                                        <p:tgtEl>
                                          <p:spTgt spid="247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2" dur="80"/>
                                        <p:tgtEl>
                                          <p:spTgt spid="247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3" dur="80"/>
                                        <p:tgtEl>
                                          <p:spTgt spid="247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8" dur="80"/>
                                        <p:tgtEl>
                                          <p:spTgt spid="247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9" dur="80"/>
                                        <p:tgtEl>
                                          <p:spTgt spid="247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80"/>
                                        <p:tgtEl>
                                          <p:spTgt spid="247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1759"/>
                            </p:stCondLst>
                            <p:childTnLst>
                              <p:par>
                                <p:cTn id="162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163" dur="500"/>
                                        <p:tgtEl>
                                          <p:spTgt spid="247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747"/>
                  </p:tgtEl>
                </p:cond>
              </p:nextCondLst>
            </p:seq>
            <p:seq concurrent="1" nextAc="seek">
              <p:cTn id="165" restart="whenNotActive" fill="hold" evtFilter="cancelBubble" nodeType="interactiveSeq">
                <p:stCondLst>
                  <p:cond evt="onClick" delay="0">
                    <p:tgtEl>
                      <p:spTgt spid="247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6" fill="hold">
                      <p:stCondLst>
                        <p:cond delay="0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0" dur="80"/>
                                        <p:tgtEl>
                                          <p:spTgt spid="247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1" dur="80"/>
                                        <p:tgtEl>
                                          <p:spTgt spid="247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2" dur="80"/>
                                        <p:tgtEl>
                                          <p:spTgt spid="247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7" dur="80"/>
                                        <p:tgtEl>
                                          <p:spTgt spid="247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8" dur="80"/>
                                        <p:tgtEl>
                                          <p:spTgt spid="247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9" dur="80"/>
                                        <p:tgtEl>
                                          <p:spTgt spid="247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1679"/>
                            </p:stCondLst>
                            <p:childTnLst>
                              <p:par>
                                <p:cTn id="181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182" dur="500"/>
                                        <p:tgtEl>
                                          <p:spTgt spid="247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745"/>
                  </p:tgtEl>
                </p:cond>
              </p:nextCondLst>
            </p:seq>
            <p:seq concurrent="1" nextAc="seek">
              <p:cTn id="184" restart="whenNotActive" fill="hold" evtFilter="cancelBubble" nodeType="interactiveSeq">
                <p:stCondLst>
                  <p:cond evt="onClick" delay="0">
                    <p:tgtEl>
                      <p:spTgt spid="247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5" fill="hold">
                      <p:stCondLst>
                        <p:cond delay="0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9" dur="80"/>
                                        <p:tgtEl>
                                          <p:spTgt spid="247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0" dur="80"/>
                                        <p:tgtEl>
                                          <p:spTgt spid="247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1" dur="80"/>
                                        <p:tgtEl>
                                          <p:spTgt spid="247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6" dur="80"/>
                                        <p:tgtEl>
                                          <p:spTgt spid="247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7" dur="80"/>
                                        <p:tgtEl>
                                          <p:spTgt spid="247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8" dur="80"/>
                                        <p:tgtEl>
                                          <p:spTgt spid="247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1959"/>
                            </p:stCondLst>
                            <p:childTnLst>
                              <p:par>
                                <p:cTn id="200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201" dur="500"/>
                                        <p:tgtEl>
                                          <p:spTgt spid="247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744"/>
                  </p:tgtEl>
                </p:cond>
              </p:nextCondLst>
            </p:seq>
            <p:seq concurrent="1" nextAc="seek">
              <p:cTn id="203" restart="whenNotActive" fill="hold" evtFilter="cancelBubble" nodeType="interactiveSeq">
                <p:stCondLst>
                  <p:cond evt="onClick" delay="0">
                    <p:tgtEl>
                      <p:spTgt spid="247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4" fill="hold">
                      <p:stCondLst>
                        <p:cond delay="0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8" dur="80"/>
                                        <p:tgtEl>
                                          <p:spTgt spid="247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9" dur="80"/>
                                        <p:tgtEl>
                                          <p:spTgt spid="247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0" dur="80"/>
                                        <p:tgtEl>
                                          <p:spTgt spid="247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5" dur="80"/>
                                        <p:tgtEl>
                                          <p:spTgt spid="247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6" dur="80"/>
                                        <p:tgtEl>
                                          <p:spTgt spid="247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7" dur="80"/>
                                        <p:tgtEl>
                                          <p:spTgt spid="247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2399"/>
                            </p:stCondLst>
                            <p:childTnLst>
                              <p:par>
                                <p:cTn id="219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220" dur="500"/>
                                        <p:tgtEl>
                                          <p:spTgt spid="247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743"/>
                  </p:tgtEl>
                </p:cond>
              </p:nextCondLst>
            </p:seq>
            <p:seq concurrent="1" nextAc="seek">
              <p:cTn id="222" restart="whenNotActive" fill="hold" evtFilter="cancelBubble" nodeType="interactiveSeq">
                <p:stCondLst>
                  <p:cond evt="onClick" delay="0">
                    <p:tgtEl>
                      <p:spTgt spid="247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3" fill="hold">
                      <p:stCondLst>
                        <p:cond delay="0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55" presetClass="entr" presetSubtype="0" repeatCount="5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7" dur="1000" fill="hold"/>
                                        <p:tgtEl>
                                          <p:spTgt spid="247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1000" fill="hold"/>
                                        <p:tgtEl>
                                          <p:spTgt spid="247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9" dur="1000"/>
                                        <p:tgtEl>
                                          <p:spTgt spid="24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781"/>
                  </p:tgtEl>
                </p:cond>
              </p:nextCondLst>
            </p:seq>
          </p:childTnLst>
        </p:cTn>
      </p:par>
    </p:tnLst>
    <p:bldLst>
      <p:bldP spid="24705" grpId="0"/>
      <p:bldP spid="24706" grpId="0"/>
      <p:bldP spid="24707" grpId="0"/>
      <p:bldP spid="24708" grpId="0"/>
      <p:bldP spid="24710" grpId="0"/>
      <p:bldP spid="24712" grpId="0"/>
      <p:bldP spid="24713" grpId="0"/>
      <p:bldP spid="24714" grpId="0"/>
      <p:bldP spid="24715" grpId="0"/>
      <p:bldP spid="24738" grpId="0"/>
      <p:bldP spid="24739" grpId="0"/>
      <p:bldP spid="24740" grpId="0"/>
      <p:bldP spid="24741" grpId="0"/>
      <p:bldP spid="24742" grpId="0"/>
      <p:bldP spid="24743" grpId="0"/>
      <p:bldP spid="24744" grpId="0"/>
      <p:bldP spid="24745" grpId="0"/>
      <p:bldP spid="24746" grpId="0"/>
      <p:bldP spid="24747" grpId="0"/>
      <p:bldP spid="24748" grpId="0"/>
      <p:bldP spid="24749" grpId="0"/>
      <p:bldP spid="24750" grpId="0"/>
      <p:bldP spid="24750" grpId="1"/>
      <p:bldP spid="24751" grpId="0"/>
      <p:bldP spid="24751" grpId="1"/>
      <p:bldP spid="24752" grpId="0"/>
      <p:bldP spid="24752" grpId="1"/>
      <p:bldP spid="24753" grpId="0"/>
      <p:bldP spid="24753" grpId="1"/>
      <p:bldP spid="24754" grpId="0"/>
      <p:bldP spid="24754" grpId="1"/>
      <p:bldP spid="24755" grpId="0"/>
      <p:bldP spid="24755" grpId="1"/>
      <p:bldP spid="24756" grpId="0"/>
      <p:bldP spid="24756" grpId="1"/>
      <p:bldP spid="24757" grpId="0"/>
      <p:bldP spid="24757" grpId="1"/>
      <p:bldP spid="24758" grpId="0"/>
      <p:bldP spid="24758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38400" y="152400"/>
            <a:ext cx="481413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 THỐNG HÓA KIẾN THỨC</a:t>
            </a:r>
            <a:endParaRPr lang="en-US" sz="2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1" y="1371600"/>
            <a:ext cx="8153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 (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Nam (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" name="Text Box 7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0:03:00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4" name="Text Box 8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0:02:59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5" name="Text Box 9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0:02:58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6" name="Text Box 10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0:02:57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7" name="Text Box 11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0:02:56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8" name="Text Box 12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0:02:55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9" name="Text Box 13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0:02:54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0" name="Text Box 14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0:02:53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" name="Text Box 15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0:02:51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" name="Text Box 16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0:02:50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3" name="Text Box 17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0:02:49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4" name="Text Box 18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0:02:48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5" name="Text Box 19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0:02:47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6" name="Text Box 20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0:02:46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7" name="Text Box 21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0:02:45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8" name="Text Box 22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0:02:43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9" name="Text Box 23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0:02:42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0" name="Text Box 24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0:02:41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1" name="Text Box 25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0:02:39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" name="Text Box 26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0:02:38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3" name="Text Box 27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0:02:37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4" name="Text Box 28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0:02:35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5" name="Text Box 29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0:02:34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6" name="Text Box 30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0:02:33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7" name="Text Box 31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0:02:32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8" name="Text Box 32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0:02:31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9" name="Text Box 33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0:02:30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0" name="Text Box 34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0:02:29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1" name="Text Box 35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0:02:27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" name="Text Box 36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0:02:26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3" name="Text Box 37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0:02:25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4" name="Text Box 38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0:02:24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5" name="Text Box 39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0:02:23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6" name="Text Box 40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0:02:22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7" name="Text Box 41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0:02:21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8" name="Text Box 42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0:02:20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9" name="Text Box 43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0:02:19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0" name="Text Box 44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0:02:18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1" name="Text Box 45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0:02:17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" name="Text Box 46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0:02:16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3" name="Text Box 47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0:02:15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4" name="Text Box 48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0:02:14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5" name="Text Box 49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0:02:13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6" name="Text Box 50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0:02:12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7" name="Text Box 51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0:02:11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8" name="Text Box 52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0:02:10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9" name="Text Box 53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0:02:09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0" name="Text Box 54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0:02:08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1" name="Text Box 55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0:02:07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" name="Text Box 56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0:02:06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" name="Text Box 57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0:02:05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4" name="Text Box 58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0:02:04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5" name="Text Box 62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0:02:03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6" name="Text Box 63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0:02:02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7" name="Text Box 64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0:02:01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8" name="Text Box 66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0:02:00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9" name="Text Box 68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0:01:59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0" name="Text Box 70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0:01:58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1" name="Text Box 71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0:01:57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2" name="Text Box 72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0:01:56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" name="Text Box 73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0:01:55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4" name="Text Box 74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0:01:54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5" name="Text Box 75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0:01:53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6" name="Text Box 76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0:01:52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7" name="Text Box 77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0:01:51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8" name="Text Box 78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0:01:50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9" name="Text Box 79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0:01:49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0" name="Text Box 80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0:01:48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1" name="Text Box 81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0:01:47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2" name="Text Box 82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0:01:46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" name="Text Box 83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0:01:45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4" name="Text Box 84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0:01:44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5" name="Text Box 85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0:01:43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6" name="Text Box 86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0:01:42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7" name="Text Box 87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0:01:41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8" name="Text Box 88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0:01:40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9" name="Text Box 89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0:01:39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0" name="Text Box 90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0:01:38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1" name="Text Box 91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0:01:37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2" name="Text Box 92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0:01:36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" name="Text Box 93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0:01:35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4" name="Text Box 94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0:01:34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5" name="Text Box 95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0:01:33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6" name="Text Box 96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0:01:32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7" name="Text Box 97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0:01:31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8" name="Text Box 98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0:01:30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9" name="Text Box 99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0:01:29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0" name="Text Box 100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0:01:28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1" name="Text Box 101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0:01:27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2" name="Text Box 102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0:01:26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" name="Text Box 103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0:01:25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4" name="Text Box 104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0:01:24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5" name="Text Box 105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0:01:23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6" name="Text Box 106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0:01:22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7" name="Text Box 107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0:01:21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8" name="Text Box 108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0:01:20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9" name="Text Box 109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0:01:19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0" name="Text Box 110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0:01:18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1" name="Text Box 111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0:01:17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2" name="Text Box 112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0:01:16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3" name="Text Box 113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0:01:15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" name="Text Box 114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0:01:14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5" name="Text Box 115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0:01:13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6" name="Text Box 116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0:01:12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7" name="Text Box 117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0:01:11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8" name="Text Box 118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0:01:10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9" name="Text Box 119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0:01:09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0" name="Text Box 120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0:01:08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1" name="Text Box 123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0:01:07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2" name="Text Box 124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0:01:06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3" name="Text Box 125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0:01:05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" name="Text Box 126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0:01:04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5" name="Text Box 127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0:01:03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6" name="Text Box 128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0:01:02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7" name="Text Box 129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0:01:01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8" name="Text Box 130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0:01:00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9" name="Text Box 131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0:00:59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0" name="Text Box 132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0:00:58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1" name="Text Box 133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0:00:57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2" name="Text Box 134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0:00:56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3" name="Text Box 135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0:00:55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4" name="Text Box 136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0:00:54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5" name="Text Box 137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0:00:53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6" name="Text Box 138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0:00:52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7" name="Text Box 139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0:00:51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8" name="Text Box 140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0:00:50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9" name="Text Box 141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0:00:49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0" name="Text Box 142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0:00:48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1" name="Text Box 143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0:00:47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2" name="Text Box 144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0:00:46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3" name="Text Box 145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0:00:45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4" name="Text Box 146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0:00:44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" name="Text Box 147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0:00:43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6" name="Text Box 148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0:00:42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7" name="Text Box 149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0:00:41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8" name="Text Box 150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0:00:40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9" name="Text Box 151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0:00:39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0" name="Text Box 152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0:00:38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1" name="Text Box 153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0:00:37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2" name="Text Box 154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0:00:36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3" name="Text Box 155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0:00:35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4" name="Text Box 156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0:00:34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" name="Text Box 157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0:00:33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6" name="Text Box 158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0:00:32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7" name="Text Box 159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0:00:31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8" name="Text Box 160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0:00:30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9" name="Text Box 161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0:00:29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0" name="Text Box 162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0:00:28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1" name="Text Box 163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0:00:27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2" name="Text Box 164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0:00:26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3" name="Text Box 165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0:00:25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4" name="Text Box 166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0:00:24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" name="Text Box 167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0:00:23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6" name="Text Box 168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0:00:22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7" name="Text Box 169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0:00:21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8" name="Text Box 170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0:00:20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9" name="Text Box 171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0:00:19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0" name="Text Box 172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0:00:18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1" name="Text Box 173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0:00:17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2" name="Text Box 174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0:00:16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3" name="Text Box 175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0:00:15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4" name="Text Box 176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0:00:14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" name="Text Box 177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0:00:13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6" name="Text Box 178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0:00:12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7" name="Text Box 179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0:00:11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8" name="Text Box 180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0:00:10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9" name="Text Box 181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0:00:09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0" name="Text Box 182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0:00:08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1" name="Text Box 183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0:00:07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2" name="Text Box 184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0:00:06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3" name="Text Box 186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0:00:05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4" name="Text Box 187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0:00:04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5" name="Text Box 188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0:00:03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6" name="Text Box 190"/>
          <p:cNvSpPr txBox="1">
            <a:spLocks noChangeArrowheads="1"/>
          </p:cNvSpPr>
          <p:nvPr/>
        </p:nvSpPr>
        <p:spPr bwMode="auto">
          <a:xfrm>
            <a:off x="3657601" y="3899663"/>
            <a:ext cx="2202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0:00:02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7" name="Text Box 192"/>
          <p:cNvSpPr txBox="1">
            <a:spLocks noChangeArrowheads="1"/>
          </p:cNvSpPr>
          <p:nvPr/>
        </p:nvSpPr>
        <p:spPr bwMode="auto">
          <a:xfrm>
            <a:off x="3657600" y="3899663"/>
            <a:ext cx="334432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0:00:01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8" name="Text Box 193"/>
          <p:cNvSpPr txBox="1">
            <a:spLocks noChangeArrowheads="1"/>
          </p:cNvSpPr>
          <p:nvPr/>
        </p:nvSpPr>
        <p:spPr bwMode="auto">
          <a:xfrm>
            <a:off x="3657601" y="3899663"/>
            <a:ext cx="30299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0:00:00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9" name="Text Box 194"/>
          <p:cNvSpPr txBox="1">
            <a:spLocks noChangeArrowheads="1"/>
          </p:cNvSpPr>
          <p:nvPr/>
        </p:nvSpPr>
        <p:spPr bwMode="auto">
          <a:xfrm>
            <a:off x="3636817" y="4257464"/>
            <a:ext cx="262019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GIỜ!</a:t>
            </a:r>
            <a:endParaRPr lang="en-US" sz="24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0" name="Text Box 195"/>
          <p:cNvSpPr txBox="1">
            <a:spLocks noChangeArrowheads="1"/>
          </p:cNvSpPr>
          <p:nvPr/>
        </p:nvSpPr>
        <p:spPr bwMode="auto">
          <a:xfrm>
            <a:off x="3505200" y="3885808"/>
            <a:ext cx="323951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0000FF"/>
                </a:solidFill>
              </a:rPr>
              <a:t>0:03:00</a:t>
            </a:r>
            <a:endParaRPr lang="en-US" sz="3600" b="1" dirty="0">
              <a:solidFill>
                <a:srgbClr val="0000FF"/>
              </a:solidFill>
            </a:endParaRPr>
          </a:p>
        </p:txBody>
      </p:sp>
      <p:pic>
        <p:nvPicPr>
          <p:cNvPr id="251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79217" y="4800600"/>
            <a:ext cx="9223217" cy="20846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7000"/>
                            </p:stCondLst>
                            <p:childTnLst>
                              <p:par>
                                <p:cTn id="5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8000"/>
                            </p:stCondLst>
                            <p:childTnLst>
                              <p:par>
                                <p:cTn id="5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9000"/>
                            </p:stCondLst>
                            <p:childTnLst>
                              <p:par>
                                <p:cTn id="6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0"/>
                            </p:stCondLst>
                            <p:childTnLst>
                              <p:par>
                                <p:cTn id="6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1000"/>
                            </p:stCondLst>
                            <p:childTnLst>
                              <p:par>
                                <p:cTn id="6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2000"/>
                            </p:stCondLst>
                            <p:childTnLst>
                              <p:par>
                                <p:cTn id="7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3000"/>
                            </p:stCondLst>
                            <p:childTnLst>
                              <p:par>
                                <p:cTn id="7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4000"/>
                            </p:stCondLst>
                            <p:childTnLst>
                              <p:par>
                                <p:cTn id="7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5000"/>
                            </p:stCondLst>
                            <p:childTnLst>
                              <p:par>
                                <p:cTn id="8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6000"/>
                            </p:stCondLst>
                            <p:childTnLst>
                              <p:par>
                                <p:cTn id="8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7000"/>
                            </p:stCondLst>
                            <p:childTnLst>
                              <p:par>
                                <p:cTn id="8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8000"/>
                            </p:stCondLst>
                            <p:childTnLst>
                              <p:par>
                                <p:cTn id="8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9000"/>
                            </p:stCondLst>
                            <p:childTnLst>
                              <p:par>
                                <p:cTn id="9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0000"/>
                            </p:stCondLst>
                            <p:childTnLst>
                              <p:par>
                                <p:cTn id="9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21000"/>
                            </p:stCondLst>
                            <p:childTnLst>
                              <p:par>
                                <p:cTn id="9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2000"/>
                            </p:stCondLst>
                            <p:childTnLst>
                              <p:par>
                                <p:cTn id="10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3000"/>
                            </p:stCondLst>
                            <p:childTnLst>
                              <p:par>
                                <p:cTn id="10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24000"/>
                            </p:stCondLst>
                            <p:childTnLst>
                              <p:par>
                                <p:cTn id="10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25000"/>
                            </p:stCondLst>
                            <p:childTnLst>
                              <p:par>
                                <p:cTn id="11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26000"/>
                            </p:stCondLst>
                            <p:childTnLst>
                              <p:par>
                                <p:cTn id="11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27000"/>
                            </p:stCondLst>
                            <p:childTnLst>
                              <p:par>
                                <p:cTn id="11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28000"/>
                            </p:stCondLst>
                            <p:childTnLst>
                              <p:par>
                                <p:cTn id="11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29000"/>
                            </p:stCondLst>
                            <p:childTnLst>
                              <p:par>
                                <p:cTn id="12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30000"/>
                            </p:stCondLst>
                            <p:childTnLst>
                              <p:par>
                                <p:cTn id="12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31000"/>
                            </p:stCondLst>
                            <p:childTnLst>
                              <p:par>
                                <p:cTn id="12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32000"/>
                            </p:stCondLst>
                            <p:childTnLst>
                              <p:par>
                                <p:cTn id="13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33000"/>
                            </p:stCondLst>
                            <p:childTnLst>
                              <p:par>
                                <p:cTn id="13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34000"/>
                            </p:stCondLst>
                            <p:childTnLst>
                              <p:par>
                                <p:cTn id="13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35000"/>
                            </p:stCondLst>
                            <p:childTnLst>
                              <p:par>
                                <p:cTn id="14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36000"/>
                            </p:stCondLst>
                            <p:childTnLst>
                              <p:par>
                                <p:cTn id="14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37000"/>
                            </p:stCondLst>
                            <p:childTnLst>
                              <p:par>
                                <p:cTn id="14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38000"/>
                            </p:stCondLst>
                            <p:childTnLst>
                              <p:par>
                                <p:cTn id="14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39000"/>
                            </p:stCondLst>
                            <p:childTnLst>
                              <p:par>
                                <p:cTn id="15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40000"/>
                            </p:stCondLst>
                            <p:childTnLst>
                              <p:par>
                                <p:cTn id="15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41000"/>
                            </p:stCondLst>
                            <p:childTnLst>
                              <p:par>
                                <p:cTn id="15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42000"/>
                            </p:stCondLst>
                            <p:childTnLst>
                              <p:par>
                                <p:cTn id="16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43000"/>
                            </p:stCondLst>
                            <p:childTnLst>
                              <p:par>
                                <p:cTn id="16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44000"/>
                            </p:stCondLst>
                            <p:childTnLst>
                              <p:par>
                                <p:cTn id="16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45000"/>
                            </p:stCondLst>
                            <p:childTnLst>
                              <p:par>
                                <p:cTn id="17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46000"/>
                            </p:stCondLst>
                            <p:childTnLst>
                              <p:par>
                                <p:cTn id="17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47000"/>
                            </p:stCondLst>
                            <p:childTnLst>
                              <p:par>
                                <p:cTn id="17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48000"/>
                            </p:stCondLst>
                            <p:childTnLst>
                              <p:par>
                                <p:cTn id="17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49000"/>
                            </p:stCondLst>
                            <p:childTnLst>
                              <p:par>
                                <p:cTn id="18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50000"/>
                            </p:stCondLst>
                            <p:childTnLst>
                              <p:par>
                                <p:cTn id="18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51000"/>
                            </p:stCondLst>
                            <p:childTnLst>
                              <p:par>
                                <p:cTn id="18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52000"/>
                            </p:stCondLst>
                            <p:childTnLst>
                              <p:par>
                                <p:cTn id="19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53000"/>
                            </p:stCondLst>
                            <p:childTnLst>
                              <p:par>
                                <p:cTn id="19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54000"/>
                            </p:stCondLst>
                            <p:childTnLst>
                              <p:par>
                                <p:cTn id="19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55000"/>
                            </p:stCondLst>
                            <p:childTnLst>
                              <p:par>
                                <p:cTn id="20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56000"/>
                            </p:stCondLst>
                            <p:childTnLst>
                              <p:par>
                                <p:cTn id="20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57000"/>
                            </p:stCondLst>
                            <p:childTnLst>
                              <p:par>
                                <p:cTn id="20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58000"/>
                            </p:stCondLst>
                            <p:childTnLst>
                              <p:par>
                                <p:cTn id="20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59000"/>
                            </p:stCondLst>
                            <p:childTnLst>
                              <p:par>
                                <p:cTn id="21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>
                            <p:stCondLst>
                              <p:cond delay="60000"/>
                            </p:stCondLst>
                            <p:childTnLst>
                              <p:par>
                                <p:cTn id="21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61000"/>
                            </p:stCondLst>
                            <p:childTnLst>
                              <p:par>
                                <p:cTn id="21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>
                            <p:stCondLst>
                              <p:cond delay="62000"/>
                            </p:stCondLst>
                            <p:childTnLst>
                              <p:par>
                                <p:cTn id="22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>
                            <p:stCondLst>
                              <p:cond delay="63000"/>
                            </p:stCondLst>
                            <p:childTnLst>
                              <p:par>
                                <p:cTn id="22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64000"/>
                            </p:stCondLst>
                            <p:childTnLst>
                              <p:par>
                                <p:cTn id="2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9" fill="hold">
                            <p:stCondLst>
                              <p:cond delay="65000"/>
                            </p:stCondLst>
                            <p:childTnLst>
                              <p:par>
                                <p:cTn id="2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66000"/>
                            </p:stCondLst>
                            <p:childTnLst>
                              <p:par>
                                <p:cTn id="2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5" fill="hold">
                            <p:stCondLst>
                              <p:cond delay="67000"/>
                            </p:stCondLst>
                            <p:childTnLst>
                              <p:par>
                                <p:cTn id="2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8" fill="hold">
                            <p:stCondLst>
                              <p:cond delay="68000"/>
                            </p:stCondLst>
                            <p:childTnLst>
                              <p:par>
                                <p:cTn id="2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1" fill="hold">
                            <p:stCondLst>
                              <p:cond delay="69000"/>
                            </p:stCondLst>
                            <p:childTnLst>
                              <p:par>
                                <p:cTn id="2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>
                            <p:stCondLst>
                              <p:cond delay="70000"/>
                            </p:stCondLst>
                            <p:childTnLst>
                              <p:par>
                                <p:cTn id="2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>
                            <p:stCondLst>
                              <p:cond delay="71000"/>
                            </p:stCondLst>
                            <p:childTnLst>
                              <p:par>
                                <p:cTn id="2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0" fill="hold">
                            <p:stCondLst>
                              <p:cond delay="72000"/>
                            </p:stCondLst>
                            <p:childTnLst>
                              <p:par>
                                <p:cTn id="25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3" fill="hold">
                            <p:stCondLst>
                              <p:cond delay="73000"/>
                            </p:stCondLst>
                            <p:childTnLst>
                              <p:par>
                                <p:cTn id="25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6" fill="hold">
                            <p:stCondLst>
                              <p:cond delay="74000"/>
                            </p:stCondLst>
                            <p:childTnLst>
                              <p:par>
                                <p:cTn id="25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>
                            <p:stCondLst>
                              <p:cond delay="75000"/>
                            </p:stCondLst>
                            <p:childTnLst>
                              <p:par>
                                <p:cTn id="26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>
                            <p:stCondLst>
                              <p:cond delay="76000"/>
                            </p:stCondLst>
                            <p:childTnLst>
                              <p:par>
                                <p:cTn id="26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5" fill="hold">
                            <p:stCondLst>
                              <p:cond delay="77000"/>
                            </p:stCondLst>
                            <p:childTnLst>
                              <p:par>
                                <p:cTn id="26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>
                            <p:stCondLst>
                              <p:cond delay="78000"/>
                            </p:stCondLst>
                            <p:childTnLst>
                              <p:par>
                                <p:cTn id="26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>
                            <p:stCondLst>
                              <p:cond delay="79000"/>
                            </p:stCondLst>
                            <p:childTnLst>
                              <p:par>
                                <p:cTn id="27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4" fill="hold">
                            <p:stCondLst>
                              <p:cond delay="80000"/>
                            </p:stCondLst>
                            <p:childTnLst>
                              <p:par>
                                <p:cTn id="27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7" fill="hold">
                            <p:stCondLst>
                              <p:cond delay="81000"/>
                            </p:stCondLst>
                            <p:childTnLst>
                              <p:par>
                                <p:cTn id="27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0" fill="hold">
                            <p:stCondLst>
                              <p:cond delay="82000"/>
                            </p:stCondLst>
                            <p:childTnLst>
                              <p:par>
                                <p:cTn id="28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>
                            <p:stCondLst>
                              <p:cond delay="83000"/>
                            </p:stCondLst>
                            <p:childTnLst>
                              <p:par>
                                <p:cTn id="28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6" fill="hold">
                            <p:stCondLst>
                              <p:cond delay="84000"/>
                            </p:stCondLst>
                            <p:childTnLst>
                              <p:par>
                                <p:cTn id="28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9" fill="hold">
                            <p:stCondLst>
                              <p:cond delay="85000"/>
                            </p:stCondLst>
                            <p:childTnLst>
                              <p:par>
                                <p:cTn id="29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2" fill="hold">
                            <p:stCondLst>
                              <p:cond delay="86000"/>
                            </p:stCondLst>
                            <p:childTnLst>
                              <p:par>
                                <p:cTn id="29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>
                            <p:stCondLst>
                              <p:cond delay="87000"/>
                            </p:stCondLst>
                            <p:childTnLst>
                              <p:par>
                                <p:cTn id="29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8" fill="hold">
                            <p:stCondLst>
                              <p:cond delay="88000"/>
                            </p:stCondLst>
                            <p:childTnLst>
                              <p:par>
                                <p:cTn id="29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1" fill="hold">
                            <p:stCondLst>
                              <p:cond delay="89000"/>
                            </p:stCondLst>
                            <p:childTnLst>
                              <p:par>
                                <p:cTn id="30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4" fill="hold">
                            <p:stCondLst>
                              <p:cond delay="90000"/>
                            </p:stCondLst>
                            <p:childTnLst>
                              <p:par>
                                <p:cTn id="30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7" fill="hold">
                            <p:stCondLst>
                              <p:cond delay="91000"/>
                            </p:stCondLst>
                            <p:childTnLst>
                              <p:par>
                                <p:cTn id="30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0" fill="hold">
                            <p:stCondLst>
                              <p:cond delay="92000"/>
                            </p:stCondLst>
                            <p:childTnLst>
                              <p:par>
                                <p:cTn id="3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3" fill="hold">
                            <p:stCondLst>
                              <p:cond delay="93000"/>
                            </p:stCondLst>
                            <p:childTnLst>
                              <p:par>
                                <p:cTn id="3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6" fill="hold">
                            <p:stCondLst>
                              <p:cond delay="94000"/>
                            </p:stCondLst>
                            <p:childTnLst>
                              <p:par>
                                <p:cTn id="3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9" fill="hold">
                            <p:stCondLst>
                              <p:cond delay="95000"/>
                            </p:stCondLst>
                            <p:childTnLst>
                              <p:par>
                                <p:cTn id="3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2" fill="hold">
                            <p:stCondLst>
                              <p:cond delay="96000"/>
                            </p:stCondLst>
                            <p:childTnLst>
                              <p:par>
                                <p:cTn id="3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5" fill="hold">
                            <p:stCondLst>
                              <p:cond delay="97000"/>
                            </p:stCondLst>
                            <p:childTnLst>
                              <p:par>
                                <p:cTn id="3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8" fill="hold">
                            <p:stCondLst>
                              <p:cond delay="98000"/>
                            </p:stCondLst>
                            <p:childTnLst>
                              <p:par>
                                <p:cTn id="3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1" fill="hold">
                            <p:stCondLst>
                              <p:cond delay="99000"/>
                            </p:stCondLst>
                            <p:childTnLst>
                              <p:par>
                                <p:cTn id="3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4" fill="hold">
                            <p:stCondLst>
                              <p:cond delay="100000"/>
                            </p:stCondLst>
                            <p:childTnLst>
                              <p:par>
                                <p:cTn id="3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7" fill="hold">
                            <p:stCondLst>
                              <p:cond delay="101000"/>
                            </p:stCondLst>
                            <p:childTnLst>
                              <p:par>
                                <p:cTn id="3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0" fill="hold">
                            <p:stCondLst>
                              <p:cond delay="102000"/>
                            </p:stCondLst>
                            <p:childTnLst>
                              <p:par>
                                <p:cTn id="3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3" fill="hold">
                            <p:stCondLst>
                              <p:cond delay="103000"/>
                            </p:stCondLst>
                            <p:childTnLst>
                              <p:par>
                                <p:cTn id="34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6" fill="hold">
                            <p:stCondLst>
                              <p:cond delay="104000"/>
                            </p:stCondLst>
                            <p:childTnLst>
                              <p:par>
                                <p:cTn id="34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9" fill="hold">
                            <p:stCondLst>
                              <p:cond delay="105000"/>
                            </p:stCondLst>
                            <p:childTnLst>
                              <p:par>
                                <p:cTn id="35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2" fill="hold">
                            <p:stCondLst>
                              <p:cond delay="106000"/>
                            </p:stCondLst>
                            <p:childTnLst>
                              <p:par>
                                <p:cTn id="35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5" fill="hold">
                            <p:stCondLst>
                              <p:cond delay="107000"/>
                            </p:stCondLst>
                            <p:childTnLst>
                              <p:par>
                                <p:cTn id="35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8" fill="hold">
                            <p:stCondLst>
                              <p:cond delay="108000"/>
                            </p:stCondLst>
                            <p:childTnLst>
                              <p:par>
                                <p:cTn id="35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1" fill="hold">
                            <p:stCondLst>
                              <p:cond delay="109000"/>
                            </p:stCondLst>
                            <p:childTnLst>
                              <p:par>
                                <p:cTn id="36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4" fill="hold">
                            <p:stCondLst>
                              <p:cond delay="110000"/>
                            </p:stCondLst>
                            <p:childTnLst>
                              <p:par>
                                <p:cTn id="36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7" fill="hold">
                            <p:stCondLst>
                              <p:cond delay="111000"/>
                            </p:stCondLst>
                            <p:childTnLst>
                              <p:par>
                                <p:cTn id="36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0" fill="hold">
                            <p:stCondLst>
                              <p:cond delay="112000"/>
                            </p:stCondLst>
                            <p:childTnLst>
                              <p:par>
                                <p:cTn id="37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3" fill="hold">
                            <p:stCondLst>
                              <p:cond delay="113000"/>
                            </p:stCondLst>
                            <p:childTnLst>
                              <p:par>
                                <p:cTn id="37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6" fill="hold">
                            <p:stCondLst>
                              <p:cond delay="114000"/>
                            </p:stCondLst>
                            <p:childTnLst>
                              <p:par>
                                <p:cTn id="37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9" fill="hold">
                            <p:stCondLst>
                              <p:cond delay="115000"/>
                            </p:stCondLst>
                            <p:childTnLst>
                              <p:par>
                                <p:cTn id="38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2" fill="hold">
                            <p:stCondLst>
                              <p:cond delay="116000"/>
                            </p:stCondLst>
                            <p:childTnLst>
                              <p:par>
                                <p:cTn id="38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5" fill="hold">
                            <p:stCondLst>
                              <p:cond delay="117000"/>
                            </p:stCondLst>
                            <p:childTnLst>
                              <p:par>
                                <p:cTn id="38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8" fill="hold">
                            <p:stCondLst>
                              <p:cond delay="118000"/>
                            </p:stCondLst>
                            <p:childTnLst>
                              <p:par>
                                <p:cTn id="38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1" fill="hold">
                            <p:stCondLst>
                              <p:cond delay="119000"/>
                            </p:stCondLst>
                            <p:childTnLst>
                              <p:par>
                                <p:cTn id="39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4" fill="hold">
                            <p:stCondLst>
                              <p:cond delay="120000"/>
                            </p:stCondLst>
                            <p:childTnLst>
                              <p:par>
                                <p:cTn id="39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7" fill="hold">
                            <p:stCondLst>
                              <p:cond delay="121000"/>
                            </p:stCondLst>
                            <p:childTnLst>
                              <p:par>
                                <p:cTn id="39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0" fill="hold">
                            <p:stCondLst>
                              <p:cond delay="122000"/>
                            </p:stCondLst>
                            <p:childTnLst>
                              <p:par>
                                <p:cTn id="40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3" fill="hold">
                            <p:stCondLst>
                              <p:cond delay="123000"/>
                            </p:stCondLst>
                            <p:childTnLst>
                              <p:par>
                                <p:cTn id="40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6" fill="hold">
                            <p:stCondLst>
                              <p:cond delay="124000"/>
                            </p:stCondLst>
                            <p:childTnLst>
                              <p:par>
                                <p:cTn id="40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9" fill="hold">
                            <p:stCondLst>
                              <p:cond delay="125000"/>
                            </p:stCondLst>
                            <p:childTnLst>
                              <p:par>
                                <p:cTn id="41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2" fill="hold">
                            <p:stCondLst>
                              <p:cond delay="126000"/>
                            </p:stCondLst>
                            <p:childTnLst>
                              <p:par>
                                <p:cTn id="41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5" fill="hold">
                            <p:stCondLst>
                              <p:cond delay="127000"/>
                            </p:stCondLst>
                            <p:childTnLst>
                              <p:par>
                                <p:cTn id="41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8" fill="hold">
                            <p:stCondLst>
                              <p:cond delay="128000"/>
                            </p:stCondLst>
                            <p:childTnLst>
                              <p:par>
                                <p:cTn id="41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1" fill="hold">
                            <p:stCondLst>
                              <p:cond delay="129000"/>
                            </p:stCondLst>
                            <p:childTnLst>
                              <p:par>
                                <p:cTn id="42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4" fill="hold">
                            <p:stCondLst>
                              <p:cond delay="130000"/>
                            </p:stCondLst>
                            <p:childTnLst>
                              <p:par>
                                <p:cTn id="42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7" fill="hold">
                            <p:stCondLst>
                              <p:cond delay="131000"/>
                            </p:stCondLst>
                            <p:childTnLst>
                              <p:par>
                                <p:cTn id="42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0" fill="hold">
                            <p:stCondLst>
                              <p:cond delay="132000"/>
                            </p:stCondLst>
                            <p:childTnLst>
                              <p:par>
                                <p:cTn id="43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3" fill="hold">
                            <p:stCondLst>
                              <p:cond delay="133000"/>
                            </p:stCondLst>
                            <p:childTnLst>
                              <p:par>
                                <p:cTn id="43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6" fill="hold">
                            <p:stCondLst>
                              <p:cond delay="134000"/>
                            </p:stCondLst>
                            <p:childTnLst>
                              <p:par>
                                <p:cTn id="43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9" fill="hold">
                            <p:stCondLst>
                              <p:cond delay="135000"/>
                            </p:stCondLst>
                            <p:childTnLst>
                              <p:par>
                                <p:cTn id="44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2" fill="hold">
                            <p:stCondLst>
                              <p:cond delay="136000"/>
                            </p:stCondLst>
                            <p:childTnLst>
                              <p:par>
                                <p:cTn id="44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5" fill="hold">
                            <p:stCondLst>
                              <p:cond delay="137000"/>
                            </p:stCondLst>
                            <p:childTnLst>
                              <p:par>
                                <p:cTn id="44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8" fill="hold">
                            <p:stCondLst>
                              <p:cond delay="138000"/>
                            </p:stCondLst>
                            <p:childTnLst>
                              <p:par>
                                <p:cTn id="44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1" fill="hold">
                            <p:stCondLst>
                              <p:cond delay="139000"/>
                            </p:stCondLst>
                            <p:childTnLst>
                              <p:par>
                                <p:cTn id="45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4" fill="hold">
                            <p:stCondLst>
                              <p:cond delay="140000"/>
                            </p:stCondLst>
                            <p:childTnLst>
                              <p:par>
                                <p:cTn id="45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7" fill="hold">
                            <p:stCondLst>
                              <p:cond delay="141000"/>
                            </p:stCondLst>
                            <p:childTnLst>
                              <p:par>
                                <p:cTn id="45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0" fill="hold">
                            <p:stCondLst>
                              <p:cond delay="142000"/>
                            </p:stCondLst>
                            <p:childTnLst>
                              <p:par>
                                <p:cTn id="46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3" fill="hold">
                            <p:stCondLst>
                              <p:cond delay="143000"/>
                            </p:stCondLst>
                            <p:childTnLst>
                              <p:par>
                                <p:cTn id="46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6" fill="hold">
                            <p:stCondLst>
                              <p:cond delay="144000"/>
                            </p:stCondLst>
                            <p:childTnLst>
                              <p:par>
                                <p:cTn id="46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9" fill="hold">
                            <p:stCondLst>
                              <p:cond delay="145000"/>
                            </p:stCondLst>
                            <p:childTnLst>
                              <p:par>
                                <p:cTn id="47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2" fill="hold">
                            <p:stCondLst>
                              <p:cond delay="146000"/>
                            </p:stCondLst>
                            <p:childTnLst>
                              <p:par>
                                <p:cTn id="47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5" fill="hold">
                            <p:stCondLst>
                              <p:cond delay="147000"/>
                            </p:stCondLst>
                            <p:childTnLst>
                              <p:par>
                                <p:cTn id="47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8" fill="hold">
                            <p:stCondLst>
                              <p:cond delay="148000"/>
                            </p:stCondLst>
                            <p:childTnLst>
                              <p:par>
                                <p:cTn id="47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1" fill="hold">
                            <p:stCondLst>
                              <p:cond delay="149000"/>
                            </p:stCondLst>
                            <p:childTnLst>
                              <p:par>
                                <p:cTn id="48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4" fill="hold">
                            <p:stCondLst>
                              <p:cond delay="150000"/>
                            </p:stCondLst>
                            <p:childTnLst>
                              <p:par>
                                <p:cTn id="48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7" fill="hold">
                            <p:stCondLst>
                              <p:cond delay="151000"/>
                            </p:stCondLst>
                            <p:childTnLst>
                              <p:par>
                                <p:cTn id="48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0" fill="hold">
                            <p:stCondLst>
                              <p:cond delay="152000"/>
                            </p:stCondLst>
                            <p:childTnLst>
                              <p:par>
                                <p:cTn id="49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3" fill="hold">
                            <p:stCondLst>
                              <p:cond delay="153000"/>
                            </p:stCondLst>
                            <p:childTnLst>
                              <p:par>
                                <p:cTn id="49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6" fill="hold">
                            <p:stCondLst>
                              <p:cond delay="154000"/>
                            </p:stCondLst>
                            <p:childTnLst>
                              <p:par>
                                <p:cTn id="49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9" fill="hold">
                            <p:stCondLst>
                              <p:cond delay="155000"/>
                            </p:stCondLst>
                            <p:childTnLst>
                              <p:par>
                                <p:cTn id="50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2" fill="hold">
                            <p:stCondLst>
                              <p:cond delay="156000"/>
                            </p:stCondLst>
                            <p:childTnLst>
                              <p:par>
                                <p:cTn id="50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5" fill="hold">
                            <p:stCondLst>
                              <p:cond delay="157000"/>
                            </p:stCondLst>
                            <p:childTnLst>
                              <p:par>
                                <p:cTn id="50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8" fill="hold">
                            <p:stCondLst>
                              <p:cond delay="158000"/>
                            </p:stCondLst>
                            <p:childTnLst>
                              <p:par>
                                <p:cTn id="50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1" fill="hold">
                            <p:stCondLst>
                              <p:cond delay="159000"/>
                            </p:stCondLst>
                            <p:childTnLst>
                              <p:par>
                                <p:cTn id="51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4" fill="hold">
                            <p:stCondLst>
                              <p:cond delay="160000"/>
                            </p:stCondLst>
                            <p:childTnLst>
                              <p:par>
                                <p:cTn id="51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7" fill="hold">
                            <p:stCondLst>
                              <p:cond delay="161000"/>
                            </p:stCondLst>
                            <p:childTnLst>
                              <p:par>
                                <p:cTn id="51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0" fill="hold">
                            <p:stCondLst>
                              <p:cond delay="162000"/>
                            </p:stCondLst>
                            <p:childTnLst>
                              <p:par>
                                <p:cTn id="52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3" fill="hold">
                            <p:stCondLst>
                              <p:cond delay="163000"/>
                            </p:stCondLst>
                            <p:childTnLst>
                              <p:par>
                                <p:cTn id="52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6" fill="hold">
                            <p:stCondLst>
                              <p:cond delay="164000"/>
                            </p:stCondLst>
                            <p:childTnLst>
                              <p:par>
                                <p:cTn id="5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9" fill="hold">
                            <p:stCondLst>
                              <p:cond delay="165000"/>
                            </p:stCondLst>
                            <p:childTnLst>
                              <p:par>
                                <p:cTn id="5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2" fill="hold">
                            <p:stCondLst>
                              <p:cond delay="166000"/>
                            </p:stCondLst>
                            <p:childTnLst>
                              <p:par>
                                <p:cTn id="5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5" fill="hold">
                            <p:stCondLst>
                              <p:cond delay="167000"/>
                            </p:stCondLst>
                            <p:childTnLst>
                              <p:par>
                                <p:cTn id="5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8" fill="hold">
                            <p:stCondLst>
                              <p:cond delay="168000"/>
                            </p:stCondLst>
                            <p:childTnLst>
                              <p:par>
                                <p:cTn id="5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1" fill="hold">
                            <p:stCondLst>
                              <p:cond delay="169000"/>
                            </p:stCondLst>
                            <p:childTnLst>
                              <p:par>
                                <p:cTn id="5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4" fill="hold">
                            <p:stCondLst>
                              <p:cond delay="170000"/>
                            </p:stCondLst>
                            <p:childTnLst>
                              <p:par>
                                <p:cTn id="5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7" fill="hold">
                            <p:stCondLst>
                              <p:cond delay="171000"/>
                            </p:stCondLst>
                            <p:childTnLst>
                              <p:par>
                                <p:cTn id="5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0" fill="hold">
                            <p:stCondLst>
                              <p:cond delay="172000"/>
                            </p:stCondLst>
                            <p:childTnLst>
                              <p:par>
                                <p:cTn id="55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3" fill="hold">
                            <p:stCondLst>
                              <p:cond delay="173000"/>
                            </p:stCondLst>
                            <p:childTnLst>
                              <p:par>
                                <p:cTn id="55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6" fill="hold">
                            <p:stCondLst>
                              <p:cond delay="174000"/>
                            </p:stCondLst>
                            <p:childTnLst>
                              <p:par>
                                <p:cTn id="55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9" fill="hold">
                            <p:stCondLst>
                              <p:cond delay="175000"/>
                            </p:stCondLst>
                            <p:childTnLst>
                              <p:par>
                                <p:cTn id="56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2" fill="hold">
                            <p:stCondLst>
                              <p:cond delay="176000"/>
                            </p:stCondLst>
                            <p:childTnLst>
                              <p:par>
                                <p:cTn id="5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5" fill="hold">
                      <p:stCondLst>
                        <p:cond delay="indefinite"/>
                      </p:stCondLst>
                      <p:childTnLst>
                        <p:par>
                          <p:cTn id="566" fill="hold">
                            <p:stCondLst>
                              <p:cond delay="0"/>
                            </p:stCondLst>
                            <p:childTnLst>
                              <p:par>
                                <p:cTn id="567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8" dur="500"/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9" dur="500"/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72" dur="5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3" dur="5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76" dur="5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7" dur="5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80" dur="500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1" dur="500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84" dur="5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5" dur="5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88" dur="5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9" dur="5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92" dur="5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3" dur="5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96" dur="5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7" dur="5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0" dur="500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1" dur="500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4" dur="5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5" dur="5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8" dur="5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9" dur="5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2" dur="500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3" dur="500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6" dur="500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7" dur="500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20" dur="500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1" dur="500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24" dur="5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5" dur="5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28" dur="500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9" dur="500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32" dur="5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3" dur="5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36" dur="500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7" dur="500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0" dur="500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1" dur="500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4" dur="500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5" dur="500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8" dur="500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9" dur="500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52" dur="500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3" dur="500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56" dur="500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7" dur="500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60" dur="500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1" dur="500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64" dur="500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5" dur="500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68" dur="500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9" dur="500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72" dur="500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3" dur="500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76" dur="500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7" dur="500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80" dur="500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1" dur="500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84" dur="500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5" dur="500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88" dur="500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9" dur="500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92" dur="500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3" dur="500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96" dur="500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7" dur="500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00" dur="50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1" dur="50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04" dur="500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5" dur="500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08" dur="5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9" dur="5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12" dur="500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3" dur="500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16" dur="5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7" dur="5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20" dur="50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1" dur="50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24" dur="500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5" dur="500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28" dur="500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9" dur="500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32" dur="500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3" dur="500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36" dur="500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7" dur="500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40" dur="500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1" dur="500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44" dur="5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5" dur="5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48" dur="50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9" dur="50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52" dur="5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3" dur="5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56" dur="5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7" dur="5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60" dur="50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1" dur="50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64" dur="50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5" dur="50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68" dur="50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9" dur="50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72" dur="5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3" dur="5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76" dur="500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7" dur="500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80" dur="500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1" dur="500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84" dur="50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5" dur="50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88" dur="50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9" dur="50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92" dur="500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3" dur="500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96" dur="500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7" dur="500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00" dur="50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1" dur="50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04" dur="50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5" dur="50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08" dur="500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9" dur="500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12" dur="500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3" dur="500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16" dur="500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7" dur="500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20" dur="500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1" dur="500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24" dur="500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5" dur="500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28" dur="500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9" dur="500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32" dur="500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3" dur="500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36" dur="500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7" dur="500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40" dur="500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1" dur="500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44" dur="500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5" dur="500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48" dur="50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9" dur="50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52" dur="500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3" dur="500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56" dur="500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7" dur="500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60" dur="500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1" dur="500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64" dur="50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5" dur="50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68" dur="5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9" dur="5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72" dur="500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3" dur="500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76" dur="500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7" dur="500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80" dur="500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1" dur="500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84" dur="50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5" dur="50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88" dur="5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9" dur="5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92" dur="50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3" dur="50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96" dur="500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7" dur="500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00" dur="500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1" dur="500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04" dur="5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5" dur="5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08" dur="500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9" dur="500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12" dur="500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3" dur="500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16" dur="50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7" dur="50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20" dur="500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1" dur="500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24" dur="500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5" dur="500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28" dur="500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9" dur="500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32" dur="500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3" dur="500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36" dur="500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7" dur="500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40" dur="500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1" dur="500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44" dur="500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5" dur="500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48" dur="500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9" dur="500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52" dur="50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3" dur="50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56" dur="500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7" dur="500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60" dur="500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1" dur="500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64" dur="500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5" dur="500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68" dur="500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9" dur="500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72" dur="500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3" dur="500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76" dur="500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7" dur="500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80" dur="500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1" dur="500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84" dur="500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5" dur="500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88" dur="500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9" dur="500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92" dur="500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3" dur="500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96" dur="500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7" dur="500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00" dur="500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1" dur="500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04" dur="500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5" dur="500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08" dur="500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9" dur="500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12" dur="500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3" dur="500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16" dur="500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7" dur="500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20" dur="500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1" dur="500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24" dur="500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5" dur="500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28" dur="500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9" dur="500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32" dur="500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3" dur="500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36" dur="500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7" dur="500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40" dur="500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1" dur="500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44" dur="500"/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5" dur="500"/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48" dur="500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9" dur="500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52" dur="500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3" dur="500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56" dur="500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7" dur="500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60" dur="500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1" dur="500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64" dur="500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5" dur="500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68" dur="500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9" dur="500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72" dur="500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3" dur="500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76" dur="500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7" dur="500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80" dur="500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1" dur="500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84" dur="500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5" dur="500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88" dur="50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9" dur="50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92" dur="500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3" dur="500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96" dur="500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7" dur="500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00" dur="500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1" dur="500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04" dur="500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5" dur="500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08" dur="500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9" dur="500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12" dur="500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3" dur="500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16" dur="500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7" dur="500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20" dur="500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1" dur="500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24" dur="500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5" dur="500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28" dur="500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9" dur="500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32" dur="500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3" dur="500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36" dur="500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7" dur="500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40" dur="500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1" dur="500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44" dur="500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5" dur="500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48" dur="500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9" dur="500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52" dur="500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3" dur="500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56" dur="500"/>
                                        <p:tgtEl>
                                          <p:spTgt spid="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7" dur="500"/>
                                        <p:tgtEl>
                                          <p:spTgt spid="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60" dur="500"/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1" dur="500"/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64" dur="500"/>
                                        <p:tgtEl>
                                          <p:spTgt spid="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5" dur="500"/>
                                        <p:tgtEl>
                                          <p:spTgt spid="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68" dur="500"/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9" dur="500"/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72" dur="500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3" dur="500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76" dur="500"/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7" dur="500"/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80" dur="500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1" dur="500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84" dur="500"/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5" dur="500"/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88" dur="500"/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9" dur="500"/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92" dur="500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3" dur="500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96" dur="500"/>
                                        <p:tgtEl>
                                          <p:spTgt spid="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7" dur="500"/>
                                        <p:tgtEl>
                                          <p:spTgt spid="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00" dur="500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1" dur="500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04" dur="500"/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5" dur="500"/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08" dur="500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9" dur="500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12" dur="500"/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3" dur="500"/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16" dur="500"/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7" dur="500"/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20" dur="500"/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1" dur="500"/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24" dur="500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5" dur="500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28" dur="500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9" dur="500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32" dur="500"/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3" dur="500"/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36" dur="500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7" dur="500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40" dur="500"/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1" dur="500"/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44" dur="500"/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5" dur="500"/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48" dur="500"/>
                                        <p:tgtEl>
                                          <p:spTgt spid="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9" dur="500"/>
                                        <p:tgtEl>
                                          <p:spTgt spid="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52" dur="500"/>
                                        <p:tgtEl>
                                          <p:spTgt spid="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3" dur="500"/>
                                        <p:tgtEl>
                                          <p:spTgt spid="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56" dur="500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7" dur="500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60" dur="500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1" dur="500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64" dur="500"/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5" dur="500"/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68" dur="500"/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9" dur="500"/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72" dur="500"/>
                                        <p:tgtEl>
                                          <p:spTgt spid="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3" dur="500"/>
                                        <p:tgtEl>
                                          <p:spTgt spid="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76" dur="500"/>
                                        <p:tgtEl>
                                          <p:spTgt spid="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7" dur="500"/>
                                        <p:tgtEl>
                                          <p:spTgt spid="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3" grpId="0"/>
      <p:bldP spid="73" grpId="1"/>
      <p:bldP spid="74" grpId="0"/>
      <p:bldP spid="74" grpId="1"/>
      <p:bldP spid="75" grpId="0"/>
      <p:bldP spid="75" grpId="1"/>
      <p:bldP spid="76" grpId="0"/>
      <p:bldP spid="76" grpId="1"/>
      <p:bldP spid="77" grpId="0"/>
      <p:bldP spid="77" grpId="1"/>
      <p:bldP spid="78" grpId="0"/>
      <p:bldP spid="78" grpId="1"/>
      <p:bldP spid="79" grpId="0"/>
      <p:bldP spid="79" grpId="1"/>
      <p:bldP spid="80" grpId="0"/>
      <p:bldP spid="80" grpId="1"/>
      <p:bldP spid="81" grpId="0"/>
      <p:bldP spid="81" grpId="1"/>
      <p:bldP spid="82" grpId="0"/>
      <p:bldP spid="82" grpId="1"/>
      <p:bldP spid="83" grpId="0"/>
      <p:bldP spid="83" grpId="1"/>
      <p:bldP spid="84" grpId="0"/>
      <p:bldP spid="84" grpId="1"/>
      <p:bldP spid="85" grpId="0"/>
      <p:bldP spid="85" grpId="1"/>
      <p:bldP spid="86" grpId="0"/>
      <p:bldP spid="86" grpId="1"/>
      <p:bldP spid="87" grpId="0"/>
      <p:bldP spid="87" grpId="1"/>
      <p:bldP spid="88" grpId="0"/>
      <p:bldP spid="88" grpId="1"/>
      <p:bldP spid="89" grpId="0"/>
      <p:bldP spid="89" grpId="1"/>
      <p:bldP spid="90" grpId="0"/>
      <p:bldP spid="90" grpId="1"/>
      <p:bldP spid="91" grpId="0"/>
      <p:bldP spid="91" grpId="1"/>
      <p:bldP spid="92" grpId="0"/>
      <p:bldP spid="92" grpId="1"/>
      <p:bldP spid="93" grpId="0"/>
      <p:bldP spid="93" grpId="1"/>
      <p:bldP spid="94" grpId="0"/>
      <p:bldP spid="94" grpId="1"/>
      <p:bldP spid="95" grpId="0"/>
      <p:bldP spid="95" grpId="1"/>
      <p:bldP spid="96" grpId="0"/>
      <p:bldP spid="96" grpId="1"/>
      <p:bldP spid="97" grpId="0"/>
      <p:bldP spid="97" grpId="1"/>
      <p:bldP spid="98" grpId="0"/>
      <p:bldP spid="98" grpId="1"/>
      <p:bldP spid="99" grpId="0"/>
      <p:bldP spid="99" grpId="1"/>
      <p:bldP spid="100" grpId="0"/>
      <p:bldP spid="100" grpId="1"/>
      <p:bldP spid="101" grpId="0"/>
      <p:bldP spid="101" grpId="1"/>
      <p:bldP spid="102" grpId="0"/>
      <p:bldP spid="102" grpId="1"/>
      <p:bldP spid="103" grpId="0"/>
      <p:bldP spid="103" grpId="1"/>
      <p:bldP spid="104" grpId="0"/>
      <p:bldP spid="104" grpId="1"/>
      <p:bldP spid="105" grpId="0"/>
      <p:bldP spid="105" grpId="1"/>
      <p:bldP spid="106" grpId="0"/>
      <p:bldP spid="106" grpId="1"/>
      <p:bldP spid="107" grpId="0"/>
      <p:bldP spid="107" grpId="1"/>
      <p:bldP spid="108" grpId="0"/>
      <p:bldP spid="108" grpId="1"/>
      <p:bldP spid="109" grpId="0"/>
      <p:bldP spid="109" grpId="1"/>
      <p:bldP spid="110" grpId="0"/>
      <p:bldP spid="110" grpId="1"/>
      <p:bldP spid="111" grpId="0"/>
      <p:bldP spid="111" grpId="1"/>
      <p:bldP spid="112" grpId="0"/>
      <p:bldP spid="112" grpId="1"/>
      <p:bldP spid="113" grpId="0"/>
      <p:bldP spid="113" grpId="1"/>
      <p:bldP spid="114" grpId="0"/>
      <p:bldP spid="114" grpId="1"/>
      <p:bldP spid="115" grpId="0"/>
      <p:bldP spid="115" grpId="1"/>
      <p:bldP spid="116" grpId="0"/>
      <p:bldP spid="116" grpId="1"/>
      <p:bldP spid="117" grpId="0"/>
      <p:bldP spid="117" grpId="1"/>
      <p:bldP spid="118" grpId="0"/>
      <p:bldP spid="118" grpId="1"/>
      <p:bldP spid="119" grpId="0"/>
      <p:bldP spid="119" grpId="1"/>
      <p:bldP spid="120" grpId="0"/>
      <p:bldP spid="120" grpId="1"/>
      <p:bldP spid="121" grpId="0"/>
      <p:bldP spid="121" grpId="1"/>
      <p:bldP spid="122" grpId="0"/>
      <p:bldP spid="122" grpId="1"/>
      <p:bldP spid="123" grpId="0"/>
      <p:bldP spid="123" grpId="1"/>
      <p:bldP spid="124" grpId="0"/>
      <p:bldP spid="124" grpId="1"/>
      <p:bldP spid="125" grpId="0"/>
      <p:bldP spid="125" grpId="1"/>
      <p:bldP spid="126" grpId="0"/>
      <p:bldP spid="126" grpId="1"/>
      <p:bldP spid="127" grpId="0"/>
      <p:bldP spid="127" grpId="1"/>
      <p:bldP spid="128" grpId="0"/>
      <p:bldP spid="128" grpId="1"/>
      <p:bldP spid="129" grpId="0"/>
      <p:bldP spid="129" grpId="1"/>
      <p:bldP spid="130" grpId="0"/>
      <p:bldP spid="130" grpId="1"/>
      <p:bldP spid="131" grpId="0"/>
      <p:bldP spid="131" grpId="1"/>
      <p:bldP spid="132" grpId="0"/>
      <p:bldP spid="132" grpId="1"/>
      <p:bldP spid="133" grpId="0"/>
      <p:bldP spid="133" grpId="1"/>
      <p:bldP spid="134" grpId="0"/>
      <p:bldP spid="134" grpId="1"/>
      <p:bldP spid="135" grpId="0"/>
      <p:bldP spid="135" grpId="1"/>
      <p:bldP spid="136" grpId="0"/>
      <p:bldP spid="136" grpId="1"/>
      <p:bldP spid="137" grpId="0"/>
      <p:bldP spid="137" grpId="1"/>
      <p:bldP spid="138" grpId="0"/>
      <p:bldP spid="138" grpId="1"/>
      <p:bldP spid="139" grpId="0"/>
      <p:bldP spid="139" grpId="1"/>
      <p:bldP spid="140" grpId="0"/>
      <p:bldP spid="140" grpId="1"/>
      <p:bldP spid="141" grpId="0"/>
      <p:bldP spid="141" grpId="1"/>
      <p:bldP spid="142" grpId="0"/>
      <p:bldP spid="142" grpId="1"/>
      <p:bldP spid="143" grpId="0"/>
      <p:bldP spid="143" grpId="1"/>
      <p:bldP spid="144" grpId="0"/>
      <p:bldP spid="144" grpId="1"/>
      <p:bldP spid="145" grpId="0"/>
      <p:bldP spid="145" grpId="1"/>
      <p:bldP spid="146" grpId="0"/>
      <p:bldP spid="146" grpId="1"/>
      <p:bldP spid="147" grpId="0"/>
      <p:bldP spid="147" grpId="1"/>
      <p:bldP spid="148" grpId="0"/>
      <p:bldP spid="148" grpId="1"/>
      <p:bldP spid="149" grpId="0"/>
      <p:bldP spid="149" grpId="1"/>
      <p:bldP spid="150" grpId="0"/>
      <p:bldP spid="150" grpId="1"/>
      <p:bldP spid="151" grpId="0"/>
      <p:bldP spid="151" grpId="1"/>
      <p:bldP spid="152" grpId="0"/>
      <p:bldP spid="152" grpId="1"/>
      <p:bldP spid="153" grpId="0"/>
      <p:bldP spid="153" grpId="1"/>
      <p:bldP spid="154" grpId="0"/>
      <p:bldP spid="154" grpId="1"/>
      <p:bldP spid="155" grpId="0"/>
      <p:bldP spid="155" grpId="1"/>
      <p:bldP spid="156" grpId="0"/>
      <p:bldP spid="156" grpId="1"/>
      <p:bldP spid="157" grpId="0"/>
      <p:bldP spid="157" grpId="1"/>
      <p:bldP spid="158" grpId="0"/>
      <p:bldP spid="158" grpId="1"/>
      <p:bldP spid="159" grpId="0"/>
      <p:bldP spid="159" grpId="1"/>
      <p:bldP spid="160" grpId="0"/>
      <p:bldP spid="160" grpId="1"/>
      <p:bldP spid="161" grpId="0"/>
      <p:bldP spid="161" grpId="1"/>
      <p:bldP spid="162" grpId="0"/>
      <p:bldP spid="162" grpId="1"/>
      <p:bldP spid="163" grpId="0"/>
      <p:bldP spid="163" grpId="1"/>
      <p:bldP spid="164" grpId="0"/>
      <p:bldP spid="164" grpId="1"/>
      <p:bldP spid="165" grpId="0"/>
      <p:bldP spid="165" grpId="1"/>
      <p:bldP spid="166" grpId="0"/>
      <p:bldP spid="166" grpId="1"/>
      <p:bldP spid="167" grpId="0"/>
      <p:bldP spid="167" grpId="1"/>
      <p:bldP spid="168" grpId="0"/>
      <p:bldP spid="168" grpId="1"/>
      <p:bldP spid="169" grpId="0"/>
      <p:bldP spid="169" grpId="1"/>
      <p:bldP spid="170" grpId="0"/>
      <p:bldP spid="170" grpId="1"/>
      <p:bldP spid="171" grpId="0"/>
      <p:bldP spid="171" grpId="1"/>
      <p:bldP spid="172" grpId="0"/>
      <p:bldP spid="172" grpId="1"/>
      <p:bldP spid="173" grpId="0"/>
      <p:bldP spid="173" grpId="1"/>
      <p:bldP spid="174" grpId="0"/>
      <p:bldP spid="174" grpId="1"/>
      <p:bldP spid="175" grpId="0"/>
      <p:bldP spid="175" grpId="1"/>
      <p:bldP spid="176" grpId="0"/>
      <p:bldP spid="176" grpId="1"/>
      <p:bldP spid="177" grpId="0"/>
      <p:bldP spid="177" grpId="1"/>
      <p:bldP spid="178" grpId="0"/>
      <p:bldP spid="178" grpId="1"/>
      <p:bldP spid="179" grpId="0"/>
      <p:bldP spid="179" grpId="1"/>
      <p:bldP spid="180" grpId="0"/>
      <p:bldP spid="180" grpId="1"/>
      <p:bldP spid="181" grpId="0"/>
      <p:bldP spid="181" grpId="1"/>
      <p:bldP spid="182" grpId="0"/>
      <p:bldP spid="182" grpId="1"/>
      <p:bldP spid="183" grpId="0"/>
      <p:bldP spid="183" grpId="1"/>
      <p:bldP spid="184" grpId="0"/>
      <p:bldP spid="184" grpId="1"/>
      <p:bldP spid="185" grpId="0"/>
      <p:bldP spid="185" grpId="1"/>
      <p:bldP spid="186" grpId="0"/>
      <p:bldP spid="186" grpId="1"/>
      <p:bldP spid="187" grpId="0"/>
      <p:bldP spid="187" grpId="1"/>
      <p:bldP spid="188" grpId="0"/>
      <p:bldP spid="188" grpId="1"/>
      <p:bldP spid="189" grpId="0"/>
      <p:bldP spid="189" grpId="1"/>
      <p:bldP spid="190" grpId="0"/>
      <p:bldP spid="190" grpId="1"/>
      <p:bldP spid="191" grpId="0"/>
      <p:bldP spid="191" grpId="1"/>
      <p:bldP spid="192" grpId="0"/>
      <p:bldP spid="192" grpId="1"/>
      <p:bldP spid="193" grpId="0"/>
      <p:bldP spid="193" grpId="1"/>
      <p:bldP spid="194" grpId="0"/>
      <p:bldP spid="194" grpId="1"/>
      <p:bldP spid="195" grpId="0"/>
      <p:bldP spid="195" grpId="1"/>
      <p:bldP spid="196" grpId="0"/>
      <p:bldP spid="196" grpId="1"/>
      <p:bldP spid="197" grpId="0"/>
      <p:bldP spid="197" grpId="1"/>
      <p:bldP spid="198" grpId="0"/>
      <p:bldP spid="198" grpId="1"/>
      <p:bldP spid="199" grpId="0"/>
      <p:bldP spid="199" grpId="1"/>
      <p:bldP spid="200" grpId="0"/>
      <p:bldP spid="200" grpId="1"/>
      <p:bldP spid="201" grpId="0"/>
      <p:bldP spid="201" grpId="1"/>
      <p:bldP spid="202" grpId="0"/>
      <p:bldP spid="202" grpId="1"/>
      <p:bldP spid="203" grpId="0"/>
      <p:bldP spid="203" grpId="1"/>
      <p:bldP spid="204" grpId="0"/>
      <p:bldP spid="204" grpId="1"/>
      <p:bldP spid="205" grpId="0"/>
      <p:bldP spid="205" grpId="1"/>
      <p:bldP spid="206" grpId="0"/>
      <p:bldP spid="206" grpId="1"/>
      <p:bldP spid="207" grpId="0"/>
      <p:bldP spid="207" grpId="1"/>
      <p:bldP spid="208" grpId="0"/>
      <p:bldP spid="208" grpId="1"/>
      <p:bldP spid="209" grpId="0"/>
      <p:bldP spid="209" grpId="1"/>
      <p:bldP spid="210" grpId="0"/>
      <p:bldP spid="210" grpId="1"/>
      <p:bldP spid="211" grpId="0"/>
      <p:bldP spid="211" grpId="1"/>
      <p:bldP spid="212" grpId="0"/>
      <p:bldP spid="212" grpId="1"/>
      <p:bldP spid="213" grpId="0"/>
      <p:bldP spid="213" grpId="1"/>
      <p:bldP spid="214" grpId="0"/>
      <p:bldP spid="214" grpId="1"/>
      <p:bldP spid="215" grpId="0"/>
      <p:bldP spid="215" grpId="1"/>
      <p:bldP spid="216" grpId="0"/>
      <p:bldP spid="216" grpId="1"/>
      <p:bldP spid="217" grpId="0"/>
      <p:bldP spid="217" grpId="1"/>
      <p:bldP spid="218" grpId="0"/>
      <p:bldP spid="218" grpId="1"/>
      <p:bldP spid="219" grpId="0"/>
      <p:bldP spid="219" grpId="1"/>
      <p:bldP spid="220" grpId="0"/>
      <p:bldP spid="220" grpId="1"/>
      <p:bldP spid="221" grpId="0"/>
      <p:bldP spid="221" grpId="1"/>
      <p:bldP spid="222" grpId="0"/>
      <p:bldP spid="222" grpId="1"/>
      <p:bldP spid="223" grpId="0"/>
      <p:bldP spid="223" grpId="1"/>
      <p:bldP spid="224" grpId="0"/>
      <p:bldP spid="224" grpId="1"/>
      <p:bldP spid="225" grpId="0"/>
      <p:bldP spid="225" grpId="1"/>
      <p:bldP spid="226" grpId="0"/>
      <p:bldP spid="226" grpId="1"/>
      <p:bldP spid="227" grpId="0"/>
      <p:bldP spid="227" grpId="1"/>
      <p:bldP spid="228" grpId="0"/>
      <p:bldP spid="228" grpId="1"/>
      <p:bldP spid="229" grpId="0"/>
      <p:bldP spid="229" grpId="1"/>
      <p:bldP spid="230" grpId="0"/>
      <p:bldP spid="230" grpId="1"/>
      <p:bldP spid="231" grpId="0"/>
      <p:bldP spid="231" grpId="1"/>
      <p:bldP spid="232" grpId="0"/>
      <p:bldP spid="232" grpId="1"/>
      <p:bldP spid="233" grpId="0"/>
      <p:bldP spid="233" grpId="1"/>
      <p:bldP spid="234" grpId="0"/>
      <p:bldP spid="234" grpId="1"/>
      <p:bldP spid="235" grpId="0"/>
      <p:bldP spid="235" grpId="1"/>
      <p:bldP spid="236" grpId="0"/>
      <p:bldP spid="236" grpId="1"/>
      <p:bldP spid="237" grpId="0"/>
      <p:bldP spid="237" grpId="1"/>
      <p:bldP spid="238" grpId="0"/>
      <p:bldP spid="238" grpId="1"/>
      <p:bldP spid="239" grpId="0"/>
      <p:bldP spid="239" grpId="1"/>
      <p:bldP spid="240" grpId="0"/>
      <p:bldP spid="240" grpId="1"/>
      <p:bldP spid="241" grpId="0"/>
      <p:bldP spid="241" grpId="1"/>
      <p:bldP spid="242" grpId="0"/>
      <p:bldP spid="242" grpId="1"/>
      <p:bldP spid="243" grpId="0"/>
      <p:bldP spid="243" grpId="1"/>
      <p:bldP spid="244" grpId="0"/>
      <p:bldP spid="244" grpId="1"/>
      <p:bldP spid="245" grpId="0"/>
      <p:bldP spid="245" grpId="1"/>
      <p:bldP spid="246" grpId="0"/>
      <p:bldP spid="246" grpId="1"/>
      <p:bldP spid="247" grpId="0"/>
      <p:bldP spid="247" grpId="1"/>
      <p:bldP spid="248" grpId="0"/>
      <p:bldP spid="248" grpId="1"/>
      <p:bldP spid="249" grpId="0"/>
      <p:bldP spid="249" grpId="1"/>
      <p:bldP spid="250" grpId="0"/>
      <p:bldP spid="250" grpId="1"/>
      <p:bldP spid="250" grpId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30" name="Picture 26" descr="Cover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" y="4995863"/>
            <a:ext cx="2727325" cy="1165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29" name="Picture 25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438" y="4864100"/>
            <a:ext cx="2795587" cy="64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28" name="Picture 24" descr="Cov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325" y="4279900"/>
            <a:ext cx="2943225" cy="86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27" name="Picture 23" descr="Cov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8013" y="4240213"/>
            <a:ext cx="2574925" cy="989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26" name="Picture 22" descr="Cov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75025"/>
            <a:ext cx="2346325" cy="750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25" name="Picture 21" descr="Cover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8688" y="2374900"/>
            <a:ext cx="1449387" cy="1255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24" name="Picture 20" descr="Cove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63" y="2557463"/>
            <a:ext cx="2028825" cy="614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23" name="Picture 19" descr="Cover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068513"/>
            <a:ext cx="2035175" cy="658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22" name="Picture 18" descr="Cover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5550" y="2341563"/>
            <a:ext cx="1154113" cy="38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21" name="Picture 17" descr="Cover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6338" y="1346200"/>
            <a:ext cx="1539875" cy="48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20" name="Picture 16" descr="Cover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676275"/>
            <a:ext cx="2535238" cy="977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9" name="Picture 15" descr="Cover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8575" y="1330325"/>
            <a:ext cx="1125538" cy="1198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8" name="Picture 14" descr="Cover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1063" y="2238375"/>
            <a:ext cx="2301875" cy="2363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7" name="Picture 13" descr="Cover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6175" y="4949825"/>
            <a:ext cx="1568450" cy="534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6" name="Picture 12" descr="Cover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9650" y="4518025"/>
            <a:ext cx="1698625" cy="71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5" name="Picture 11" descr="Cover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8538" y="4114800"/>
            <a:ext cx="1665287" cy="1119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4" name="Picture 10" descr="Cover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4240213"/>
            <a:ext cx="2312988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3" name="Picture 9" descr="Cover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6850" y="3233738"/>
            <a:ext cx="2586038" cy="601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2" name="Picture 8" descr="Cover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438" y="2722563"/>
            <a:ext cx="2466975" cy="993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1" name="Picture 7" descr="Cover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0325" y="2306638"/>
            <a:ext cx="2568575" cy="1409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0" name="Picture 6" descr="Cover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5563" y="1778000"/>
            <a:ext cx="2630487" cy="1938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09" name="Picture 5" descr="Cover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3370263"/>
            <a:ext cx="1392238" cy="1233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08" name="Picture 4" descr="Cover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3925" y="3859213"/>
            <a:ext cx="1654175" cy="1154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Rectangle 24"/>
          <p:cNvSpPr/>
          <p:nvPr/>
        </p:nvSpPr>
        <p:spPr>
          <a:xfrm>
            <a:off x="2438400" y="13855"/>
            <a:ext cx="481413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 THỐNG HÓA KIẾN THỨC</a:t>
            </a:r>
            <a:endParaRPr lang="en-US" sz="2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21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21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500"/>
                                        <p:tgtEl>
                                          <p:spTgt spid="21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500"/>
                                        <p:tgtEl>
                                          <p:spTgt spid="21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2" dur="500"/>
                                        <p:tgtEl>
                                          <p:spTgt spid="21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7" dur="500"/>
                                        <p:tgtEl>
                                          <p:spTgt spid="21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2" dur="500"/>
                                        <p:tgtEl>
                                          <p:spTgt spid="21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7" dur="500"/>
                                        <p:tgtEl>
                                          <p:spTgt spid="21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2" dur="500"/>
                                        <p:tgtEl>
                                          <p:spTgt spid="21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7" dur="500"/>
                                        <p:tgtEl>
                                          <p:spTgt spid="21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2" dur="500"/>
                                        <p:tgtEl>
                                          <p:spTgt spid="21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7" dur="500"/>
                                        <p:tgtEl>
                                          <p:spTgt spid="21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88869" y="27102"/>
            <a:ext cx="27535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HỎI ÔN TẬP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C:\Users\PC\Desktop\sách 7 mới\2b-7.jpg"/>
          <p:cNvPicPr/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58099"/>
            <a:ext cx="2895600" cy="2649776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C:\Users\PC\Desktop\sách 7 mới\tải xuống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6090" y="858099"/>
            <a:ext cx="2785110" cy="2649776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C:\Users\PC\Desktop\sách 7 mới\tải xuống (1)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8750" y="924410"/>
            <a:ext cx="2996649" cy="258346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C:\Users\PC\Desktop\sách 7 mới\tải xuống (2).jp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191000"/>
            <a:ext cx="3810000" cy="2133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C:\Users\PC\Desktop\sách 7 mới\tải xuống (3).jp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9373" y="4170218"/>
            <a:ext cx="3829827" cy="2154382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ctangle 9"/>
          <p:cNvSpPr/>
          <p:nvPr/>
        </p:nvSpPr>
        <p:spPr>
          <a:xfrm>
            <a:off x="72910" y="481840"/>
            <a:ext cx="86514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014265" y="6324600"/>
            <a:ext cx="35507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(e)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20782" y="3544669"/>
            <a:ext cx="295413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oxygen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cacbon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dioxide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276078" y="3560894"/>
            <a:ext cx="25763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Chắn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bão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bay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230774" y="3544669"/>
            <a:ext cx="24481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Ngăn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chặn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sạt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430878" y="6324600"/>
            <a:ext cx="29482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(d)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gỗ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0" y="3205094"/>
            <a:ext cx="296984" cy="22390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3127586" y="3205094"/>
            <a:ext cx="296984" cy="22390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5933790" y="3133588"/>
            <a:ext cx="296984" cy="22390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88422" y="5943600"/>
            <a:ext cx="296984" cy="22390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5053307" y="6055553"/>
            <a:ext cx="296984" cy="22390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  <p:bldP spid="11" grpId="0"/>
      <p:bldP spid="12" grpId="0"/>
      <p:bldP spid="2" grpId="0"/>
      <p:bldP spid="3" grpId="0"/>
      <p:bldP spid="13" grpId="0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62000" y="990600"/>
          <a:ext cx="7620001" cy="3587750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2321325"/>
                <a:gridCol w="4003275"/>
                <a:gridCol w="1295401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CỘT A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CỘT B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Đáp án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Rừng sản xuất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a. Bảo tồn nguồn gen sinh vật rừng, bảo vệ di tích lịch sử-văn hóa, phục vụ du lịch, nghiên cứu khoa học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Rừng đặc dụng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b. Bảo vệ nguồn nước, bảo vệ đất, chống xói mòn, chống sa mạc hóa, hạn chế lũ lụt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Rừng phòng hộ</a:t>
                      </a:r>
                      <a:endParaRPr lang="en-US" sz="2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c.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Khai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thác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gỗ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lâm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sản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ngoài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gỗ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0782" y="41564"/>
            <a:ext cx="89708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341707" y="1600200"/>
            <a:ext cx="732893" cy="43024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– c</a:t>
            </a:r>
            <a:endParaRPr lang="en-US" sz="2200" b="1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181292" y="2845956"/>
            <a:ext cx="748923" cy="43024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– a</a:t>
            </a:r>
            <a:endParaRPr lang="en-US" sz="2200" b="1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214325" y="3962400"/>
            <a:ext cx="764953" cy="43024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– b</a:t>
            </a:r>
            <a:endParaRPr lang="en-US" sz="2200" b="1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:\Users\PC\Desktop\sách 7 mới\tải xuống (6).jpg"/>
          <p:cNvPicPr/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36" y="4094451"/>
            <a:ext cx="3882246" cy="222694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/>
          <p:cNvSpPr/>
          <p:nvPr/>
        </p:nvSpPr>
        <p:spPr>
          <a:xfrm>
            <a:off x="0" y="2417"/>
            <a:ext cx="66294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3. </a:t>
            </a:r>
            <a:r>
              <a:rPr lang="en-US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phổ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Nam?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03018" y="3459126"/>
            <a:ext cx="206398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(a)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tràm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922473" y="6321396"/>
            <a:ext cx="195919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(e)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74195" y="6351475"/>
            <a:ext cx="246413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(d)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ngập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517687" y="3491392"/>
            <a:ext cx="197522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(c)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968982" y="3532956"/>
            <a:ext cx="169629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(b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nứa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Picture 15" descr="C:\Users\PC\Desktop\sách 7 mới\ky-thuat-trong-rung-keo-la-tram-500x375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59" y="533400"/>
            <a:ext cx="2967846" cy="2895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16" descr="C:\Users\PC\Desktop\sách 7 mới\tải xuống (4)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2292" y="533400"/>
            <a:ext cx="2760345" cy="29094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 descr="C:\Users\PC\Desktop\sách 7 mới\tải xuống (5).jp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8044" y="523528"/>
            <a:ext cx="2819400" cy="28708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 descr="C:\Users\PC\Desktop\sách 7 mới\tải xuống (7).jp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8907" y="4094451"/>
            <a:ext cx="3870325" cy="22269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  <p:bldP spid="11" grpId="0"/>
      <p:bldP spid="12" grpId="0"/>
      <p:bldP spid="13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79217" y="3433785"/>
            <a:ext cx="9223217" cy="3451511"/>
          </a:xfrm>
          <a:prstGeom prst="rect">
            <a:avLst/>
          </a:prstGeom>
        </p:spPr>
      </p:pic>
      <p:sp>
        <p:nvSpPr>
          <p:cNvPr id="4" name="Cloud Callout 3"/>
          <p:cNvSpPr/>
          <p:nvPr/>
        </p:nvSpPr>
        <p:spPr>
          <a:xfrm>
            <a:off x="4114800" y="304800"/>
            <a:ext cx="3657600" cy="2743200"/>
          </a:xfrm>
          <a:prstGeom prst="cloud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Horizontal Scroll 4"/>
          <p:cNvSpPr/>
          <p:nvPr/>
        </p:nvSpPr>
        <p:spPr>
          <a:xfrm>
            <a:off x="609600" y="3886200"/>
            <a:ext cx="6553200" cy="1905000"/>
          </a:xfrm>
          <a:prstGeom prst="horizont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nâng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bẻ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671454" y="43980"/>
            <a:ext cx="524394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5: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sóc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C:\Users\PC\Desktop\sách 7 mới\CNGHE\tải xuống (9)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990600"/>
            <a:ext cx="7924800" cy="3623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422563" y="4614424"/>
            <a:ext cx="649778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nhằm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sạch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gốc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Xới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gốc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nhằm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tơi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xốp</a:t>
            </a: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nhằm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dại</a:t>
            </a: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Tỉa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dặm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nhằm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khỏe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bổ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Bón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nhằm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dinh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dưỡng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rào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nhằm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101676"/>
            <a:ext cx="310854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 LUẬN NHÓM</a:t>
            </a:r>
            <a:endParaRPr lang="en-US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>
            <a:off x="6920345" y="4601430"/>
            <a:ext cx="1828800" cy="1447800"/>
          </a:xfrm>
          <a:prstGeom prst="star8">
            <a:avLst>
              <a:gd name="adj" fmla="val 38250"/>
            </a:avLst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0:03:00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0:02:59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0:02:58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0:02:57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0:02:56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0:02:55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0:02:54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0:02:53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5" name="Text Box 15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0:02:51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6" name="Text Box 16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0:02:50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7" name="Text Box 17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0:02:49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8" name="Text Box 18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0:02:48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9" name="Text Box 19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0:02:47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20" name="Text Box 20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0:02:46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21" name="Text Box 21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0:02:45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22" name="Text Box 22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0:02:43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23" name="Text Box 23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0:02:42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24" name="Text Box 24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0:02:41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25" name="Text Box 25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0:02:39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26" name="Text Box 26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0:02:38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27" name="Text Box 27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0:02:37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28" name="Text Box 28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0:02:35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29" name="Text Box 29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0:02:34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30" name="Text Box 30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0:02:33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31" name="Text Box 31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0:02:32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32" name="Text Box 32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0:02:31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33" name="Text Box 33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0:02:30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34" name="Text Box 34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0:02:29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35" name="Text Box 35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0:02:27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36" name="Text Box 36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0:02:26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37" name="Text Box 37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0:02:25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38" name="Text Box 38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0:02:24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39" name="Text Box 39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0:02:23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40" name="Text Box 40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0:02:22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41" name="Text Box 41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0:02:21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42" name="Text Box 42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0:02:20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43" name="Text Box 43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0:02:19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44" name="Text Box 44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0:02:18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45" name="Text Box 45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0:02:17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46" name="Text Box 46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0:02:16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47" name="Text Box 47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0:02:15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48" name="Text Box 48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0:02:14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49" name="Text Box 49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0:02:13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50" name="Text Box 50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0:02:12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51" name="Text Box 51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0:02:11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52" name="Text Box 52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0:02:10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53" name="Text Box 53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0:02:09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54" name="Text Box 54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0:02:08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55" name="Text Box 55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0:02:07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56" name="Text Box 56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0:02:06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57" name="Text Box 57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0:02:05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58" name="Text Box 58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0:02:04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59" name="Text Box 62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0:02:03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60" name="Text Box 63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0:02:02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61" name="Text Box 64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0:02:01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62" name="Text Box 66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0:02:00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63" name="Text Box 68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0:01:59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64" name="Text Box 70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0:01:58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65" name="Text Box 71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0:01:57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66" name="Text Box 72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0:01:56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67" name="Text Box 73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0:01:55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68" name="Text Box 74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0:01:54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69" name="Text Box 75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0:01:53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70" name="Text Box 76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0:01:52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71" name="Text Box 77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0:01:51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72" name="Text Box 78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0:01:50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73" name="Text Box 79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0:01:49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74" name="Text Box 80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0:01:48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75" name="Text Box 81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0:01:47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76" name="Text Box 82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0:01:46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77" name="Text Box 83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0:01:45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78" name="Text Box 84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0:01:44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79" name="Text Box 85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0:01:43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80" name="Text Box 86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0:01:42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81" name="Text Box 87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0:01:41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82" name="Text Box 88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0:01:40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83" name="Text Box 89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0:01:39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84" name="Text Box 90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0:01:38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85" name="Text Box 91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0:01:37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86" name="Text Box 92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0:01:36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87" name="Text Box 93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0:01:35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88" name="Text Box 94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0:01:34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89" name="Text Box 95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0:01:33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90" name="Text Box 96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0:01:32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91" name="Text Box 97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0:01:31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92" name="Text Box 98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0:01:30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93" name="Text Box 99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0:01:29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94" name="Text Box 100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0:01:28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95" name="Text Box 101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0:01:27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96" name="Text Box 102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0:01:26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97" name="Text Box 103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0:01:25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98" name="Text Box 104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0:01:24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99" name="Text Box 105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0:01:23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00" name="Text Box 106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0:01:22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01" name="Text Box 107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0:01:21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02" name="Text Box 108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0:01:20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03" name="Text Box 109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0:01:19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04" name="Text Box 110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0:01:18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05" name="Text Box 111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0:01:17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06" name="Text Box 112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0:01:16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07" name="Text Box 113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0:01:15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08" name="Text Box 114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0:01:14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09" name="Text Box 115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0:01:13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10" name="Text Box 116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0:01:12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11" name="Text Box 117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0:01:11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12" name="Text Box 118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0:01:10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13" name="Text Box 119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0:01:09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14" name="Text Box 120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0:01:08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15" name="Text Box 123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0:01:07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16" name="Text Box 124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0:01:06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17" name="Text Box 125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0:01:05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18" name="Text Box 126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0:01:04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19" name="Text Box 127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0:01:03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20" name="Text Box 128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0:01:02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21" name="Text Box 129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0:01:01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22" name="Text Box 130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0:01:00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23" name="Text Box 131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0:00:59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24" name="Text Box 132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0:00:58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25" name="Text Box 133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0:00:57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26" name="Text Box 134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0:00:56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27" name="Text Box 135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0:00:55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28" name="Text Box 136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0:00:54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29" name="Text Box 137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0:00:53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30" name="Text Box 138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0:00:52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31" name="Text Box 139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0:00:51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32" name="Text Box 140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0:00:50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33" name="Text Box 141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0:00:49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34" name="Text Box 142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0:00:48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35" name="Text Box 143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0:00:47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36" name="Text Box 144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0:00:46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37" name="Text Box 145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0:00:45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38" name="Text Box 146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0:00:44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39" name="Text Box 147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0:00:43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40" name="Text Box 148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0:00:42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41" name="Text Box 149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0:00:41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42" name="Text Box 150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0:00:40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43" name="Text Box 151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0:00:39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44" name="Text Box 152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0:00:38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45" name="Text Box 153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0:00:37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46" name="Text Box 154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0:00:36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47" name="Text Box 155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0:00:35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48" name="Text Box 156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0:00:34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49" name="Text Box 157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0:00:33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50" name="Text Box 158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0:00:32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51" name="Text Box 159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0:00:31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52" name="Text Box 160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0:00:30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53" name="Text Box 161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0:00:29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54" name="Text Box 162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0:00:28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55" name="Text Box 163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0:00:27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56" name="Text Box 164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0:00:26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57" name="Text Box 165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0:00:25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58" name="Text Box 166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0:00:24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59" name="Text Box 167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0:00:23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60" name="Text Box 168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0:00:22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61" name="Text Box 169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0:00:21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62" name="Text Box 170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0:00:20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63" name="Text Box 171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0:00:19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64" name="Text Box 172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0:00:18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65" name="Text Box 173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0:00:17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66" name="Text Box 174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0:00:16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67" name="Text Box 175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0:00:15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68" name="Text Box 176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0:00:14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69" name="Text Box 177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0:00:13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70" name="Text Box 178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0:00:12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71" name="Text Box 179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0:00:11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72" name="Text Box 180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0:00:10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73" name="Text Box 181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0:00:09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74" name="Text Box 182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0:00:08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75" name="Text Box 183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0:00:07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76" name="Text Box 184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0:00:06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77" name="Text Box 186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0:00:05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78" name="Text Box 187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0:00:04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79" name="Text Box 188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0:00:03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80" name="Text Box 190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0:00:02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81" name="Text Box 192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0:00:01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82" name="Text Box 193"/>
          <p:cNvSpPr txBox="1">
            <a:spLocks noChangeArrowheads="1"/>
          </p:cNvSpPr>
          <p:nvPr/>
        </p:nvSpPr>
        <p:spPr bwMode="auto">
          <a:xfrm>
            <a:off x="7225145" y="505863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0:00:00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83" name="Text Box 194"/>
          <p:cNvSpPr txBox="1">
            <a:spLocks noChangeArrowheads="1"/>
          </p:cNvSpPr>
          <p:nvPr/>
        </p:nvSpPr>
        <p:spPr bwMode="auto">
          <a:xfrm>
            <a:off x="7225145" y="5058630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  <a:latin typeface="VNI-Korin" pitchFamily="2" charset="0"/>
              </a:rPr>
              <a:t>Heát giôø!</a:t>
            </a:r>
            <a:endParaRPr lang="en-US" sz="2400" b="1">
              <a:solidFill>
                <a:srgbClr val="FF0066"/>
              </a:solidFill>
              <a:latin typeface="VNI-Korin" pitchFamily="2" charset="0"/>
            </a:endParaRPr>
          </a:p>
        </p:txBody>
      </p:sp>
      <p:sp>
        <p:nvSpPr>
          <p:cNvPr id="184" name="Text Box 195"/>
          <p:cNvSpPr txBox="1">
            <a:spLocks noChangeArrowheads="1"/>
          </p:cNvSpPr>
          <p:nvPr/>
        </p:nvSpPr>
        <p:spPr bwMode="auto">
          <a:xfrm>
            <a:off x="7225145" y="490623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00FF"/>
                </a:solidFill>
              </a:rPr>
              <a:t>0:03:00</a:t>
            </a:r>
            <a:endParaRPr lang="en-US" sz="2400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0"/>
                            </p:stCondLst>
                            <p:childTnLst>
                              <p:par>
                                <p:cTn id="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7000"/>
                            </p:stCondLst>
                            <p:childTnLst>
                              <p:par>
                                <p:cTn id="4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8000"/>
                            </p:stCondLst>
                            <p:childTnLst>
                              <p:par>
                                <p:cTn id="4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9000"/>
                            </p:stCondLst>
                            <p:childTnLst>
                              <p:par>
                                <p:cTn id="5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0"/>
                            </p:stCondLst>
                            <p:childTnLst>
                              <p:par>
                                <p:cTn id="5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1000"/>
                            </p:stCondLst>
                            <p:childTnLst>
                              <p:par>
                                <p:cTn id="5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2000"/>
                            </p:stCondLst>
                            <p:childTnLst>
                              <p:par>
                                <p:cTn id="5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3000"/>
                            </p:stCondLst>
                            <p:childTnLst>
                              <p:par>
                                <p:cTn id="6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4000"/>
                            </p:stCondLst>
                            <p:childTnLst>
                              <p:par>
                                <p:cTn id="6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5000"/>
                            </p:stCondLst>
                            <p:childTnLst>
                              <p:par>
                                <p:cTn id="6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6000"/>
                            </p:stCondLst>
                            <p:childTnLst>
                              <p:par>
                                <p:cTn id="7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7000"/>
                            </p:stCondLst>
                            <p:childTnLst>
                              <p:par>
                                <p:cTn id="7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8000"/>
                            </p:stCondLst>
                            <p:childTnLst>
                              <p:par>
                                <p:cTn id="7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9000"/>
                            </p:stCondLst>
                            <p:childTnLst>
                              <p:par>
                                <p:cTn id="8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0000"/>
                            </p:stCondLst>
                            <p:childTnLst>
                              <p:par>
                                <p:cTn id="8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1000"/>
                            </p:stCondLst>
                            <p:childTnLst>
                              <p:par>
                                <p:cTn id="8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2000"/>
                            </p:stCondLst>
                            <p:childTnLst>
                              <p:par>
                                <p:cTn id="8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3000"/>
                            </p:stCondLst>
                            <p:childTnLst>
                              <p:par>
                                <p:cTn id="9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4000"/>
                            </p:stCondLst>
                            <p:childTnLst>
                              <p:par>
                                <p:cTn id="9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25000"/>
                            </p:stCondLst>
                            <p:childTnLst>
                              <p:par>
                                <p:cTn id="9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6000"/>
                            </p:stCondLst>
                            <p:childTnLst>
                              <p:par>
                                <p:cTn id="10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7000"/>
                            </p:stCondLst>
                            <p:childTnLst>
                              <p:par>
                                <p:cTn id="10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28000"/>
                            </p:stCondLst>
                            <p:childTnLst>
                              <p:par>
                                <p:cTn id="10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29000"/>
                            </p:stCondLst>
                            <p:childTnLst>
                              <p:par>
                                <p:cTn id="11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30000"/>
                            </p:stCondLst>
                            <p:childTnLst>
                              <p:par>
                                <p:cTn id="11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31000"/>
                            </p:stCondLst>
                            <p:childTnLst>
                              <p:par>
                                <p:cTn id="11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32000"/>
                            </p:stCondLst>
                            <p:childTnLst>
                              <p:par>
                                <p:cTn id="11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33000"/>
                            </p:stCondLst>
                            <p:childTnLst>
                              <p:par>
                                <p:cTn id="12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34000"/>
                            </p:stCondLst>
                            <p:childTnLst>
                              <p:par>
                                <p:cTn id="12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35000"/>
                            </p:stCondLst>
                            <p:childTnLst>
                              <p:par>
                                <p:cTn id="12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36000"/>
                            </p:stCondLst>
                            <p:childTnLst>
                              <p:par>
                                <p:cTn id="13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37000"/>
                            </p:stCondLst>
                            <p:childTnLst>
                              <p:par>
                                <p:cTn id="13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38000"/>
                            </p:stCondLst>
                            <p:childTnLst>
                              <p:par>
                                <p:cTn id="13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39000"/>
                            </p:stCondLst>
                            <p:childTnLst>
                              <p:par>
                                <p:cTn id="14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40000"/>
                            </p:stCondLst>
                            <p:childTnLst>
                              <p:par>
                                <p:cTn id="14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41000"/>
                            </p:stCondLst>
                            <p:childTnLst>
                              <p:par>
                                <p:cTn id="14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42000"/>
                            </p:stCondLst>
                            <p:childTnLst>
                              <p:par>
                                <p:cTn id="14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43000"/>
                            </p:stCondLst>
                            <p:childTnLst>
                              <p:par>
                                <p:cTn id="15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44000"/>
                            </p:stCondLst>
                            <p:childTnLst>
                              <p:par>
                                <p:cTn id="15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45000"/>
                            </p:stCondLst>
                            <p:childTnLst>
                              <p:par>
                                <p:cTn id="15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46000"/>
                            </p:stCondLst>
                            <p:childTnLst>
                              <p:par>
                                <p:cTn id="16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47000"/>
                            </p:stCondLst>
                            <p:childTnLst>
                              <p:par>
                                <p:cTn id="16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48000"/>
                            </p:stCondLst>
                            <p:childTnLst>
                              <p:par>
                                <p:cTn id="16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49000"/>
                            </p:stCondLst>
                            <p:childTnLst>
                              <p:par>
                                <p:cTn id="17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50000"/>
                            </p:stCondLst>
                            <p:childTnLst>
                              <p:par>
                                <p:cTn id="17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51000"/>
                            </p:stCondLst>
                            <p:childTnLst>
                              <p:par>
                                <p:cTn id="17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52000"/>
                            </p:stCondLst>
                            <p:childTnLst>
                              <p:par>
                                <p:cTn id="17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53000"/>
                            </p:stCondLst>
                            <p:childTnLst>
                              <p:par>
                                <p:cTn id="18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54000"/>
                            </p:stCondLst>
                            <p:childTnLst>
                              <p:par>
                                <p:cTn id="18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55000"/>
                            </p:stCondLst>
                            <p:childTnLst>
                              <p:par>
                                <p:cTn id="18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56000"/>
                            </p:stCondLst>
                            <p:childTnLst>
                              <p:par>
                                <p:cTn id="19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57000"/>
                            </p:stCondLst>
                            <p:childTnLst>
                              <p:par>
                                <p:cTn id="19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58000"/>
                            </p:stCondLst>
                            <p:childTnLst>
                              <p:par>
                                <p:cTn id="19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59000"/>
                            </p:stCondLst>
                            <p:childTnLst>
                              <p:par>
                                <p:cTn id="20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60000"/>
                            </p:stCondLst>
                            <p:childTnLst>
                              <p:par>
                                <p:cTn id="20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61000"/>
                            </p:stCondLst>
                            <p:childTnLst>
                              <p:par>
                                <p:cTn id="20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62000"/>
                            </p:stCondLst>
                            <p:childTnLst>
                              <p:par>
                                <p:cTn id="20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63000"/>
                            </p:stCondLst>
                            <p:childTnLst>
                              <p:par>
                                <p:cTn id="21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>
                            <p:stCondLst>
                              <p:cond delay="64000"/>
                            </p:stCondLst>
                            <p:childTnLst>
                              <p:par>
                                <p:cTn id="21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65000"/>
                            </p:stCondLst>
                            <p:childTnLst>
                              <p:par>
                                <p:cTn id="21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>
                            <p:stCondLst>
                              <p:cond delay="66000"/>
                            </p:stCondLst>
                            <p:childTnLst>
                              <p:par>
                                <p:cTn id="22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>
                            <p:stCondLst>
                              <p:cond delay="67000"/>
                            </p:stCondLst>
                            <p:childTnLst>
                              <p:par>
                                <p:cTn id="22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68000"/>
                            </p:stCondLst>
                            <p:childTnLst>
                              <p:par>
                                <p:cTn id="2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9" fill="hold">
                            <p:stCondLst>
                              <p:cond delay="69000"/>
                            </p:stCondLst>
                            <p:childTnLst>
                              <p:par>
                                <p:cTn id="2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70000"/>
                            </p:stCondLst>
                            <p:childTnLst>
                              <p:par>
                                <p:cTn id="2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5" fill="hold">
                            <p:stCondLst>
                              <p:cond delay="71000"/>
                            </p:stCondLst>
                            <p:childTnLst>
                              <p:par>
                                <p:cTn id="2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8" fill="hold">
                            <p:stCondLst>
                              <p:cond delay="72000"/>
                            </p:stCondLst>
                            <p:childTnLst>
                              <p:par>
                                <p:cTn id="2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1" fill="hold">
                            <p:stCondLst>
                              <p:cond delay="73000"/>
                            </p:stCondLst>
                            <p:childTnLst>
                              <p:par>
                                <p:cTn id="2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>
                            <p:stCondLst>
                              <p:cond delay="74000"/>
                            </p:stCondLst>
                            <p:childTnLst>
                              <p:par>
                                <p:cTn id="2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>
                            <p:stCondLst>
                              <p:cond delay="75000"/>
                            </p:stCondLst>
                            <p:childTnLst>
                              <p:par>
                                <p:cTn id="2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0" fill="hold">
                            <p:stCondLst>
                              <p:cond delay="76000"/>
                            </p:stCondLst>
                            <p:childTnLst>
                              <p:par>
                                <p:cTn id="25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3" fill="hold">
                            <p:stCondLst>
                              <p:cond delay="77000"/>
                            </p:stCondLst>
                            <p:childTnLst>
                              <p:par>
                                <p:cTn id="25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6" fill="hold">
                            <p:stCondLst>
                              <p:cond delay="78000"/>
                            </p:stCondLst>
                            <p:childTnLst>
                              <p:par>
                                <p:cTn id="25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>
                            <p:stCondLst>
                              <p:cond delay="79000"/>
                            </p:stCondLst>
                            <p:childTnLst>
                              <p:par>
                                <p:cTn id="26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>
                            <p:stCondLst>
                              <p:cond delay="80000"/>
                            </p:stCondLst>
                            <p:childTnLst>
                              <p:par>
                                <p:cTn id="26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5" fill="hold">
                            <p:stCondLst>
                              <p:cond delay="81000"/>
                            </p:stCondLst>
                            <p:childTnLst>
                              <p:par>
                                <p:cTn id="26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>
                            <p:stCondLst>
                              <p:cond delay="82000"/>
                            </p:stCondLst>
                            <p:childTnLst>
                              <p:par>
                                <p:cTn id="26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>
                            <p:stCondLst>
                              <p:cond delay="83000"/>
                            </p:stCondLst>
                            <p:childTnLst>
                              <p:par>
                                <p:cTn id="27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4" fill="hold">
                            <p:stCondLst>
                              <p:cond delay="84000"/>
                            </p:stCondLst>
                            <p:childTnLst>
                              <p:par>
                                <p:cTn id="27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7" fill="hold">
                            <p:stCondLst>
                              <p:cond delay="85000"/>
                            </p:stCondLst>
                            <p:childTnLst>
                              <p:par>
                                <p:cTn id="27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0" fill="hold">
                            <p:stCondLst>
                              <p:cond delay="86000"/>
                            </p:stCondLst>
                            <p:childTnLst>
                              <p:par>
                                <p:cTn id="28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>
                            <p:stCondLst>
                              <p:cond delay="87000"/>
                            </p:stCondLst>
                            <p:childTnLst>
                              <p:par>
                                <p:cTn id="28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6" fill="hold">
                            <p:stCondLst>
                              <p:cond delay="88000"/>
                            </p:stCondLst>
                            <p:childTnLst>
                              <p:par>
                                <p:cTn id="28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9" fill="hold">
                            <p:stCondLst>
                              <p:cond delay="89000"/>
                            </p:stCondLst>
                            <p:childTnLst>
                              <p:par>
                                <p:cTn id="29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2" fill="hold">
                            <p:stCondLst>
                              <p:cond delay="90000"/>
                            </p:stCondLst>
                            <p:childTnLst>
                              <p:par>
                                <p:cTn id="29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>
                            <p:stCondLst>
                              <p:cond delay="91000"/>
                            </p:stCondLst>
                            <p:childTnLst>
                              <p:par>
                                <p:cTn id="29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8" fill="hold">
                            <p:stCondLst>
                              <p:cond delay="92000"/>
                            </p:stCondLst>
                            <p:childTnLst>
                              <p:par>
                                <p:cTn id="29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1" fill="hold">
                            <p:stCondLst>
                              <p:cond delay="93000"/>
                            </p:stCondLst>
                            <p:childTnLst>
                              <p:par>
                                <p:cTn id="30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4" fill="hold">
                            <p:stCondLst>
                              <p:cond delay="94000"/>
                            </p:stCondLst>
                            <p:childTnLst>
                              <p:par>
                                <p:cTn id="30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7" fill="hold">
                            <p:stCondLst>
                              <p:cond delay="95000"/>
                            </p:stCondLst>
                            <p:childTnLst>
                              <p:par>
                                <p:cTn id="30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0" fill="hold">
                            <p:stCondLst>
                              <p:cond delay="96000"/>
                            </p:stCondLst>
                            <p:childTnLst>
                              <p:par>
                                <p:cTn id="3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3" fill="hold">
                            <p:stCondLst>
                              <p:cond delay="97000"/>
                            </p:stCondLst>
                            <p:childTnLst>
                              <p:par>
                                <p:cTn id="3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6" fill="hold">
                            <p:stCondLst>
                              <p:cond delay="98000"/>
                            </p:stCondLst>
                            <p:childTnLst>
                              <p:par>
                                <p:cTn id="3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9" fill="hold">
                            <p:stCondLst>
                              <p:cond delay="99000"/>
                            </p:stCondLst>
                            <p:childTnLst>
                              <p:par>
                                <p:cTn id="3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2" fill="hold">
                            <p:stCondLst>
                              <p:cond delay="100000"/>
                            </p:stCondLst>
                            <p:childTnLst>
                              <p:par>
                                <p:cTn id="3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5" fill="hold">
                            <p:stCondLst>
                              <p:cond delay="101000"/>
                            </p:stCondLst>
                            <p:childTnLst>
                              <p:par>
                                <p:cTn id="3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8" fill="hold">
                            <p:stCondLst>
                              <p:cond delay="102000"/>
                            </p:stCondLst>
                            <p:childTnLst>
                              <p:par>
                                <p:cTn id="3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1" fill="hold">
                            <p:stCondLst>
                              <p:cond delay="103000"/>
                            </p:stCondLst>
                            <p:childTnLst>
                              <p:par>
                                <p:cTn id="3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4" fill="hold">
                            <p:stCondLst>
                              <p:cond delay="104000"/>
                            </p:stCondLst>
                            <p:childTnLst>
                              <p:par>
                                <p:cTn id="3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7" fill="hold">
                            <p:stCondLst>
                              <p:cond delay="105000"/>
                            </p:stCondLst>
                            <p:childTnLst>
                              <p:par>
                                <p:cTn id="3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0" fill="hold">
                            <p:stCondLst>
                              <p:cond delay="106000"/>
                            </p:stCondLst>
                            <p:childTnLst>
                              <p:par>
                                <p:cTn id="3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3" fill="hold">
                            <p:stCondLst>
                              <p:cond delay="107000"/>
                            </p:stCondLst>
                            <p:childTnLst>
                              <p:par>
                                <p:cTn id="34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6" fill="hold">
                            <p:stCondLst>
                              <p:cond delay="108000"/>
                            </p:stCondLst>
                            <p:childTnLst>
                              <p:par>
                                <p:cTn id="34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9" fill="hold">
                            <p:stCondLst>
                              <p:cond delay="109000"/>
                            </p:stCondLst>
                            <p:childTnLst>
                              <p:par>
                                <p:cTn id="35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2" fill="hold">
                            <p:stCondLst>
                              <p:cond delay="110000"/>
                            </p:stCondLst>
                            <p:childTnLst>
                              <p:par>
                                <p:cTn id="35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5" fill="hold">
                            <p:stCondLst>
                              <p:cond delay="111000"/>
                            </p:stCondLst>
                            <p:childTnLst>
                              <p:par>
                                <p:cTn id="35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8" fill="hold">
                            <p:stCondLst>
                              <p:cond delay="112000"/>
                            </p:stCondLst>
                            <p:childTnLst>
                              <p:par>
                                <p:cTn id="35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1" fill="hold">
                            <p:stCondLst>
                              <p:cond delay="113000"/>
                            </p:stCondLst>
                            <p:childTnLst>
                              <p:par>
                                <p:cTn id="36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4" fill="hold">
                            <p:stCondLst>
                              <p:cond delay="114000"/>
                            </p:stCondLst>
                            <p:childTnLst>
                              <p:par>
                                <p:cTn id="36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7" fill="hold">
                            <p:stCondLst>
                              <p:cond delay="115000"/>
                            </p:stCondLst>
                            <p:childTnLst>
                              <p:par>
                                <p:cTn id="36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0" fill="hold">
                            <p:stCondLst>
                              <p:cond delay="116000"/>
                            </p:stCondLst>
                            <p:childTnLst>
                              <p:par>
                                <p:cTn id="37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3" fill="hold">
                            <p:stCondLst>
                              <p:cond delay="117000"/>
                            </p:stCondLst>
                            <p:childTnLst>
                              <p:par>
                                <p:cTn id="37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6" fill="hold">
                            <p:stCondLst>
                              <p:cond delay="118000"/>
                            </p:stCondLst>
                            <p:childTnLst>
                              <p:par>
                                <p:cTn id="37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9" fill="hold">
                            <p:stCondLst>
                              <p:cond delay="119000"/>
                            </p:stCondLst>
                            <p:childTnLst>
                              <p:par>
                                <p:cTn id="38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2" fill="hold">
                            <p:stCondLst>
                              <p:cond delay="120000"/>
                            </p:stCondLst>
                            <p:childTnLst>
                              <p:par>
                                <p:cTn id="38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5" fill="hold">
                            <p:stCondLst>
                              <p:cond delay="121000"/>
                            </p:stCondLst>
                            <p:childTnLst>
                              <p:par>
                                <p:cTn id="38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8" fill="hold">
                            <p:stCondLst>
                              <p:cond delay="122000"/>
                            </p:stCondLst>
                            <p:childTnLst>
                              <p:par>
                                <p:cTn id="38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1" fill="hold">
                            <p:stCondLst>
                              <p:cond delay="123000"/>
                            </p:stCondLst>
                            <p:childTnLst>
                              <p:par>
                                <p:cTn id="39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4" fill="hold">
                            <p:stCondLst>
                              <p:cond delay="124000"/>
                            </p:stCondLst>
                            <p:childTnLst>
                              <p:par>
                                <p:cTn id="39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7" fill="hold">
                            <p:stCondLst>
                              <p:cond delay="125000"/>
                            </p:stCondLst>
                            <p:childTnLst>
                              <p:par>
                                <p:cTn id="39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0" fill="hold">
                            <p:stCondLst>
                              <p:cond delay="126000"/>
                            </p:stCondLst>
                            <p:childTnLst>
                              <p:par>
                                <p:cTn id="40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3" fill="hold">
                            <p:stCondLst>
                              <p:cond delay="127000"/>
                            </p:stCondLst>
                            <p:childTnLst>
                              <p:par>
                                <p:cTn id="40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6" fill="hold">
                            <p:stCondLst>
                              <p:cond delay="128000"/>
                            </p:stCondLst>
                            <p:childTnLst>
                              <p:par>
                                <p:cTn id="40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9" fill="hold">
                            <p:stCondLst>
                              <p:cond delay="129000"/>
                            </p:stCondLst>
                            <p:childTnLst>
                              <p:par>
                                <p:cTn id="41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2" fill="hold">
                            <p:stCondLst>
                              <p:cond delay="130000"/>
                            </p:stCondLst>
                            <p:childTnLst>
                              <p:par>
                                <p:cTn id="41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5" fill="hold">
                            <p:stCondLst>
                              <p:cond delay="131000"/>
                            </p:stCondLst>
                            <p:childTnLst>
                              <p:par>
                                <p:cTn id="41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8" fill="hold">
                            <p:stCondLst>
                              <p:cond delay="132000"/>
                            </p:stCondLst>
                            <p:childTnLst>
                              <p:par>
                                <p:cTn id="41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1" fill="hold">
                            <p:stCondLst>
                              <p:cond delay="133000"/>
                            </p:stCondLst>
                            <p:childTnLst>
                              <p:par>
                                <p:cTn id="42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4" fill="hold">
                            <p:stCondLst>
                              <p:cond delay="134000"/>
                            </p:stCondLst>
                            <p:childTnLst>
                              <p:par>
                                <p:cTn id="42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7" fill="hold">
                            <p:stCondLst>
                              <p:cond delay="135000"/>
                            </p:stCondLst>
                            <p:childTnLst>
                              <p:par>
                                <p:cTn id="42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0" fill="hold">
                            <p:stCondLst>
                              <p:cond delay="136000"/>
                            </p:stCondLst>
                            <p:childTnLst>
                              <p:par>
                                <p:cTn id="43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3" fill="hold">
                            <p:stCondLst>
                              <p:cond delay="137000"/>
                            </p:stCondLst>
                            <p:childTnLst>
                              <p:par>
                                <p:cTn id="43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6" fill="hold">
                            <p:stCondLst>
                              <p:cond delay="138000"/>
                            </p:stCondLst>
                            <p:childTnLst>
                              <p:par>
                                <p:cTn id="43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9" fill="hold">
                            <p:stCondLst>
                              <p:cond delay="139000"/>
                            </p:stCondLst>
                            <p:childTnLst>
                              <p:par>
                                <p:cTn id="44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2" fill="hold">
                            <p:stCondLst>
                              <p:cond delay="140000"/>
                            </p:stCondLst>
                            <p:childTnLst>
                              <p:par>
                                <p:cTn id="44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5" fill="hold">
                            <p:stCondLst>
                              <p:cond delay="141000"/>
                            </p:stCondLst>
                            <p:childTnLst>
                              <p:par>
                                <p:cTn id="44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8" fill="hold">
                            <p:stCondLst>
                              <p:cond delay="142000"/>
                            </p:stCondLst>
                            <p:childTnLst>
                              <p:par>
                                <p:cTn id="44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1" fill="hold">
                            <p:stCondLst>
                              <p:cond delay="143000"/>
                            </p:stCondLst>
                            <p:childTnLst>
                              <p:par>
                                <p:cTn id="45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4" fill="hold">
                            <p:stCondLst>
                              <p:cond delay="144000"/>
                            </p:stCondLst>
                            <p:childTnLst>
                              <p:par>
                                <p:cTn id="45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7" fill="hold">
                            <p:stCondLst>
                              <p:cond delay="145000"/>
                            </p:stCondLst>
                            <p:childTnLst>
                              <p:par>
                                <p:cTn id="45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0" fill="hold">
                            <p:stCondLst>
                              <p:cond delay="146000"/>
                            </p:stCondLst>
                            <p:childTnLst>
                              <p:par>
                                <p:cTn id="46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3" fill="hold">
                            <p:stCondLst>
                              <p:cond delay="147000"/>
                            </p:stCondLst>
                            <p:childTnLst>
                              <p:par>
                                <p:cTn id="46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6" fill="hold">
                            <p:stCondLst>
                              <p:cond delay="148000"/>
                            </p:stCondLst>
                            <p:childTnLst>
                              <p:par>
                                <p:cTn id="46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9" fill="hold">
                            <p:stCondLst>
                              <p:cond delay="149000"/>
                            </p:stCondLst>
                            <p:childTnLst>
                              <p:par>
                                <p:cTn id="47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2" fill="hold">
                            <p:stCondLst>
                              <p:cond delay="150000"/>
                            </p:stCondLst>
                            <p:childTnLst>
                              <p:par>
                                <p:cTn id="47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5" fill="hold">
                            <p:stCondLst>
                              <p:cond delay="151000"/>
                            </p:stCondLst>
                            <p:childTnLst>
                              <p:par>
                                <p:cTn id="47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8" fill="hold">
                            <p:stCondLst>
                              <p:cond delay="152000"/>
                            </p:stCondLst>
                            <p:childTnLst>
                              <p:par>
                                <p:cTn id="47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1" fill="hold">
                            <p:stCondLst>
                              <p:cond delay="153000"/>
                            </p:stCondLst>
                            <p:childTnLst>
                              <p:par>
                                <p:cTn id="48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4" fill="hold">
                            <p:stCondLst>
                              <p:cond delay="154000"/>
                            </p:stCondLst>
                            <p:childTnLst>
                              <p:par>
                                <p:cTn id="48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7" fill="hold">
                            <p:stCondLst>
                              <p:cond delay="155000"/>
                            </p:stCondLst>
                            <p:childTnLst>
                              <p:par>
                                <p:cTn id="48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0" fill="hold">
                            <p:stCondLst>
                              <p:cond delay="156000"/>
                            </p:stCondLst>
                            <p:childTnLst>
                              <p:par>
                                <p:cTn id="49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3" fill="hold">
                            <p:stCondLst>
                              <p:cond delay="157000"/>
                            </p:stCondLst>
                            <p:childTnLst>
                              <p:par>
                                <p:cTn id="49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6" fill="hold">
                            <p:stCondLst>
                              <p:cond delay="158000"/>
                            </p:stCondLst>
                            <p:childTnLst>
                              <p:par>
                                <p:cTn id="49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9" fill="hold">
                            <p:stCondLst>
                              <p:cond delay="159000"/>
                            </p:stCondLst>
                            <p:childTnLst>
                              <p:par>
                                <p:cTn id="50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2" fill="hold">
                            <p:stCondLst>
                              <p:cond delay="160000"/>
                            </p:stCondLst>
                            <p:childTnLst>
                              <p:par>
                                <p:cTn id="50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5" fill="hold">
                            <p:stCondLst>
                              <p:cond delay="161000"/>
                            </p:stCondLst>
                            <p:childTnLst>
                              <p:par>
                                <p:cTn id="50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8" fill="hold">
                            <p:stCondLst>
                              <p:cond delay="162000"/>
                            </p:stCondLst>
                            <p:childTnLst>
                              <p:par>
                                <p:cTn id="50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1" fill="hold">
                            <p:stCondLst>
                              <p:cond delay="163000"/>
                            </p:stCondLst>
                            <p:childTnLst>
                              <p:par>
                                <p:cTn id="51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4" fill="hold">
                            <p:stCondLst>
                              <p:cond delay="164000"/>
                            </p:stCondLst>
                            <p:childTnLst>
                              <p:par>
                                <p:cTn id="51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7" fill="hold">
                            <p:stCondLst>
                              <p:cond delay="165000"/>
                            </p:stCondLst>
                            <p:childTnLst>
                              <p:par>
                                <p:cTn id="51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0" fill="hold">
                            <p:stCondLst>
                              <p:cond delay="166000"/>
                            </p:stCondLst>
                            <p:childTnLst>
                              <p:par>
                                <p:cTn id="52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3" fill="hold">
                            <p:stCondLst>
                              <p:cond delay="167000"/>
                            </p:stCondLst>
                            <p:childTnLst>
                              <p:par>
                                <p:cTn id="52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6" fill="hold">
                            <p:stCondLst>
                              <p:cond delay="168000"/>
                            </p:stCondLst>
                            <p:childTnLst>
                              <p:par>
                                <p:cTn id="5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9" fill="hold">
                            <p:stCondLst>
                              <p:cond delay="169000"/>
                            </p:stCondLst>
                            <p:childTnLst>
                              <p:par>
                                <p:cTn id="5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2" fill="hold">
                            <p:stCondLst>
                              <p:cond delay="170000"/>
                            </p:stCondLst>
                            <p:childTnLst>
                              <p:par>
                                <p:cTn id="5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5" fill="hold">
                            <p:stCondLst>
                              <p:cond delay="171000"/>
                            </p:stCondLst>
                            <p:childTnLst>
                              <p:par>
                                <p:cTn id="5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8" fill="hold">
                            <p:stCondLst>
                              <p:cond delay="172000"/>
                            </p:stCondLst>
                            <p:childTnLst>
                              <p:par>
                                <p:cTn id="5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1" fill="hold">
                            <p:stCondLst>
                              <p:cond delay="173000"/>
                            </p:stCondLst>
                            <p:childTnLst>
                              <p:par>
                                <p:cTn id="5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4" fill="hold">
                            <p:stCondLst>
                              <p:cond delay="174000"/>
                            </p:stCondLst>
                            <p:childTnLst>
                              <p:par>
                                <p:cTn id="5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7" fill="hold">
                            <p:stCondLst>
                              <p:cond delay="175000"/>
                            </p:stCondLst>
                            <p:childTnLst>
                              <p:par>
                                <p:cTn id="5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0" fill="hold">
                            <p:stCondLst>
                              <p:cond delay="176000"/>
                            </p:stCondLst>
                            <p:childTnLst>
                              <p:par>
                                <p:cTn id="55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3" fill="hold">
                      <p:stCondLst>
                        <p:cond delay="indefinite"/>
                      </p:stCondLst>
                      <p:childTnLst>
                        <p:par>
                          <p:cTn id="554" fill="hold">
                            <p:stCondLst>
                              <p:cond delay="0"/>
                            </p:stCondLst>
                            <p:childTnLst>
                              <p:par>
                                <p:cTn id="555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56" dur="500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7" dur="500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0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1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9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72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3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7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7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8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1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8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88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9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92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3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96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7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0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1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5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8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9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2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3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6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7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20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1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24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5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28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9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32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3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36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7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0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1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4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5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8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9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52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3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56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7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60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1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64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5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68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9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72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3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76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7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80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1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84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5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88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9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92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3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96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7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00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1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04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5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08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9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12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3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16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7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20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1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24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5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28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9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32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3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36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7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40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1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44" dur="5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5" dur="5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48" dur="5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9" dur="5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52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3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56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7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60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1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64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5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68" dur="5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9" dur="5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72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3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76"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7"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80"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1"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84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5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88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9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92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3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96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7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00" dur="5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1" dur="5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04"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5"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08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9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12" dur="5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3" dur="5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16"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7"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20" dur="5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1" dur="5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24" dur="5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5" dur="5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28" dur="5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9" dur="5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32" dur="500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3" dur="500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36" dur="5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7" dur="5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40" dur="5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1" dur="5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44" dur="5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5" dur="5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48" dur="5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9" dur="5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52" dur="500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3" dur="500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56" dur="5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7" dur="5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60" dur="5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1" dur="5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64" dur="500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5" dur="500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68" dur="500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9" dur="500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72" dur="500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3" dur="500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76" dur="5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7" dur="5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80" dur="500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1" dur="500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84" dur="5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5" dur="5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88" dur="500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9" dur="500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92" dur="500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3" dur="500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96" dur="500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7" dur="500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00" dur="500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1" dur="500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04" dur="500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5" dur="500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08" dur="500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9" dur="500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12" dur="500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3" dur="500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16" dur="500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7" dur="500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20" dur="500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1" dur="500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24" dur="500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5" dur="500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28" dur="500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9" dur="500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32" dur="500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3" dur="500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36" dur="500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7" dur="500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40" dur="500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1" dur="500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44" dur="500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5" dur="500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48" dur="500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9" dur="500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52" dur="50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3" dur="50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56" dur="500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7" dur="500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60" dur="5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1" dur="5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64" dur="500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5" dur="500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68" dur="5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9" dur="5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72" dur="50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3" dur="50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76" dur="500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7" dur="500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80" dur="500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1" dur="500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84" dur="500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5" dur="500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88" dur="500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9" dur="500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92" dur="500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3" dur="500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96" dur="5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7" dur="5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00" dur="50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1" dur="50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04" dur="5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5" dur="5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08" dur="5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9" dur="5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12" dur="50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3" dur="50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16" dur="50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7" dur="50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20" dur="50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1" dur="50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24" dur="5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5" dur="5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28" dur="500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9" dur="500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32" dur="500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3" dur="500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36" dur="50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7" dur="50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40" dur="50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1" dur="50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44" dur="500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5" dur="500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48" dur="500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9" dur="500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52" dur="50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3" dur="50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56" dur="50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7" dur="50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60" dur="500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1" dur="500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64" dur="500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5" dur="500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68" dur="500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9" dur="500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72" dur="500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3" dur="500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76" dur="500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7" dur="500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80" dur="500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1" dur="500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84" dur="500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5" dur="500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88" dur="500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9" dur="500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92" dur="500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3" dur="500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96" dur="500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7" dur="500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00" dur="50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1" dur="50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04" dur="500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5" dur="500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08" dur="500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9" dur="500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12" dur="500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3" dur="500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16" dur="50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7" dur="50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20" dur="5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1" dur="5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24" dur="500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5" dur="500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28" dur="500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9" dur="500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32" dur="500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3" dur="500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36" dur="50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7" dur="50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40" dur="5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1" dur="5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44" dur="50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5" dur="50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48" dur="500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9" dur="500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52" dur="500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3" dur="500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56" dur="5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7" dur="5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60" dur="500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1" dur="500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64" dur="500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5" dur="500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68" dur="50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9" dur="50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72" dur="500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3" dur="500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76" dur="500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7" dur="500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80" dur="500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1" dur="500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84" dur="500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5" dur="500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88" dur="500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9" dur="500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92" dur="500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3" dur="500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96" dur="500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7" dur="500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00" dur="500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1" dur="500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04" dur="50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5" dur="50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08" dur="500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9" dur="500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12" dur="500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3" dur="500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16" dur="500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7" dur="500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20" dur="500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1" dur="500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24" dur="500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5" dur="500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28" dur="500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9" dur="500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32" dur="500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3" dur="500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36" dur="500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7" dur="500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40" dur="500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1" dur="500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44" dur="500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5" dur="500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48" dur="500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9" dur="500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52" dur="500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3" dur="500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56" dur="500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7" dur="500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60" dur="500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1" dur="500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64" dur="500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5" dur="500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6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1" fill="hold">
                      <p:stCondLst>
                        <p:cond delay="indefinite"/>
                      </p:stCondLst>
                      <p:childTnLst>
                        <p:par>
                          <p:cTn id="1272" fill="hold">
                            <p:stCondLst>
                              <p:cond delay="0"/>
                            </p:stCondLst>
                            <p:childTnLst>
                              <p:par>
                                <p:cTn id="12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7" fill="hold">
                      <p:stCondLst>
                        <p:cond delay="indefinite"/>
                      </p:stCondLst>
                      <p:childTnLst>
                        <p:par>
                          <p:cTn id="1278" fill="hold">
                            <p:stCondLst>
                              <p:cond delay="0"/>
                            </p:stCondLst>
                            <p:childTnLst>
                              <p:par>
                                <p:cTn id="12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2" fill="hold">
                      <p:stCondLst>
                        <p:cond delay="indefinite"/>
                      </p:stCondLst>
                      <p:childTnLst>
                        <p:par>
                          <p:cTn id="1283" fill="hold">
                            <p:stCondLst>
                              <p:cond delay="0"/>
                            </p:stCondLst>
                            <p:childTnLst>
                              <p:par>
                                <p:cTn id="128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8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7" fill="hold">
                      <p:stCondLst>
                        <p:cond delay="indefinite"/>
                      </p:stCondLst>
                      <p:childTnLst>
                        <p:par>
                          <p:cTn id="1288" fill="hold">
                            <p:stCondLst>
                              <p:cond delay="0"/>
                            </p:stCondLst>
                            <p:childTnLst>
                              <p:par>
                                <p:cTn id="128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1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2" fill="hold">
                      <p:stCondLst>
                        <p:cond delay="indefinite"/>
                      </p:stCondLst>
                      <p:childTnLst>
                        <p:par>
                          <p:cTn id="1293" fill="hold">
                            <p:stCondLst>
                              <p:cond delay="0"/>
                            </p:stCondLst>
                            <p:childTnLst>
                              <p:par>
                                <p:cTn id="129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96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7" fill="hold">
                      <p:stCondLst>
                        <p:cond delay="indefinite"/>
                      </p:stCondLst>
                      <p:childTnLst>
                        <p:par>
                          <p:cTn id="1298" fill="hold">
                            <p:stCondLst>
                              <p:cond delay="0"/>
                            </p:stCondLst>
                            <p:childTnLst>
                              <p:par>
                                <p:cTn id="129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1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2" fill="hold">
                      <p:stCondLst>
                        <p:cond delay="indefinite"/>
                      </p:stCondLst>
                      <p:childTnLst>
                        <p:par>
                          <p:cTn id="1303" fill="hold">
                            <p:stCondLst>
                              <p:cond delay="0"/>
                            </p:stCondLst>
                            <p:childTnLst>
                              <p:par>
                                <p:cTn id="130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6" grpId="0" animBg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  <p:bldP spid="18" grpId="0"/>
      <p:bldP spid="18" grpId="1"/>
      <p:bldP spid="19" grpId="0"/>
      <p:bldP spid="19" grpId="1"/>
      <p:bldP spid="20" grpId="0"/>
      <p:bldP spid="20" grpId="1"/>
      <p:bldP spid="21" grpId="0"/>
      <p:bldP spid="21" grpId="1"/>
      <p:bldP spid="22" grpId="0"/>
      <p:bldP spid="22" grpId="1"/>
      <p:bldP spid="23" grpId="0"/>
      <p:bldP spid="23" grpId="1"/>
      <p:bldP spid="24" grpId="0"/>
      <p:bldP spid="24" grpId="1"/>
      <p:bldP spid="25" grpId="0"/>
      <p:bldP spid="25" grpId="1"/>
      <p:bldP spid="26" grpId="0"/>
      <p:bldP spid="26" grpId="1"/>
      <p:bldP spid="27" grpId="0"/>
      <p:bldP spid="27" grpId="1"/>
      <p:bldP spid="28" grpId="0"/>
      <p:bldP spid="28" grpId="1"/>
      <p:bldP spid="29" grpId="0"/>
      <p:bldP spid="29" grpId="1"/>
      <p:bldP spid="30" grpId="0"/>
      <p:bldP spid="30" grpId="1"/>
      <p:bldP spid="31" grpId="0"/>
      <p:bldP spid="31" grpId="1"/>
      <p:bldP spid="32" grpId="0"/>
      <p:bldP spid="32" grpId="1"/>
      <p:bldP spid="33" grpId="0"/>
      <p:bldP spid="33" grpId="1"/>
      <p:bldP spid="34" grpId="0"/>
      <p:bldP spid="34" grpId="1"/>
      <p:bldP spid="35" grpId="0"/>
      <p:bldP spid="35" grpId="1"/>
      <p:bldP spid="36" grpId="0"/>
      <p:bldP spid="36" grpId="1"/>
      <p:bldP spid="37" grpId="0"/>
      <p:bldP spid="37" grpId="1"/>
      <p:bldP spid="38" grpId="0"/>
      <p:bldP spid="38" grpId="1"/>
      <p:bldP spid="39" grpId="0"/>
      <p:bldP spid="39" grpId="1"/>
      <p:bldP spid="40" grpId="0"/>
      <p:bldP spid="40" grpId="1"/>
      <p:bldP spid="41" grpId="0"/>
      <p:bldP spid="41" grpId="1"/>
      <p:bldP spid="42" grpId="0"/>
      <p:bldP spid="42" grpId="1"/>
      <p:bldP spid="43" grpId="0"/>
      <p:bldP spid="43" grpId="1"/>
      <p:bldP spid="44" grpId="0"/>
      <p:bldP spid="44" grpId="1"/>
      <p:bldP spid="45" grpId="0"/>
      <p:bldP spid="45" grpId="1"/>
      <p:bldP spid="46" grpId="0"/>
      <p:bldP spid="46" grpId="1"/>
      <p:bldP spid="47" grpId="0"/>
      <p:bldP spid="47" grpId="1"/>
      <p:bldP spid="48" grpId="0"/>
      <p:bldP spid="48" grpId="1"/>
      <p:bldP spid="49" grpId="0"/>
      <p:bldP spid="49" grpId="1"/>
      <p:bldP spid="50" grpId="0"/>
      <p:bldP spid="50" grpId="1"/>
      <p:bldP spid="51" grpId="0"/>
      <p:bldP spid="51" grpId="1"/>
      <p:bldP spid="52" grpId="0"/>
      <p:bldP spid="52" grpId="1"/>
      <p:bldP spid="53" grpId="0"/>
      <p:bldP spid="53" grpId="1"/>
      <p:bldP spid="54" grpId="0"/>
      <p:bldP spid="54" grpId="1"/>
      <p:bldP spid="55" grpId="0"/>
      <p:bldP spid="55" grpId="1"/>
      <p:bldP spid="56" grpId="0"/>
      <p:bldP spid="56" grpId="1"/>
      <p:bldP spid="57" grpId="0"/>
      <p:bldP spid="57" grpId="1"/>
      <p:bldP spid="58" grpId="0"/>
      <p:bldP spid="58" grpId="1"/>
      <p:bldP spid="59" grpId="0"/>
      <p:bldP spid="59" grpId="1"/>
      <p:bldP spid="60" grpId="0"/>
      <p:bldP spid="60" grpId="1"/>
      <p:bldP spid="61" grpId="0"/>
      <p:bldP spid="61" grpId="1"/>
      <p:bldP spid="62" grpId="0"/>
      <p:bldP spid="62" grpId="1"/>
      <p:bldP spid="63" grpId="0"/>
      <p:bldP spid="63" grpId="1"/>
      <p:bldP spid="64" grpId="0"/>
      <p:bldP spid="64" grpId="1"/>
      <p:bldP spid="65" grpId="0"/>
      <p:bldP spid="65" grpId="1"/>
      <p:bldP spid="66" grpId="0"/>
      <p:bldP spid="66" grpId="1"/>
      <p:bldP spid="67" grpId="0"/>
      <p:bldP spid="67" grpId="1"/>
      <p:bldP spid="68" grpId="0"/>
      <p:bldP spid="68" grpId="1"/>
      <p:bldP spid="69" grpId="0"/>
      <p:bldP spid="69" grpId="1"/>
      <p:bldP spid="70" grpId="0"/>
      <p:bldP spid="70" grpId="1"/>
      <p:bldP spid="71" grpId="0"/>
      <p:bldP spid="71" grpId="1"/>
      <p:bldP spid="72" grpId="0"/>
      <p:bldP spid="72" grpId="1"/>
      <p:bldP spid="73" grpId="0"/>
      <p:bldP spid="73" grpId="1"/>
      <p:bldP spid="74" grpId="0"/>
      <p:bldP spid="74" grpId="1"/>
      <p:bldP spid="75" grpId="0"/>
      <p:bldP spid="75" grpId="1"/>
      <p:bldP spid="76" grpId="0"/>
      <p:bldP spid="76" grpId="1"/>
      <p:bldP spid="77" grpId="0"/>
      <p:bldP spid="77" grpId="1"/>
      <p:bldP spid="78" grpId="0"/>
      <p:bldP spid="78" grpId="1"/>
      <p:bldP spid="79" grpId="0"/>
      <p:bldP spid="79" grpId="1"/>
      <p:bldP spid="80" grpId="0"/>
      <p:bldP spid="80" grpId="1"/>
      <p:bldP spid="81" grpId="0"/>
      <p:bldP spid="81" grpId="1"/>
      <p:bldP spid="82" grpId="0"/>
      <p:bldP spid="82" grpId="1"/>
      <p:bldP spid="83" grpId="0"/>
      <p:bldP spid="83" grpId="1"/>
      <p:bldP spid="84" grpId="0"/>
      <p:bldP spid="84" grpId="1"/>
      <p:bldP spid="85" grpId="0"/>
      <p:bldP spid="85" grpId="1"/>
      <p:bldP spid="86" grpId="0"/>
      <p:bldP spid="86" grpId="1"/>
      <p:bldP spid="87" grpId="0"/>
      <p:bldP spid="87" grpId="1"/>
      <p:bldP spid="88" grpId="0"/>
      <p:bldP spid="88" grpId="1"/>
      <p:bldP spid="89" grpId="0"/>
      <p:bldP spid="89" grpId="1"/>
      <p:bldP spid="90" grpId="0"/>
      <p:bldP spid="90" grpId="1"/>
      <p:bldP spid="91" grpId="0"/>
      <p:bldP spid="91" grpId="1"/>
      <p:bldP spid="92" grpId="0"/>
      <p:bldP spid="92" grpId="1"/>
      <p:bldP spid="93" grpId="0"/>
      <p:bldP spid="93" grpId="1"/>
      <p:bldP spid="94" grpId="0"/>
      <p:bldP spid="94" grpId="1"/>
      <p:bldP spid="95" grpId="0"/>
      <p:bldP spid="95" grpId="1"/>
      <p:bldP spid="96" grpId="0"/>
      <p:bldP spid="96" grpId="1"/>
      <p:bldP spid="97" grpId="0"/>
      <p:bldP spid="97" grpId="1"/>
      <p:bldP spid="98" grpId="0"/>
      <p:bldP spid="98" grpId="1"/>
      <p:bldP spid="99" grpId="0"/>
      <p:bldP spid="99" grpId="1"/>
      <p:bldP spid="100" grpId="0"/>
      <p:bldP spid="100" grpId="1"/>
      <p:bldP spid="101" grpId="0"/>
      <p:bldP spid="101" grpId="1"/>
      <p:bldP spid="102" grpId="0"/>
      <p:bldP spid="102" grpId="1"/>
      <p:bldP spid="103" grpId="0"/>
      <p:bldP spid="103" grpId="1"/>
      <p:bldP spid="104" grpId="0"/>
      <p:bldP spid="104" grpId="1"/>
      <p:bldP spid="105" grpId="0"/>
      <p:bldP spid="105" grpId="1"/>
      <p:bldP spid="106" grpId="0"/>
      <p:bldP spid="106" grpId="1"/>
      <p:bldP spid="107" grpId="0"/>
      <p:bldP spid="107" grpId="1"/>
      <p:bldP spid="108" grpId="0"/>
      <p:bldP spid="108" grpId="1"/>
      <p:bldP spid="109" grpId="0"/>
      <p:bldP spid="109" grpId="1"/>
      <p:bldP spid="110" grpId="0"/>
      <p:bldP spid="110" grpId="1"/>
      <p:bldP spid="111" grpId="0"/>
      <p:bldP spid="111" grpId="1"/>
      <p:bldP spid="112" grpId="0"/>
      <p:bldP spid="112" grpId="1"/>
      <p:bldP spid="113" grpId="0"/>
      <p:bldP spid="113" grpId="1"/>
      <p:bldP spid="114" grpId="0"/>
      <p:bldP spid="114" grpId="1"/>
      <p:bldP spid="115" grpId="0"/>
      <p:bldP spid="115" grpId="1"/>
      <p:bldP spid="116" grpId="0"/>
      <p:bldP spid="116" grpId="1"/>
      <p:bldP spid="117" grpId="0"/>
      <p:bldP spid="117" grpId="1"/>
      <p:bldP spid="118" grpId="0"/>
      <p:bldP spid="118" grpId="1"/>
      <p:bldP spid="119" grpId="0"/>
      <p:bldP spid="119" grpId="1"/>
      <p:bldP spid="120" grpId="0"/>
      <p:bldP spid="120" grpId="1"/>
      <p:bldP spid="121" grpId="0"/>
      <p:bldP spid="121" grpId="1"/>
      <p:bldP spid="122" grpId="0"/>
      <p:bldP spid="122" grpId="1"/>
      <p:bldP spid="123" grpId="0"/>
      <p:bldP spid="123" grpId="1"/>
      <p:bldP spid="124" grpId="0"/>
      <p:bldP spid="124" grpId="1"/>
      <p:bldP spid="125" grpId="0"/>
      <p:bldP spid="125" grpId="1"/>
      <p:bldP spid="126" grpId="0"/>
      <p:bldP spid="126" grpId="1"/>
      <p:bldP spid="127" grpId="0"/>
      <p:bldP spid="127" grpId="1"/>
      <p:bldP spid="128" grpId="0"/>
      <p:bldP spid="128" grpId="1"/>
      <p:bldP spid="129" grpId="0"/>
      <p:bldP spid="129" grpId="1"/>
      <p:bldP spid="130" grpId="0"/>
      <p:bldP spid="130" grpId="1"/>
      <p:bldP spid="131" grpId="0"/>
      <p:bldP spid="131" grpId="1"/>
      <p:bldP spid="132" grpId="0"/>
      <p:bldP spid="132" grpId="1"/>
      <p:bldP spid="133" grpId="0"/>
      <p:bldP spid="133" grpId="1"/>
      <p:bldP spid="134" grpId="0"/>
      <p:bldP spid="134" grpId="1"/>
      <p:bldP spid="135" grpId="0"/>
      <p:bldP spid="135" grpId="1"/>
      <p:bldP spid="136" grpId="0"/>
      <p:bldP spid="136" grpId="1"/>
      <p:bldP spid="137" grpId="0"/>
      <p:bldP spid="137" grpId="1"/>
      <p:bldP spid="138" grpId="0"/>
      <p:bldP spid="138" grpId="1"/>
      <p:bldP spid="139" grpId="0"/>
      <p:bldP spid="139" grpId="1"/>
      <p:bldP spid="140" grpId="0"/>
      <p:bldP spid="140" grpId="1"/>
      <p:bldP spid="141" grpId="0"/>
      <p:bldP spid="141" grpId="1"/>
      <p:bldP spid="142" grpId="0"/>
      <p:bldP spid="142" grpId="1"/>
      <p:bldP spid="143" grpId="0"/>
      <p:bldP spid="143" grpId="1"/>
      <p:bldP spid="144" grpId="0"/>
      <p:bldP spid="144" grpId="1"/>
      <p:bldP spid="145" grpId="0"/>
      <p:bldP spid="145" grpId="1"/>
      <p:bldP spid="146" grpId="0"/>
      <p:bldP spid="146" grpId="1"/>
      <p:bldP spid="147" grpId="0"/>
      <p:bldP spid="147" grpId="1"/>
      <p:bldP spid="148" grpId="0"/>
      <p:bldP spid="148" grpId="1"/>
      <p:bldP spid="149" grpId="0"/>
      <p:bldP spid="149" grpId="1"/>
      <p:bldP spid="150" grpId="0"/>
      <p:bldP spid="150" grpId="1"/>
      <p:bldP spid="151" grpId="0"/>
      <p:bldP spid="151" grpId="1"/>
      <p:bldP spid="152" grpId="0"/>
      <p:bldP spid="152" grpId="1"/>
      <p:bldP spid="153" grpId="0"/>
      <p:bldP spid="153" grpId="1"/>
      <p:bldP spid="154" grpId="0"/>
      <p:bldP spid="154" grpId="1"/>
      <p:bldP spid="155" grpId="0"/>
      <p:bldP spid="155" grpId="1"/>
      <p:bldP spid="156" grpId="0"/>
      <p:bldP spid="156" grpId="1"/>
      <p:bldP spid="157" grpId="0"/>
      <p:bldP spid="157" grpId="1"/>
      <p:bldP spid="158" grpId="0"/>
      <p:bldP spid="158" grpId="1"/>
      <p:bldP spid="159" grpId="0"/>
      <p:bldP spid="159" grpId="1"/>
      <p:bldP spid="160" grpId="0"/>
      <p:bldP spid="160" grpId="1"/>
      <p:bldP spid="161" grpId="0"/>
      <p:bldP spid="161" grpId="1"/>
      <p:bldP spid="162" grpId="0"/>
      <p:bldP spid="162" grpId="1"/>
      <p:bldP spid="163" grpId="0"/>
      <p:bldP spid="163" grpId="1"/>
      <p:bldP spid="164" grpId="0"/>
      <p:bldP spid="164" grpId="1"/>
      <p:bldP spid="165" grpId="0"/>
      <p:bldP spid="165" grpId="1"/>
      <p:bldP spid="166" grpId="0"/>
      <p:bldP spid="166" grpId="1"/>
      <p:bldP spid="167" grpId="0"/>
      <p:bldP spid="167" grpId="1"/>
      <p:bldP spid="168" grpId="0"/>
      <p:bldP spid="168" grpId="1"/>
      <p:bldP spid="169" grpId="0"/>
      <p:bldP spid="169" grpId="1"/>
      <p:bldP spid="170" grpId="0"/>
      <p:bldP spid="170" grpId="1"/>
      <p:bldP spid="171" grpId="0"/>
      <p:bldP spid="171" grpId="1"/>
      <p:bldP spid="172" grpId="0"/>
      <p:bldP spid="172" grpId="1"/>
      <p:bldP spid="173" grpId="0"/>
      <p:bldP spid="173" grpId="1"/>
      <p:bldP spid="174" grpId="0"/>
      <p:bldP spid="174" grpId="1"/>
      <p:bldP spid="175" grpId="0"/>
      <p:bldP spid="175" grpId="1"/>
      <p:bldP spid="176" grpId="0"/>
      <p:bldP spid="176" grpId="1"/>
      <p:bldP spid="177" grpId="0"/>
      <p:bldP spid="177" grpId="1"/>
      <p:bldP spid="178" grpId="0"/>
      <p:bldP spid="178" grpId="1"/>
      <p:bldP spid="179" grpId="0"/>
      <p:bldP spid="179" grpId="1"/>
      <p:bldP spid="180" grpId="0"/>
      <p:bldP spid="180" grpId="1"/>
      <p:bldP spid="181" grpId="0"/>
      <p:bldP spid="181" grpId="1"/>
      <p:bldP spid="182" grpId="0"/>
      <p:bldP spid="182" grpId="1"/>
      <p:bldP spid="183" grpId="0"/>
      <p:bldP spid="183" grpId="1"/>
      <p:bldP spid="184" grpId="0"/>
      <p:bldP spid="184" grpId="1"/>
      <p:bldP spid="184" grpId="2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5927</Words>
  <Application>WPS Presentation</Application>
  <PresentationFormat>On-screen Show (4:3)</PresentationFormat>
  <Paragraphs>967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3" baseType="lpstr">
      <vt:lpstr>Arial</vt:lpstr>
      <vt:lpstr>SimSun</vt:lpstr>
      <vt:lpstr>Wingdings</vt:lpstr>
      <vt:lpstr>Times New Roman</vt:lpstr>
      <vt:lpstr>Times New Roman</vt:lpstr>
      <vt:lpstr>.VnTimeH</vt:lpstr>
      <vt:lpstr>Calibri</vt:lpstr>
      <vt:lpstr>VNI-Korin</vt:lpstr>
      <vt:lpstr>Calibri</vt:lpstr>
      <vt:lpstr>Microsoft YaHei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Win 10</cp:lastModifiedBy>
  <cp:revision>30</cp:revision>
  <dcterms:created xsi:type="dcterms:W3CDTF">2006-08-16T00:00:00Z</dcterms:created>
  <dcterms:modified xsi:type="dcterms:W3CDTF">2023-12-10T08:41:17Z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C31DE3A35C1B491482A5CE39F96398EB_12</vt:lpwstr>
  </property>
  <property fmtid="{D5CDD505-2E9C-101B-9397-08002B2CF9AE}" pid="3" name="KSOProductBuildVer">
    <vt:lpwstr>1033-12.2.0.13266</vt:lpwstr>
  </property>
</Properties>
</file>