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0"/>
  </p:notesMasterIdLst>
  <p:sldIdLst>
    <p:sldId id="265" r:id="rId3"/>
    <p:sldId id="322" r:id="rId4"/>
    <p:sldId id="321" r:id="rId5"/>
    <p:sldId id="323" r:id="rId6"/>
    <p:sldId id="325" r:id="rId7"/>
    <p:sldId id="326" r:id="rId8"/>
    <p:sldId id="327" r:id="rId9"/>
    <p:sldId id="285" r:id="rId10"/>
    <p:sldId id="303" r:id="rId11"/>
    <p:sldId id="328" r:id="rId12"/>
    <p:sldId id="307" r:id="rId13"/>
    <p:sldId id="305" r:id="rId14"/>
    <p:sldId id="306" r:id="rId15"/>
    <p:sldId id="329" r:id="rId16"/>
    <p:sldId id="330" r:id="rId17"/>
    <p:sldId id="331" r:id="rId18"/>
    <p:sldId id="332" r:id="rId19"/>
    <p:sldId id="335" r:id="rId20"/>
    <p:sldId id="286" r:id="rId21"/>
    <p:sldId id="310" r:id="rId22"/>
    <p:sldId id="337" r:id="rId23"/>
    <p:sldId id="336" r:id="rId24"/>
    <p:sldId id="334" r:id="rId25"/>
    <p:sldId id="313" r:id="rId26"/>
    <p:sldId id="320" r:id="rId27"/>
    <p:sldId id="300" r:id="rId28"/>
    <p:sldId id="338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nh Nguyệt" initials="AN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9DA70"/>
    <a:srgbClr val="FFFFFF"/>
    <a:srgbClr val="C9A230"/>
    <a:srgbClr val="FFF8DC"/>
    <a:srgbClr val="000000"/>
    <a:srgbClr val="C7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Kiểu Có chủ đề 2 - Màu chủ đề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C20C0-9F56-41BC-B03B-9590E45982D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8A494D2-5711-4727-9446-B3AC712A4CB8}">
      <dgm:prSet phldrT="[Text]"/>
      <dgm:spPr/>
      <dgm:t>
        <a:bodyPr/>
        <a:lstStyle/>
        <a:p>
          <a:r>
            <a:rPr lang="vi-VN" dirty="0"/>
            <a:t>I. Tìm hiểu chung</a:t>
          </a:r>
          <a:endParaRPr lang="en-US" dirty="0"/>
        </a:p>
      </dgm:t>
    </dgm:pt>
    <dgm:pt modelId="{C43E1CFE-27F7-4DCC-9C5A-31945690CBBE}" type="parTrans" cxnId="{5E9F1B56-9C65-4780-9C2C-AAD87D0A94B7}">
      <dgm:prSet/>
      <dgm:spPr/>
      <dgm:t>
        <a:bodyPr/>
        <a:lstStyle/>
        <a:p>
          <a:endParaRPr lang="en-US"/>
        </a:p>
      </dgm:t>
    </dgm:pt>
    <dgm:pt modelId="{3F3B29EF-E8B5-4B41-A4E6-A3ECBB44B81A}" type="sibTrans" cxnId="{5E9F1B56-9C65-4780-9C2C-AAD87D0A94B7}">
      <dgm:prSet/>
      <dgm:spPr/>
      <dgm:t>
        <a:bodyPr/>
        <a:lstStyle/>
        <a:p>
          <a:endParaRPr lang="en-US"/>
        </a:p>
      </dgm:t>
    </dgm:pt>
    <dgm:pt modelId="{D74DC973-8F42-4ABC-AC99-410D146A2E20}">
      <dgm:prSet phldrT="[Text]"/>
      <dgm:spPr/>
      <dgm:t>
        <a:bodyPr/>
        <a:lstStyle/>
        <a:p>
          <a:r>
            <a:rPr lang="vi-VN" dirty="0"/>
            <a:t>II. Đọc hiểu chi tiết</a:t>
          </a:r>
          <a:endParaRPr lang="en-US" dirty="0"/>
        </a:p>
      </dgm:t>
    </dgm:pt>
    <dgm:pt modelId="{4020E35A-83DA-4427-918F-E79A8754B420}" type="parTrans" cxnId="{6676B1B4-DF87-48F4-9FD9-D3762600B992}">
      <dgm:prSet/>
      <dgm:spPr/>
      <dgm:t>
        <a:bodyPr/>
        <a:lstStyle/>
        <a:p>
          <a:endParaRPr lang="en-US"/>
        </a:p>
      </dgm:t>
    </dgm:pt>
    <dgm:pt modelId="{5B35E3B5-CBB7-4777-A1FD-08E6406E9679}" type="sibTrans" cxnId="{6676B1B4-DF87-48F4-9FD9-D3762600B992}">
      <dgm:prSet/>
      <dgm:spPr/>
      <dgm:t>
        <a:bodyPr/>
        <a:lstStyle/>
        <a:p>
          <a:endParaRPr lang="en-US"/>
        </a:p>
      </dgm:t>
    </dgm:pt>
    <dgm:pt modelId="{184BBFDB-C935-454D-A503-773A686B2C7A}">
      <dgm:prSet phldrT="[Text]"/>
      <dgm:spPr/>
      <dgm:t>
        <a:bodyPr/>
        <a:lstStyle/>
        <a:p>
          <a:r>
            <a:rPr lang="vi-VN" dirty="0"/>
            <a:t>III. Tổng kết</a:t>
          </a:r>
          <a:endParaRPr lang="en-US" dirty="0"/>
        </a:p>
      </dgm:t>
    </dgm:pt>
    <dgm:pt modelId="{903C4642-809C-4F94-AB37-62D3E51CF94E}" type="parTrans" cxnId="{3EC9ED9D-14CD-441F-B577-10598ED08281}">
      <dgm:prSet/>
      <dgm:spPr/>
      <dgm:t>
        <a:bodyPr/>
        <a:lstStyle/>
        <a:p>
          <a:endParaRPr lang="en-US"/>
        </a:p>
      </dgm:t>
    </dgm:pt>
    <dgm:pt modelId="{55CE918C-234D-48ED-BAE4-660E879BA451}" type="sibTrans" cxnId="{3EC9ED9D-14CD-441F-B577-10598ED08281}">
      <dgm:prSet/>
      <dgm:spPr/>
      <dgm:t>
        <a:bodyPr/>
        <a:lstStyle/>
        <a:p>
          <a:endParaRPr lang="en-US"/>
        </a:p>
      </dgm:t>
    </dgm:pt>
    <dgm:pt modelId="{B079C0ED-E5D3-4B1F-8548-DB2EFB0AB44F}">
      <dgm:prSet custT="1"/>
      <dgm:spPr/>
      <dgm:t>
        <a:bodyPr/>
        <a:lstStyle/>
        <a:p>
          <a:r>
            <a:rPr lang="vi-VN" sz="2400" dirty="0"/>
            <a:t>1. Nhân vật Bọ Dừa</a:t>
          </a:r>
          <a:endParaRPr lang="en-US" sz="2400" dirty="0"/>
        </a:p>
      </dgm:t>
    </dgm:pt>
    <dgm:pt modelId="{F1931EE1-7906-4BC0-BD41-EBBC81D649A8}" type="parTrans" cxnId="{BD1C2DAD-180E-4357-9AC6-A16700AED09E}">
      <dgm:prSet/>
      <dgm:spPr/>
      <dgm:t>
        <a:bodyPr/>
        <a:lstStyle/>
        <a:p>
          <a:endParaRPr lang="en-US"/>
        </a:p>
      </dgm:t>
    </dgm:pt>
    <dgm:pt modelId="{94CAE0E6-353A-49AB-9A3C-D926F4881789}" type="sibTrans" cxnId="{BD1C2DAD-180E-4357-9AC6-A16700AED09E}">
      <dgm:prSet/>
      <dgm:spPr/>
      <dgm:t>
        <a:bodyPr/>
        <a:lstStyle/>
        <a:p>
          <a:endParaRPr lang="en-US"/>
        </a:p>
      </dgm:t>
    </dgm:pt>
    <dgm:pt modelId="{2261A35E-98ED-4087-9D51-0D5CC6385805}">
      <dgm:prSet custT="1"/>
      <dgm:spPr/>
      <dgm:t>
        <a:bodyPr/>
        <a:lstStyle/>
        <a:p>
          <a:r>
            <a:rPr lang="vi-VN" sz="2400" dirty="0"/>
            <a:t>2. Nhân vật Thằn Lằn</a:t>
          </a:r>
          <a:endParaRPr lang="en-US" sz="2400" dirty="0"/>
        </a:p>
      </dgm:t>
    </dgm:pt>
    <dgm:pt modelId="{BB2A2163-2F88-4299-8E54-CD6F9756E504}" type="parTrans" cxnId="{A57A6F07-368C-4CCD-8C1D-130A0646F0E2}">
      <dgm:prSet/>
      <dgm:spPr/>
      <dgm:t>
        <a:bodyPr/>
        <a:lstStyle/>
        <a:p>
          <a:endParaRPr lang="en-US"/>
        </a:p>
      </dgm:t>
    </dgm:pt>
    <dgm:pt modelId="{29FE1F76-F3FE-4867-B00D-CC54E1802C02}" type="sibTrans" cxnId="{A57A6F07-368C-4CCD-8C1D-130A0646F0E2}">
      <dgm:prSet/>
      <dgm:spPr/>
      <dgm:t>
        <a:bodyPr/>
        <a:lstStyle/>
        <a:p>
          <a:endParaRPr lang="en-US"/>
        </a:p>
      </dgm:t>
    </dgm:pt>
    <dgm:pt modelId="{B015B46A-6461-43B3-96E8-959BF324A34A}">
      <dgm:prSet custT="1"/>
      <dgm:spPr/>
      <dgm:t>
        <a:bodyPr/>
        <a:lstStyle/>
        <a:p>
          <a:r>
            <a:rPr lang="vi-VN" sz="2400" dirty="0"/>
            <a:t>3. Nhân vật cụ giáo Cóc</a:t>
          </a:r>
          <a:endParaRPr lang="en-US" sz="2400" dirty="0"/>
        </a:p>
      </dgm:t>
    </dgm:pt>
    <dgm:pt modelId="{DEF7AA59-F839-4672-B609-827B42DB1BA0}" type="parTrans" cxnId="{A25E00A7-5CEC-48A9-8209-24927433CE0D}">
      <dgm:prSet/>
      <dgm:spPr/>
      <dgm:t>
        <a:bodyPr/>
        <a:lstStyle/>
        <a:p>
          <a:endParaRPr lang="en-US"/>
        </a:p>
      </dgm:t>
    </dgm:pt>
    <dgm:pt modelId="{D1AFD131-996A-4965-BBCB-EB02DCEE6401}" type="sibTrans" cxnId="{A25E00A7-5CEC-48A9-8209-24927433CE0D}">
      <dgm:prSet/>
      <dgm:spPr/>
      <dgm:t>
        <a:bodyPr/>
        <a:lstStyle/>
        <a:p>
          <a:endParaRPr lang="en-US"/>
        </a:p>
      </dgm:t>
    </dgm:pt>
    <dgm:pt modelId="{4AE2319B-7208-43A1-B87F-284937C5C3D3}" type="pres">
      <dgm:prSet presAssocID="{E55C20C0-9F56-41BC-B03B-9590E45982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10F8B0-6CB6-4C4F-AEA9-9EDEF0DC0884}" type="pres">
      <dgm:prSet presAssocID="{B8A494D2-5711-4727-9446-B3AC712A4CB8}" presName="parentLin" presStyleCnt="0"/>
      <dgm:spPr/>
    </dgm:pt>
    <dgm:pt modelId="{30F2C4FC-287C-474C-806B-4241D7091022}" type="pres">
      <dgm:prSet presAssocID="{B8A494D2-5711-4727-9446-B3AC712A4CB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CF2828B-7E1F-4934-81CA-69C4B2842EBB}" type="pres">
      <dgm:prSet presAssocID="{B8A494D2-5711-4727-9446-B3AC712A4CB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1DD78-B58F-4386-A873-86F5F87413CB}" type="pres">
      <dgm:prSet presAssocID="{B8A494D2-5711-4727-9446-B3AC712A4CB8}" presName="negativeSpace" presStyleCnt="0"/>
      <dgm:spPr/>
    </dgm:pt>
    <dgm:pt modelId="{A271B0EB-D681-4636-A460-9F28AF210ABB}" type="pres">
      <dgm:prSet presAssocID="{B8A494D2-5711-4727-9446-B3AC712A4CB8}" presName="childText" presStyleLbl="conFgAcc1" presStyleIdx="0" presStyleCnt="3">
        <dgm:presLayoutVars>
          <dgm:bulletEnabled val="1"/>
        </dgm:presLayoutVars>
      </dgm:prSet>
      <dgm:spPr/>
    </dgm:pt>
    <dgm:pt modelId="{A658FD96-1778-45FB-B5EB-6E20B5F45752}" type="pres">
      <dgm:prSet presAssocID="{3F3B29EF-E8B5-4B41-A4E6-A3ECBB44B81A}" presName="spaceBetweenRectangles" presStyleCnt="0"/>
      <dgm:spPr/>
    </dgm:pt>
    <dgm:pt modelId="{676684D9-3154-4220-92A9-C9D1F5D7987A}" type="pres">
      <dgm:prSet presAssocID="{D74DC973-8F42-4ABC-AC99-410D146A2E20}" presName="parentLin" presStyleCnt="0"/>
      <dgm:spPr/>
    </dgm:pt>
    <dgm:pt modelId="{DD3D8B67-2BAC-4CA0-A508-AF01171ADD96}" type="pres">
      <dgm:prSet presAssocID="{D74DC973-8F42-4ABC-AC99-410D146A2E2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DB6D06F-FF8C-49C9-B023-13A6392C5D6A}" type="pres">
      <dgm:prSet presAssocID="{D74DC973-8F42-4ABC-AC99-410D146A2E20}" presName="parentText" presStyleLbl="node1" presStyleIdx="1" presStyleCnt="3" custLinFactNeighborX="-29508" custLinFactNeighborY="28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ADE22-C507-4BCE-9F0A-3A22D426EDED}" type="pres">
      <dgm:prSet presAssocID="{D74DC973-8F42-4ABC-AC99-410D146A2E20}" presName="negativeSpace" presStyleCnt="0"/>
      <dgm:spPr/>
    </dgm:pt>
    <dgm:pt modelId="{021AA62D-FD79-4AC6-A8D5-51FA44325F61}" type="pres">
      <dgm:prSet presAssocID="{D74DC973-8F42-4ABC-AC99-410D146A2E20}" presName="childText" presStyleLbl="conFgAcc1" presStyleIdx="1" presStyleCnt="3" custLinFactNeighborX="-738" custLinFactNeighborY="47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06CC1-BE1A-4C24-B0F5-ABEDFC8BDC30}" type="pres">
      <dgm:prSet presAssocID="{5B35E3B5-CBB7-4777-A1FD-08E6406E9679}" presName="spaceBetweenRectangles" presStyleCnt="0"/>
      <dgm:spPr/>
    </dgm:pt>
    <dgm:pt modelId="{B81D8326-1B7D-4E4C-B3F1-BCEB9A50D16B}" type="pres">
      <dgm:prSet presAssocID="{184BBFDB-C935-454D-A503-773A686B2C7A}" presName="parentLin" presStyleCnt="0"/>
      <dgm:spPr/>
    </dgm:pt>
    <dgm:pt modelId="{CC90FB23-45D2-490F-ACD5-7EB07794AD5A}" type="pres">
      <dgm:prSet presAssocID="{184BBFDB-C935-454D-A503-773A686B2C7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B1E7B3F-A87F-4F31-825B-B29B612DF159}" type="pres">
      <dgm:prSet presAssocID="{184BBFDB-C935-454D-A503-773A686B2C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12C47-4E03-4B2A-A970-E57DF4496793}" type="pres">
      <dgm:prSet presAssocID="{184BBFDB-C935-454D-A503-773A686B2C7A}" presName="negativeSpace" presStyleCnt="0"/>
      <dgm:spPr/>
    </dgm:pt>
    <dgm:pt modelId="{41550318-40E9-4306-B381-40E902227995}" type="pres">
      <dgm:prSet presAssocID="{184BBFDB-C935-454D-A503-773A686B2C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3203E0-43B4-4261-9416-3A7B3D549CF1}" type="presOf" srcId="{184BBFDB-C935-454D-A503-773A686B2C7A}" destId="{CC90FB23-45D2-490F-ACD5-7EB07794AD5A}" srcOrd="0" destOrd="0" presId="urn:microsoft.com/office/officeart/2005/8/layout/list1"/>
    <dgm:cxn modelId="{5E9F1B56-9C65-4780-9C2C-AAD87D0A94B7}" srcId="{E55C20C0-9F56-41BC-B03B-9590E45982D6}" destId="{B8A494D2-5711-4727-9446-B3AC712A4CB8}" srcOrd="0" destOrd="0" parTransId="{C43E1CFE-27F7-4DCC-9C5A-31945690CBBE}" sibTransId="{3F3B29EF-E8B5-4B41-A4E6-A3ECBB44B81A}"/>
    <dgm:cxn modelId="{3242C4AC-2CD5-4C48-BE6F-0BC22706C87D}" type="presOf" srcId="{D74DC973-8F42-4ABC-AC99-410D146A2E20}" destId="{8DB6D06F-FF8C-49C9-B023-13A6392C5D6A}" srcOrd="1" destOrd="0" presId="urn:microsoft.com/office/officeart/2005/8/layout/list1"/>
    <dgm:cxn modelId="{3EC9ED9D-14CD-441F-B577-10598ED08281}" srcId="{E55C20C0-9F56-41BC-B03B-9590E45982D6}" destId="{184BBFDB-C935-454D-A503-773A686B2C7A}" srcOrd="2" destOrd="0" parTransId="{903C4642-809C-4F94-AB37-62D3E51CF94E}" sibTransId="{55CE918C-234D-48ED-BAE4-660E879BA451}"/>
    <dgm:cxn modelId="{A57A6F07-368C-4CCD-8C1D-130A0646F0E2}" srcId="{D74DC973-8F42-4ABC-AC99-410D146A2E20}" destId="{2261A35E-98ED-4087-9D51-0D5CC6385805}" srcOrd="1" destOrd="0" parTransId="{BB2A2163-2F88-4299-8E54-CD6F9756E504}" sibTransId="{29FE1F76-F3FE-4867-B00D-CC54E1802C02}"/>
    <dgm:cxn modelId="{4E956162-C384-43AB-84A6-88C046051BDE}" type="presOf" srcId="{D74DC973-8F42-4ABC-AC99-410D146A2E20}" destId="{DD3D8B67-2BAC-4CA0-A508-AF01171ADD96}" srcOrd="0" destOrd="0" presId="urn:microsoft.com/office/officeart/2005/8/layout/list1"/>
    <dgm:cxn modelId="{A1F2EE4B-9EB6-41FF-AE07-4B5F2774946E}" type="presOf" srcId="{B8A494D2-5711-4727-9446-B3AC712A4CB8}" destId="{CCF2828B-7E1F-4934-81CA-69C4B2842EBB}" srcOrd="1" destOrd="0" presId="urn:microsoft.com/office/officeart/2005/8/layout/list1"/>
    <dgm:cxn modelId="{9D107CEE-7629-4215-8BF8-D6351256E289}" type="presOf" srcId="{B079C0ED-E5D3-4B1F-8548-DB2EFB0AB44F}" destId="{021AA62D-FD79-4AC6-A8D5-51FA44325F61}" srcOrd="0" destOrd="0" presId="urn:microsoft.com/office/officeart/2005/8/layout/list1"/>
    <dgm:cxn modelId="{3976DB14-3462-42EA-9F39-C1C64C38647F}" type="presOf" srcId="{2261A35E-98ED-4087-9D51-0D5CC6385805}" destId="{021AA62D-FD79-4AC6-A8D5-51FA44325F61}" srcOrd="0" destOrd="1" presId="urn:microsoft.com/office/officeart/2005/8/layout/list1"/>
    <dgm:cxn modelId="{623F4B67-A965-4D45-A51C-BA7BF572FD16}" type="presOf" srcId="{184BBFDB-C935-454D-A503-773A686B2C7A}" destId="{2B1E7B3F-A87F-4F31-825B-B29B612DF159}" srcOrd="1" destOrd="0" presId="urn:microsoft.com/office/officeart/2005/8/layout/list1"/>
    <dgm:cxn modelId="{165F5B7F-4B27-4E71-BE7B-DC9759414399}" type="presOf" srcId="{B015B46A-6461-43B3-96E8-959BF324A34A}" destId="{021AA62D-FD79-4AC6-A8D5-51FA44325F61}" srcOrd="0" destOrd="2" presId="urn:microsoft.com/office/officeart/2005/8/layout/list1"/>
    <dgm:cxn modelId="{A25E00A7-5CEC-48A9-8209-24927433CE0D}" srcId="{D74DC973-8F42-4ABC-AC99-410D146A2E20}" destId="{B015B46A-6461-43B3-96E8-959BF324A34A}" srcOrd="2" destOrd="0" parTransId="{DEF7AA59-F839-4672-B609-827B42DB1BA0}" sibTransId="{D1AFD131-996A-4965-BBCB-EB02DCEE6401}"/>
    <dgm:cxn modelId="{02EEEEFD-2F7D-48C4-A468-76ACEAD913D8}" type="presOf" srcId="{E55C20C0-9F56-41BC-B03B-9590E45982D6}" destId="{4AE2319B-7208-43A1-B87F-284937C5C3D3}" srcOrd="0" destOrd="0" presId="urn:microsoft.com/office/officeart/2005/8/layout/list1"/>
    <dgm:cxn modelId="{B3B2FEC9-5C28-4DEA-8EB5-D0713485B2B2}" type="presOf" srcId="{B8A494D2-5711-4727-9446-B3AC712A4CB8}" destId="{30F2C4FC-287C-474C-806B-4241D7091022}" srcOrd="0" destOrd="0" presId="urn:microsoft.com/office/officeart/2005/8/layout/list1"/>
    <dgm:cxn modelId="{6676B1B4-DF87-48F4-9FD9-D3762600B992}" srcId="{E55C20C0-9F56-41BC-B03B-9590E45982D6}" destId="{D74DC973-8F42-4ABC-AC99-410D146A2E20}" srcOrd="1" destOrd="0" parTransId="{4020E35A-83DA-4427-918F-E79A8754B420}" sibTransId="{5B35E3B5-CBB7-4777-A1FD-08E6406E9679}"/>
    <dgm:cxn modelId="{BD1C2DAD-180E-4357-9AC6-A16700AED09E}" srcId="{D74DC973-8F42-4ABC-AC99-410D146A2E20}" destId="{B079C0ED-E5D3-4B1F-8548-DB2EFB0AB44F}" srcOrd="0" destOrd="0" parTransId="{F1931EE1-7906-4BC0-BD41-EBBC81D649A8}" sibTransId="{94CAE0E6-353A-49AB-9A3C-D926F4881789}"/>
    <dgm:cxn modelId="{7AED77A0-9A6F-474B-BB0C-3094DFCED424}" type="presParOf" srcId="{4AE2319B-7208-43A1-B87F-284937C5C3D3}" destId="{1510F8B0-6CB6-4C4F-AEA9-9EDEF0DC0884}" srcOrd="0" destOrd="0" presId="urn:microsoft.com/office/officeart/2005/8/layout/list1"/>
    <dgm:cxn modelId="{8FF7F71B-E2A5-4146-9BAB-C9D5BB64F1D0}" type="presParOf" srcId="{1510F8B0-6CB6-4C4F-AEA9-9EDEF0DC0884}" destId="{30F2C4FC-287C-474C-806B-4241D7091022}" srcOrd="0" destOrd="0" presId="urn:microsoft.com/office/officeart/2005/8/layout/list1"/>
    <dgm:cxn modelId="{2F98F8F4-936A-4B12-9892-00D6FFE1B4BC}" type="presParOf" srcId="{1510F8B0-6CB6-4C4F-AEA9-9EDEF0DC0884}" destId="{CCF2828B-7E1F-4934-81CA-69C4B2842EBB}" srcOrd="1" destOrd="0" presId="urn:microsoft.com/office/officeart/2005/8/layout/list1"/>
    <dgm:cxn modelId="{34C34B09-D148-4D3D-83A5-6D7861B37E52}" type="presParOf" srcId="{4AE2319B-7208-43A1-B87F-284937C5C3D3}" destId="{CB61DD78-B58F-4386-A873-86F5F87413CB}" srcOrd="1" destOrd="0" presId="urn:microsoft.com/office/officeart/2005/8/layout/list1"/>
    <dgm:cxn modelId="{E94B36DF-1E3F-45C3-A518-C191C2690E8E}" type="presParOf" srcId="{4AE2319B-7208-43A1-B87F-284937C5C3D3}" destId="{A271B0EB-D681-4636-A460-9F28AF210ABB}" srcOrd="2" destOrd="0" presId="urn:microsoft.com/office/officeart/2005/8/layout/list1"/>
    <dgm:cxn modelId="{3817C730-9986-4A19-8587-3A4EE663CB18}" type="presParOf" srcId="{4AE2319B-7208-43A1-B87F-284937C5C3D3}" destId="{A658FD96-1778-45FB-B5EB-6E20B5F45752}" srcOrd="3" destOrd="0" presId="urn:microsoft.com/office/officeart/2005/8/layout/list1"/>
    <dgm:cxn modelId="{333721FD-9368-4F1B-88FE-A075236F4E4B}" type="presParOf" srcId="{4AE2319B-7208-43A1-B87F-284937C5C3D3}" destId="{676684D9-3154-4220-92A9-C9D1F5D7987A}" srcOrd="4" destOrd="0" presId="urn:microsoft.com/office/officeart/2005/8/layout/list1"/>
    <dgm:cxn modelId="{9ED5EF22-5024-4979-89FC-A1E932ED85C0}" type="presParOf" srcId="{676684D9-3154-4220-92A9-C9D1F5D7987A}" destId="{DD3D8B67-2BAC-4CA0-A508-AF01171ADD96}" srcOrd="0" destOrd="0" presId="urn:microsoft.com/office/officeart/2005/8/layout/list1"/>
    <dgm:cxn modelId="{A8D12FAC-2CB6-40D9-86B1-CC384A0F8F27}" type="presParOf" srcId="{676684D9-3154-4220-92A9-C9D1F5D7987A}" destId="{8DB6D06F-FF8C-49C9-B023-13A6392C5D6A}" srcOrd="1" destOrd="0" presId="urn:microsoft.com/office/officeart/2005/8/layout/list1"/>
    <dgm:cxn modelId="{4AAD3320-6E94-4027-9C38-6547155095C7}" type="presParOf" srcId="{4AE2319B-7208-43A1-B87F-284937C5C3D3}" destId="{EADADE22-C507-4BCE-9F0A-3A22D426EDED}" srcOrd="5" destOrd="0" presId="urn:microsoft.com/office/officeart/2005/8/layout/list1"/>
    <dgm:cxn modelId="{26DAD953-939E-4DFE-A77B-BF82556A7900}" type="presParOf" srcId="{4AE2319B-7208-43A1-B87F-284937C5C3D3}" destId="{021AA62D-FD79-4AC6-A8D5-51FA44325F61}" srcOrd="6" destOrd="0" presId="urn:microsoft.com/office/officeart/2005/8/layout/list1"/>
    <dgm:cxn modelId="{D3F86593-664E-4F6E-B197-0CD1E89259F5}" type="presParOf" srcId="{4AE2319B-7208-43A1-B87F-284937C5C3D3}" destId="{ED206CC1-BE1A-4C24-B0F5-ABEDFC8BDC30}" srcOrd="7" destOrd="0" presId="urn:microsoft.com/office/officeart/2005/8/layout/list1"/>
    <dgm:cxn modelId="{69DBE0C8-DE75-4AB9-B7A7-256EE9BDB782}" type="presParOf" srcId="{4AE2319B-7208-43A1-B87F-284937C5C3D3}" destId="{B81D8326-1B7D-4E4C-B3F1-BCEB9A50D16B}" srcOrd="8" destOrd="0" presId="urn:microsoft.com/office/officeart/2005/8/layout/list1"/>
    <dgm:cxn modelId="{03F5FCD5-F119-48A6-BC40-26B7BB3BA6F5}" type="presParOf" srcId="{B81D8326-1B7D-4E4C-B3F1-BCEB9A50D16B}" destId="{CC90FB23-45D2-490F-ACD5-7EB07794AD5A}" srcOrd="0" destOrd="0" presId="urn:microsoft.com/office/officeart/2005/8/layout/list1"/>
    <dgm:cxn modelId="{98755B56-DA99-47C6-A3DC-147790159FCE}" type="presParOf" srcId="{B81D8326-1B7D-4E4C-B3F1-BCEB9A50D16B}" destId="{2B1E7B3F-A87F-4F31-825B-B29B612DF159}" srcOrd="1" destOrd="0" presId="urn:microsoft.com/office/officeart/2005/8/layout/list1"/>
    <dgm:cxn modelId="{58C46C82-0E5C-4263-87CF-A29CEE7DDBD7}" type="presParOf" srcId="{4AE2319B-7208-43A1-B87F-284937C5C3D3}" destId="{9AC12C47-4E03-4B2A-A970-E57DF4496793}" srcOrd="9" destOrd="0" presId="urn:microsoft.com/office/officeart/2005/8/layout/list1"/>
    <dgm:cxn modelId="{9F716FA5-82DB-43AC-8120-04BC6FC7D8B9}" type="presParOf" srcId="{4AE2319B-7208-43A1-B87F-284937C5C3D3}" destId="{41550318-40E9-4306-B381-40E9022279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0C83F-2C55-428E-9DF6-C39BE458606A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5BFFB6-8120-4BC0-B0CB-A046185E9508}">
      <dgm:prSet phldrT="[Text]" custT="1"/>
      <dgm:spPr/>
      <dgm:t>
        <a:bodyPr/>
        <a:lstStyle/>
        <a:p>
          <a:pPr algn="just"/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Bọ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Dừa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đến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xóm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Bờ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Giậu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xin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nghỉ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trọ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D6178-9F34-4DED-974D-DBF80B530991}" type="parTrans" cxnId="{830A61D6-3C17-4D77-B3F4-0DD719688EF5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3E5B4-B27F-4DA8-A3B9-B48B9FAEC561}" type="sibTrans" cxnId="{830A61D6-3C17-4D77-B3F4-0DD719688EF5}">
      <dgm:prSet custT="1"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2E139-492F-46E0-B146-3075D0C8CBE1}">
      <dgm:prSet phldrT="[Text]" custT="1"/>
      <dgm:spPr/>
      <dgm:t>
        <a:bodyPr/>
        <a:lstStyle/>
        <a:p>
          <a:pPr algn="just"/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Bọ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Dừa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muốn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nằm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nghỉ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dưới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tán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lá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trúc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1D3FE7-65A8-4247-A433-4B7DBD7F242C}" type="parTrans" cxnId="{23A7A182-1C23-4CEE-9BCF-1F98C32308D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26618-351B-4F11-9296-2A9EC7307F8F}" type="sibTrans" cxnId="{23A7A182-1C23-4CEE-9BCF-1F98C32308D3}">
      <dgm:prSet custT="1"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FE547-21B0-4718-ABDC-5C4914CDD911}">
      <dgm:prSet phldrT="[Text]" custT="1"/>
      <dgm:spPr/>
      <dgm:t>
        <a:bodyPr/>
        <a:lstStyle/>
        <a:p>
          <a:pPr algn="just"/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Thằn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Lằn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đến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báo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cụ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giáo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Cóc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về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việc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có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vị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khách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đến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trọ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trong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xóm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Bờ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Giậu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0CBCB-0F29-4931-93CD-C2206766F76B}" type="parTrans" cxnId="{16BCDC57-04DC-48FC-A157-AE757327F1DA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762440-9301-476E-9AD8-AF1838FC24A5}" type="sibTrans" cxnId="{16BCDC57-04DC-48FC-A157-AE757327F1DA}">
      <dgm:prSet custT="1"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A8341-9682-42AD-BF3F-C1F12320D857}">
      <dgm:prSet phldrT="[Text]" custT="1"/>
      <dgm:spPr/>
      <dgm:t>
        <a:bodyPr/>
        <a:lstStyle/>
        <a:p>
          <a:pPr algn="just"/>
          <a:r>
            <a:rPr lang="en-US" sz="2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Đêm đến, giọt sương rơi xuống cổ của Bọ Dừa khiến Bọ Dừa không chợp mắt vì nhớ quê.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5772B-0ECE-44C7-BE95-42D44E3C2B28}" type="parTrans" cxnId="{3FCC2887-1302-4A74-9D56-96B1E3EE53A6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E3820-1FFD-4C20-BDFD-CE49F0E4F4EE}" type="sibTrans" cxnId="{3FCC2887-1302-4A74-9D56-96B1E3EE53A6}">
      <dgm:prSet custT="1"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BB8D0-1A56-4693-98B6-D226050AF6BC}">
      <dgm:prSet phldrT="[Text]" custT="1"/>
      <dgm:spPr/>
      <dgm:t>
        <a:bodyPr/>
        <a:lstStyle/>
        <a:p>
          <a:pPr algn="just"/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Sáng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hôm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sau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Bọ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Dừa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đến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chào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Thằn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Lằn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và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lên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đường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về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thăm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quê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sau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nhiều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năm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xa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cách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44BDE-5AA1-464D-A7E6-861AE98BE9C3}" type="parTrans" cxnId="{884B2B3B-CB72-4AA1-A7E3-47756F920669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703ABA-9E2C-4F5D-9F02-3778A7C978F1}" type="sibTrans" cxnId="{884B2B3B-CB72-4AA1-A7E3-47756F920669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2C2C9E-FCCE-4BF8-805D-7BD74507EC00}" type="pres">
      <dgm:prSet presAssocID="{3160C83F-2C55-428E-9DF6-C39BE45860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F4C3EC-048F-417A-85FF-4647035AF1D3}" type="pres">
      <dgm:prSet presAssocID="{1C5BFFB6-8120-4BC0-B0CB-A046185E95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B1164-982E-42C1-A336-5481372BAD22}" type="pres">
      <dgm:prSet presAssocID="{4FA3E5B4-B27F-4DA8-A3B9-B48B9FAEC56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3698AFDB-F339-456C-8F91-77BA674A963C}" type="pres">
      <dgm:prSet presAssocID="{4FA3E5B4-B27F-4DA8-A3B9-B48B9FAEC561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1888DC69-48D9-425E-8D76-C1A175546323}" type="pres">
      <dgm:prSet presAssocID="{F3D2E139-492F-46E0-B146-3075D0C8CB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1E724-B9C3-4E06-8636-01312C78E6DC}" type="pres">
      <dgm:prSet presAssocID="{25726618-351B-4F11-9296-2A9EC7307F8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AADB707-76CA-417C-880A-5E857DE227C5}" type="pres">
      <dgm:prSet presAssocID="{25726618-351B-4F11-9296-2A9EC7307F8F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BA5A6A8E-2F54-4B57-8A36-568C4197B05D}" type="pres">
      <dgm:prSet presAssocID="{13EFE547-21B0-4718-ABDC-5C4914CDD911}" presName="node" presStyleLbl="node1" presStyleIdx="2" presStyleCnt="5" custScaleX="130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2F10C-BD67-479A-AB23-FBB2118D6094}" type="pres">
      <dgm:prSet presAssocID="{1F762440-9301-476E-9AD8-AF1838FC24A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3815A5DA-E4C0-4AE8-8E26-E1534056328F}" type="pres">
      <dgm:prSet presAssocID="{1F762440-9301-476E-9AD8-AF1838FC24A5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6FDE8804-1034-4773-BCDC-24B4477BC900}" type="pres">
      <dgm:prSet presAssocID="{984A8341-9682-42AD-BF3F-C1F12320D857}" presName="node" presStyleLbl="node1" presStyleIdx="3" presStyleCnt="5" custScaleX="123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7DE39-8B2B-48EC-890E-25466EBF2707}" type="pres">
      <dgm:prSet presAssocID="{4D6E3820-1FFD-4C20-BDFD-CE49F0E4F4EE}" presName="sibTrans" presStyleLbl="sibTrans1D1" presStyleIdx="3" presStyleCnt="4"/>
      <dgm:spPr/>
      <dgm:t>
        <a:bodyPr/>
        <a:lstStyle/>
        <a:p>
          <a:endParaRPr lang="en-US"/>
        </a:p>
      </dgm:t>
    </dgm:pt>
    <dgm:pt modelId="{E4A32B2A-1916-430A-9833-7316A8260CCB}" type="pres">
      <dgm:prSet presAssocID="{4D6E3820-1FFD-4C20-BDFD-CE49F0E4F4EE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482744B8-B4B9-4AE9-96E9-2BC537FB0E36}" type="pres">
      <dgm:prSet presAssocID="{EAFBB8D0-1A56-4693-98B6-D226050AF6BC}" presName="node" presStyleLbl="node1" presStyleIdx="4" presStyleCnt="5" custScaleX="133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0A61D6-3C17-4D77-B3F4-0DD719688EF5}" srcId="{3160C83F-2C55-428E-9DF6-C39BE458606A}" destId="{1C5BFFB6-8120-4BC0-B0CB-A046185E9508}" srcOrd="0" destOrd="0" parTransId="{1B3D6178-9F34-4DED-974D-DBF80B530991}" sibTransId="{4FA3E5B4-B27F-4DA8-A3B9-B48B9FAEC561}"/>
    <dgm:cxn modelId="{884B2B3B-CB72-4AA1-A7E3-47756F920669}" srcId="{3160C83F-2C55-428E-9DF6-C39BE458606A}" destId="{EAFBB8D0-1A56-4693-98B6-D226050AF6BC}" srcOrd="4" destOrd="0" parTransId="{F3E44BDE-5AA1-464D-A7E6-861AE98BE9C3}" sibTransId="{21703ABA-9E2C-4F5D-9F02-3778A7C978F1}"/>
    <dgm:cxn modelId="{27C5C5DE-C509-4F0B-ADF1-FC8F5158E6E7}" type="presOf" srcId="{4D6E3820-1FFD-4C20-BDFD-CE49F0E4F4EE}" destId="{0BF7DE39-8B2B-48EC-890E-25466EBF2707}" srcOrd="0" destOrd="0" presId="urn:microsoft.com/office/officeart/2005/8/layout/bProcess3"/>
    <dgm:cxn modelId="{96F56379-A796-4D9F-BDA1-91A2BB672588}" type="presOf" srcId="{1C5BFFB6-8120-4BC0-B0CB-A046185E9508}" destId="{46F4C3EC-048F-417A-85FF-4647035AF1D3}" srcOrd="0" destOrd="0" presId="urn:microsoft.com/office/officeart/2005/8/layout/bProcess3"/>
    <dgm:cxn modelId="{BFA68338-188E-4732-A887-7FCE621CE7A7}" type="presOf" srcId="{25726618-351B-4F11-9296-2A9EC7307F8F}" destId="{CAADB707-76CA-417C-880A-5E857DE227C5}" srcOrd="1" destOrd="0" presId="urn:microsoft.com/office/officeart/2005/8/layout/bProcess3"/>
    <dgm:cxn modelId="{FD123252-7598-42EF-ADF0-BE454DF791DC}" type="presOf" srcId="{13EFE547-21B0-4718-ABDC-5C4914CDD911}" destId="{BA5A6A8E-2F54-4B57-8A36-568C4197B05D}" srcOrd="0" destOrd="0" presId="urn:microsoft.com/office/officeart/2005/8/layout/bProcess3"/>
    <dgm:cxn modelId="{16BCDC57-04DC-48FC-A157-AE757327F1DA}" srcId="{3160C83F-2C55-428E-9DF6-C39BE458606A}" destId="{13EFE547-21B0-4718-ABDC-5C4914CDD911}" srcOrd="2" destOrd="0" parTransId="{B280CBCB-0F29-4931-93CD-C2206766F76B}" sibTransId="{1F762440-9301-476E-9AD8-AF1838FC24A5}"/>
    <dgm:cxn modelId="{3FCC2887-1302-4A74-9D56-96B1E3EE53A6}" srcId="{3160C83F-2C55-428E-9DF6-C39BE458606A}" destId="{984A8341-9682-42AD-BF3F-C1F12320D857}" srcOrd="3" destOrd="0" parTransId="{ADD5772B-0ECE-44C7-BE95-42D44E3C2B28}" sibTransId="{4D6E3820-1FFD-4C20-BDFD-CE49F0E4F4EE}"/>
    <dgm:cxn modelId="{23A7A182-1C23-4CEE-9BCF-1F98C32308D3}" srcId="{3160C83F-2C55-428E-9DF6-C39BE458606A}" destId="{F3D2E139-492F-46E0-B146-3075D0C8CBE1}" srcOrd="1" destOrd="0" parTransId="{5B1D3FE7-65A8-4247-A433-4B7DBD7F242C}" sibTransId="{25726618-351B-4F11-9296-2A9EC7307F8F}"/>
    <dgm:cxn modelId="{21FD739A-5292-43C2-BB28-9F54DC9D0802}" type="presOf" srcId="{4FA3E5B4-B27F-4DA8-A3B9-B48B9FAEC561}" destId="{3698AFDB-F339-456C-8F91-77BA674A963C}" srcOrd="1" destOrd="0" presId="urn:microsoft.com/office/officeart/2005/8/layout/bProcess3"/>
    <dgm:cxn modelId="{68211049-68F3-45D3-9CB3-71335399E065}" type="presOf" srcId="{4D6E3820-1FFD-4C20-BDFD-CE49F0E4F4EE}" destId="{E4A32B2A-1916-430A-9833-7316A8260CCB}" srcOrd="1" destOrd="0" presId="urn:microsoft.com/office/officeart/2005/8/layout/bProcess3"/>
    <dgm:cxn modelId="{187E75D6-7274-4724-B79C-64017D4D5C08}" type="presOf" srcId="{EAFBB8D0-1A56-4693-98B6-D226050AF6BC}" destId="{482744B8-B4B9-4AE9-96E9-2BC537FB0E36}" srcOrd="0" destOrd="0" presId="urn:microsoft.com/office/officeart/2005/8/layout/bProcess3"/>
    <dgm:cxn modelId="{20A45E7C-8A9E-4FAE-99E0-846765F79676}" type="presOf" srcId="{1F762440-9301-476E-9AD8-AF1838FC24A5}" destId="{C482F10C-BD67-479A-AB23-FBB2118D6094}" srcOrd="0" destOrd="0" presId="urn:microsoft.com/office/officeart/2005/8/layout/bProcess3"/>
    <dgm:cxn modelId="{BEC0CE51-B389-4173-A6C2-5BA871E0F37F}" type="presOf" srcId="{25726618-351B-4F11-9296-2A9EC7307F8F}" destId="{AF31E724-B9C3-4E06-8636-01312C78E6DC}" srcOrd="0" destOrd="0" presId="urn:microsoft.com/office/officeart/2005/8/layout/bProcess3"/>
    <dgm:cxn modelId="{E9E57666-996B-4952-935F-5523747C3AB5}" type="presOf" srcId="{3160C83F-2C55-428E-9DF6-C39BE458606A}" destId="{BB2C2C9E-FCCE-4BF8-805D-7BD74507EC00}" srcOrd="0" destOrd="0" presId="urn:microsoft.com/office/officeart/2005/8/layout/bProcess3"/>
    <dgm:cxn modelId="{C9EE4EF7-801E-4E81-8AD4-79DB281C210E}" type="presOf" srcId="{4FA3E5B4-B27F-4DA8-A3B9-B48B9FAEC561}" destId="{FECB1164-982E-42C1-A336-5481372BAD22}" srcOrd="0" destOrd="0" presId="urn:microsoft.com/office/officeart/2005/8/layout/bProcess3"/>
    <dgm:cxn modelId="{C135AF2B-AC90-43DC-AB17-F694C1D03E0F}" type="presOf" srcId="{984A8341-9682-42AD-BF3F-C1F12320D857}" destId="{6FDE8804-1034-4773-BCDC-24B4477BC900}" srcOrd="0" destOrd="0" presId="urn:microsoft.com/office/officeart/2005/8/layout/bProcess3"/>
    <dgm:cxn modelId="{A126716F-C7A6-47B7-A8AE-26781EDAF180}" type="presOf" srcId="{1F762440-9301-476E-9AD8-AF1838FC24A5}" destId="{3815A5DA-E4C0-4AE8-8E26-E1534056328F}" srcOrd="1" destOrd="0" presId="urn:microsoft.com/office/officeart/2005/8/layout/bProcess3"/>
    <dgm:cxn modelId="{0E118734-BECA-49CF-BF50-84EA293AAD74}" type="presOf" srcId="{F3D2E139-492F-46E0-B146-3075D0C8CBE1}" destId="{1888DC69-48D9-425E-8D76-C1A175546323}" srcOrd="0" destOrd="0" presId="urn:microsoft.com/office/officeart/2005/8/layout/bProcess3"/>
    <dgm:cxn modelId="{64D1169C-8A81-4DC0-A346-56C721307ECF}" type="presParOf" srcId="{BB2C2C9E-FCCE-4BF8-805D-7BD74507EC00}" destId="{46F4C3EC-048F-417A-85FF-4647035AF1D3}" srcOrd="0" destOrd="0" presId="urn:microsoft.com/office/officeart/2005/8/layout/bProcess3"/>
    <dgm:cxn modelId="{E3B53685-5011-406E-8D9E-CA4A241DA4D2}" type="presParOf" srcId="{BB2C2C9E-FCCE-4BF8-805D-7BD74507EC00}" destId="{FECB1164-982E-42C1-A336-5481372BAD22}" srcOrd="1" destOrd="0" presId="urn:microsoft.com/office/officeart/2005/8/layout/bProcess3"/>
    <dgm:cxn modelId="{C0F331D2-0388-4652-9FA3-49EC01BF8C81}" type="presParOf" srcId="{FECB1164-982E-42C1-A336-5481372BAD22}" destId="{3698AFDB-F339-456C-8F91-77BA674A963C}" srcOrd="0" destOrd="0" presId="urn:microsoft.com/office/officeart/2005/8/layout/bProcess3"/>
    <dgm:cxn modelId="{9FBB9E5B-1075-4982-ABC6-0D358F0230A1}" type="presParOf" srcId="{BB2C2C9E-FCCE-4BF8-805D-7BD74507EC00}" destId="{1888DC69-48D9-425E-8D76-C1A175546323}" srcOrd="2" destOrd="0" presId="urn:microsoft.com/office/officeart/2005/8/layout/bProcess3"/>
    <dgm:cxn modelId="{CE02299E-738E-4B5E-9C91-8F249BF2E630}" type="presParOf" srcId="{BB2C2C9E-FCCE-4BF8-805D-7BD74507EC00}" destId="{AF31E724-B9C3-4E06-8636-01312C78E6DC}" srcOrd="3" destOrd="0" presId="urn:microsoft.com/office/officeart/2005/8/layout/bProcess3"/>
    <dgm:cxn modelId="{9B15305A-B012-40A3-9F88-153986A2F456}" type="presParOf" srcId="{AF31E724-B9C3-4E06-8636-01312C78E6DC}" destId="{CAADB707-76CA-417C-880A-5E857DE227C5}" srcOrd="0" destOrd="0" presId="urn:microsoft.com/office/officeart/2005/8/layout/bProcess3"/>
    <dgm:cxn modelId="{8CCB17C9-DF66-47AB-B12A-28AB6DCEC200}" type="presParOf" srcId="{BB2C2C9E-FCCE-4BF8-805D-7BD74507EC00}" destId="{BA5A6A8E-2F54-4B57-8A36-568C4197B05D}" srcOrd="4" destOrd="0" presId="urn:microsoft.com/office/officeart/2005/8/layout/bProcess3"/>
    <dgm:cxn modelId="{5DE394E4-B4E6-436C-9FB1-1455874D5660}" type="presParOf" srcId="{BB2C2C9E-FCCE-4BF8-805D-7BD74507EC00}" destId="{C482F10C-BD67-479A-AB23-FBB2118D6094}" srcOrd="5" destOrd="0" presId="urn:microsoft.com/office/officeart/2005/8/layout/bProcess3"/>
    <dgm:cxn modelId="{4190A8C7-C5C3-49FA-8F58-2D1D6FA23D3C}" type="presParOf" srcId="{C482F10C-BD67-479A-AB23-FBB2118D6094}" destId="{3815A5DA-E4C0-4AE8-8E26-E1534056328F}" srcOrd="0" destOrd="0" presId="urn:microsoft.com/office/officeart/2005/8/layout/bProcess3"/>
    <dgm:cxn modelId="{0F387D2E-B114-410B-A51C-CD4DAAE0ACF1}" type="presParOf" srcId="{BB2C2C9E-FCCE-4BF8-805D-7BD74507EC00}" destId="{6FDE8804-1034-4773-BCDC-24B4477BC900}" srcOrd="6" destOrd="0" presId="urn:microsoft.com/office/officeart/2005/8/layout/bProcess3"/>
    <dgm:cxn modelId="{F4523273-BA84-43B8-82F0-24213FA1BE54}" type="presParOf" srcId="{BB2C2C9E-FCCE-4BF8-805D-7BD74507EC00}" destId="{0BF7DE39-8B2B-48EC-890E-25466EBF2707}" srcOrd="7" destOrd="0" presId="urn:microsoft.com/office/officeart/2005/8/layout/bProcess3"/>
    <dgm:cxn modelId="{DFA09DC9-8631-4306-80E7-7545DEB7931F}" type="presParOf" srcId="{0BF7DE39-8B2B-48EC-890E-25466EBF2707}" destId="{E4A32B2A-1916-430A-9833-7316A8260CCB}" srcOrd="0" destOrd="0" presId="urn:microsoft.com/office/officeart/2005/8/layout/bProcess3"/>
    <dgm:cxn modelId="{971673B0-1C9C-4B4B-BBF2-7F798228A117}" type="presParOf" srcId="{BB2C2C9E-FCCE-4BF8-805D-7BD74507EC00}" destId="{482744B8-B4B9-4AE9-96E9-2BC537FB0E36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4B4F93-AD2D-4837-815E-F5D70FEB9F0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A06C75-1AC3-4B01-88BE-A690569540B9}">
      <dgm:prSet phldrT="[Text]" custT="1"/>
      <dgm:spPr/>
      <dgm:t>
        <a:bodyPr/>
        <a:lstStyle/>
        <a:p>
          <a:r>
            <a:rPr lang="vi-VN" sz="2800" dirty="0"/>
            <a:t>Thời gian: chạng vạng tối</a:t>
          </a:r>
          <a:endParaRPr lang="en-US" sz="2800" dirty="0"/>
        </a:p>
      </dgm:t>
    </dgm:pt>
    <dgm:pt modelId="{45FCE3F0-05FC-4B01-8AB3-DCDB54ACAB12}" type="parTrans" cxnId="{356D1642-CC85-4A78-B94F-F8B4A65320F9}">
      <dgm:prSet/>
      <dgm:spPr/>
      <dgm:t>
        <a:bodyPr/>
        <a:lstStyle/>
        <a:p>
          <a:endParaRPr lang="en-US" sz="2000"/>
        </a:p>
      </dgm:t>
    </dgm:pt>
    <dgm:pt modelId="{836C6AE5-06D8-4C02-9B85-2669A2631D0E}" type="sibTrans" cxnId="{356D1642-CC85-4A78-B94F-F8B4A65320F9}">
      <dgm:prSet/>
      <dgm:spPr/>
      <dgm:t>
        <a:bodyPr/>
        <a:lstStyle/>
        <a:p>
          <a:endParaRPr lang="en-US" sz="2000"/>
        </a:p>
      </dgm:t>
    </dgm:pt>
    <dgm:pt modelId="{D1D0BA81-154D-4685-9A53-A4848DE8700B}">
      <dgm:prSet phldrT="[Text]" custT="1"/>
      <dgm:spPr/>
      <dgm:t>
        <a:bodyPr/>
        <a:lstStyle/>
        <a:p>
          <a:r>
            <a:rPr lang="vi-VN" sz="2800" dirty="0"/>
            <a:t>Mục đích: tìm chỗ trọ qua đêm.</a:t>
          </a:r>
          <a:endParaRPr lang="en-US" sz="2800" dirty="0"/>
        </a:p>
      </dgm:t>
    </dgm:pt>
    <dgm:pt modelId="{F8C3EE1F-1A25-4982-814B-314F36ABF526}" type="parTrans" cxnId="{5C2F84E7-EE1D-4857-91C7-3BB94D95FA61}">
      <dgm:prSet/>
      <dgm:spPr/>
      <dgm:t>
        <a:bodyPr/>
        <a:lstStyle/>
        <a:p>
          <a:endParaRPr lang="en-US" sz="2000"/>
        </a:p>
      </dgm:t>
    </dgm:pt>
    <dgm:pt modelId="{E606975C-BF93-4DE6-988F-9CA36ECBDE3D}" type="sibTrans" cxnId="{5C2F84E7-EE1D-4857-91C7-3BB94D95FA61}">
      <dgm:prSet/>
      <dgm:spPr/>
      <dgm:t>
        <a:bodyPr/>
        <a:lstStyle/>
        <a:p>
          <a:endParaRPr lang="en-US" sz="2000"/>
        </a:p>
      </dgm:t>
    </dgm:pt>
    <dgm:pt modelId="{E0A6C568-6CEA-41DA-B17D-7F63AC57880C}">
      <dgm:prSet phldrT="[Text]" custT="1"/>
      <dgm:spPr/>
      <dgm:t>
        <a:bodyPr/>
        <a:lstStyle/>
        <a:p>
          <a:r>
            <a:rPr lang="vi-VN" sz="2800" dirty="0"/>
            <a:t>Thái độ của Bọ Dừa khi Thằn Lằn ngỏ ý ở nhà của bác: giật mình, run run, lo sợ.</a:t>
          </a:r>
          <a:endParaRPr lang="en-US" sz="2800" dirty="0"/>
        </a:p>
      </dgm:t>
    </dgm:pt>
    <dgm:pt modelId="{3936508D-BE89-405F-BD40-B3936DAAFD9C}" type="parTrans" cxnId="{BCBCD11B-5382-4897-B3CC-F56695D977EB}">
      <dgm:prSet/>
      <dgm:spPr/>
      <dgm:t>
        <a:bodyPr/>
        <a:lstStyle/>
        <a:p>
          <a:endParaRPr lang="en-US" sz="2000"/>
        </a:p>
      </dgm:t>
    </dgm:pt>
    <dgm:pt modelId="{1981F326-E537-4679-A5D8-CA31FDEB8EB2}" type="sibTrans" cxnId="{BCBCD11B-5382-4897-B3CC-F56695D977EB}">
      <dgm:prSet/>
      <dgm:spPr/>
      <dgm:t>
        <a:bodyPr/>
        <a:lstStyle/>
        <a:p>
          <a:endParaRPr lang="en-US" sz="2000"/>
        </a:p>
      </dgm:t>
    </dgm:pt>
    <dgm:pt modelId="{DA359386-A23F-41F1-9A64-C6E475C61641}">
      <dgm:prSet phldrT="[Text]" custT="1"/>
      <dgm:spPr/>
      <dgm:t>
        <a:bodyPr/>
        <a:lstStyle/>
        <a:p>
          <a:r>
            <a:rPr lang="vi-VN" sz="2800" dirty="0"/>
            <a:t>Bọ Dừa chọn nơi để ngủ: dưới vòm trúc.</a:t>
          </a:r>
          <a:endParaRPr lang="en-US" sz="2800" dirty="0"/>
        </a:p>
      </dgm:t>
    </dgm:pt>
    <dgm:pt modelId="{5A6C5EDF-323C-4187-B230-D20D3B60F122}" type="parTrans" cxnId="{20DD1A19-309E-4FE0-9891-6B2BED75F18E}">
      <dgm:prSet/>
      <dgm:spPr/>
      <dgm:t>
        <a:bodyPr/>
        <a:lstStyle/>
        <a:p>
          <a:endParaRPr lang="en-US" sz="2000"/>
        </a:p>
      </dgm:t>
    </dgm:pt>
    <dgm:pt modelId="{CEDDF5FA-1CDE-45B0-B856-7770D6102D5D}" type="sibTrans" cxnId="{20DD1A19-309E-4FE0-9891-6B2BED75F18E}">
      <dgm:prSet/>
      <dgm:spPr/>
      <dgm:t>
        <a:bodyPr/>
        <a:lstStyle/>
        <a:p>
          <a:endParaRPr lang="en-US" sz="2000"/>
        </a:p>
      </dgm:t>
    </dgm:pt>
    <dgm:pt modelId="{C7EEC596-E192-4850-A369-73B652A4BC3E}" type="pres">
      <dgm:prSet presAssocID="{104B4F93-AD2D-4837-815E-F5D70FEB9F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2496452-BFE0-4A54-AEFF-F3D4E93747F5}" type="pres">
      <dgm:prSet presAssocID="{104B4F93-AD2D-4837-815E-F5D70FEB9F03}" presName="Name1" presStyleCnt="0"/>
      <dgm:spPr/>
    </dgm:pt>
    <dgm:pt modelId="{852B8633-FF7F-4099-BA5F-5DA09264783E}" type="pres">
      <dgm:prSet presAssocID="{104B4F93-AD2D-4837-815E-F5D70FEB9F03}" presName="cycle" presStyleCnt="0"/>
      <dgm:spPr/>
    </dgm:pt>
    <dgm:pt modelId="{EFDB05EB-04BE-4C3D-A111-F0FF43372F31}" type="pres">
      <dgm:prSet presAssocID="{104B4F93-AD2D-4837-815E-F5D70FEB9F03}" presName="srcNode" presStyleLbl="node1" presStyleIdx="0" presStyleCnt="4"/>
      <dgm:spPr/>
    </dgm:pt>
    <dgm:pt modelId="{DB3E7320-3E15-4C80-8664-6A4D6F0FE6A2}" type="pres">
      <dgm:prSet presAssocID="{104B4F93-AD2D-4837-815E-F5D70FEB9F03}" presName="conn" presStyleLbl="parChTrans1D2" presStyleIdx="0" presStyleCnt="1"/>
      <dgm:spPr/>
      <dgm:t>
        <a:bodyPr/>
        <a:lstStyle/>
        <a:p>
          <a:endParaRPr lang="en-US"/>
        </a:p>
      </dgm:t>
    </dgm:pt>
    <dgm:pt modelId="{3B4C4A64-DB01-484A-A227-D2D2292F68BF}" type="pres">
      <dgm:prSet presAssocID="{104B4F93-AD2D-4837-815E-F5D70FEB9F03}" presName="extraNode" presStyleLbl="node1" presStyleIdx="0" presStyleCnt="4"/>
      <dgm:spPr/>
    </dgm:pt>
    <dgm:pt modelId="{FCC4B313-AFA2-465D-B169-D71E7ABFC5FD}" type="pres">
      <dgm:prSet presAssocID="{104B4F93-AD2D-4837-815E-F5D70FEB9F03}" presName="dstNode" presStyleLbl="node1" presStyleIdx="0" presStyleCnt="4"/>
      <dgm:spPr/>
    </dgm:pt>
    <dgm:pt modelId="{D48BEB0F-C95D-4C5F-999B-491B586392D5}" type="pres">
      <dgm:prSet presAssocID="{05A06C75-1AC3-4B01-88BE-A690569540B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F7E2E-4867-45AA-B508-710E05C3DC71}" type="pres">
      <dgm:prSet presAssocID="{05A06C75-1AC3-4B01-88BE-A690569540B9}" presName="accent_1" presStyleCnt="0"/>
      <dgm:spPr/>
    </dgm:pt>
    <dgm:pt modelId="{3FDD777B-3586-40AC-98D8-F0E0C28A9F9B}" type="pres">
      <dgm:prSet presAssocID="{05A06C75-1AC3-4B01-88BE-A690569540B9}" presName="accentRepeatNode" presStyleLbl="solidFgAcc1" presStyleIdx="0" presStyleCnt="4"/>
      <dgm:spPr/>
    </dgm:pt>
    <dgm:pt modelId="{C324BDD3-12F4-40E2-AFCE-094D7EC02A75}" type="pres">
      <dgm:prSet presAssocID="{D1D0BA81-154D-4685-9A53-A4848DE8700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B490A-BB21-4598-9878-6B670C75C592}" type="pres">
      <dgm:prSet presAssocID="{D1D0BA81-154D-4685-9A53-A4848DE8700B}" presName="accent_2" presStyleCnt="0"/>
      <dgm:spPr/>
    </dgm:pt>
    <dgm:pt modelId="{89BD5022-FBE5-45B2-B527-F6C3C30360DF}" type="pres">
      <dgm:prSet presAssocID="{D1D0BA81-154D-4685-9A53-A4848DE8700B}" presName="accentRepeatNode" presStyleLbl="solidFgAcc1" presStyleIdx="1" presStyleCnt="4"/>
      <dgm:spPr/>
    </dgm:pt>
    <dgm:pt modelId="{5B027B12-7325-48F7-BC2B-286461A9DB81}" type="pres">
      <dgm:prSet presAssocID="{E0A6C568-6CEA-41DA-B17D-7F63AC57880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DEB96-463A-4DEB-88D4-7E610BD5192D}" type="pres">
      <dgm:prSet presAssocID="{E0A6C568-6CEA-41DA-B17D-7F63AC57880C}" presName="accent_3" presStyleCnt="0"/>
      <dgm:spPr/>
    </dgm:pt>
    <dgm:pt modelId="{02601205-AEF5-4847-99A5-C2FD175AD5AE}" type="pres">
      <dgm:prSet presAssocID="{E0A6C568-6CEA-41DA-B17D-7F63AC57880C}" presName="accentRepeatNode" presStyleLbl="solidFgAcc1" presStyleIdx="2" presStyleCnt="4"/>
      <dgm:spPr/>
    </dgm:pt>
    <dgm:pt modelId="{709E40DD-D951-4339-A67D-53496733CF96}" type="pres">
      <dgm:prSet presAssocID="{DA359386-A23F-41F1-9A64-C6E475C6164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1107F-38B0-4426-BCA7-AF773BEDE1C9}" type="pres">
      <dgm:prSet presAssocID="{DA359386-A23F-41F1-9A64-C6E475C61641}" presName="accent_4" presStyleCnt="0"/>
      <dgm:spPr/>
    </dgm:pt>
    <dgm:pt modelId="{75DAF36A-D89D-4B4F-9CFB-42AC625ADACD}" type="pres">
      <dgm:prSet presAssocID="{DA359386-A23F-41F1-9A64-C6E475C61641}" presName="accentRepeatNode" presStyleLbl="solidFgAcc1" presStyleIdx="3" presStyleCnt="4"/>
      <dgm:spPr/>
    </dgm:pt>
  </dgm:ptLst>
  <dgm:cxnLst>
    <dgm:cxn modelId="{EC07F013-EE26-42E5-AAC5-DE2069F8CE2F}" type="presOf" srcId="{E0A6C568-6CEA-41DA-B17D-7F63AC57880C}" destId="{5B027B12-7325-48F7-BC2B-286461A9DB81}" srcOrd="0" destOrd="0" presId="urn:microsoft.com/office/officeart/2008/layout/VerticalCurvedList"/>
    <dgm:cxn modelId="{7197374B-0C64-42AE-8191-45B4B69A1370}" type="presOf" srcId="{836C6AE5-06D8-4C02-9B85-2669A2631D0E}" destId="{DB3E7320-3E15-4C80-8664-6A4D6F0FE6A2}" srcOrd="0" destOrd="0" presId="urn:microsoft.com/office/officeart/2008/layout/VerticalCurvedList"/>
    <dgm:cxn modelId="{E55C8DA4-0412-4698-9E6D-62881DAB26F1}" type="presOf" srcId="{05A06C75-1AC3-4B01-88BE-A690569540B9}" destId="{D48BEB0F-C95D-4C5F-999B-491B586392D5}" srcOrd="0" destOrd="0" presId="urn:microsoft.com/office/officeart/2008/layout/VerticalCurvedList"/>
    <dgm:cxn modelId="{F22066D7-2D5A-4219-B1AF-8F3220AC35DB}" type="presOf" srcId="{DA359386-A23F-41F1-9A64-C6E475C61641}" destId="{709E40DD-D951-4339-A67D-53496733CF96}" srcOrd="0" destOrd="0" presId="urn:microsoft.com/office/officeart/2008/layout/VerticalCurvedList"/>
    <dgm:cxn modelId="{326A04D7-CD40-4E76-96A1-D67008283BCD}" type="presOf" srcId="{104B4F93-AD2D-4837-815E-F5D70FEB9F03}" destId="{C7EEC596-E192-4850-A369-73B652A4BC3E}" srcOrd="0" destOrd="0" presId="urn:microsoft.com/office/officeart/2008/layout/VerticalCurvedList"/>
    <dgm:cxn modelId="{BCBCD11B-5382-4897-B3CC-F56695D977EB}" srcId="{104B4F93-AD2D-4837-815E-F5D70FEB9F03}" destId="{E0A6C568-6CEA-41DA-B17D-7F63AC57880C}" srcOrd="2" destOrd="0" parTransId="{3936508D-BE89-405F-BD40-B3936DAAFD9C}" sibTransId="{1981F326-E537-4679-A5D8-CA31FDEB8EB2}"/>
    <dgm:cxn modelId="{5C2F84E7-EE1D-4857-91C7-3BB94D95FA61}" srcId="{104B4F93-AD2D-4837-815E-F5D70FEB9F03}" destId="{D1D0BA81-154D-4685-9A53-A4848DE8700B}" srcOrd="1" destOrd="0" parTransId="{F8C3EE1F-1A25-4982-814B-314F36ABF526}" sibTransId="{E606975C-BF93-4DE6-988F-9CA36ECBDE3D}"/>
    <dgm:cxn modelId="{73FCD43D-1582-4C58-BE85-922FB00194E7}" type="presOf" srcId="{D1D0BA81-154D-4685-9A53-A4848DE8700B}" destId="{C324BDD3-12F4-40E2-AFCE-094D7EC02A75}" srcOrd="0" destOrd="0" presId="urn:microsoft.com/office/officeart/2008/layout/VerticalCurvedList"/>
    <dgm:cxn modelId="{356D1642-CC85-4A78-B94F-F8B4A65320F9}" srcId="{104B4F93-AD2D-4837-815E-F5D70FEB9F03}" destId="{05A06C75-1AC3-4B01-88BE-A690569540B9}" srcOrd="0" destOrd="0" parTransId="{45FCE3F0-05FC-4B01-8AB3-DCDB54ACAB12}" sibTransId="{836C6AE5-06D8-4C02-9B85-2669A2631D0E}"/>
    <dgm:cxn modelId="{20DD1A19-309E-4FE0-9891-6B2BED75F18E}" srcId="{104B4F93-AD2D-4837-815E-F5D70FEB9F03}" destId="{DA359386-A23F-41F1-9A64-C6E475C61641}" srcOrd="3" destOrd="0" parTransId="{5A6C5EDF-323C-4187-B230-D20D3B60F122}" sibTransId="{CEDDF5FA-1CDE-45B0-B856-7770D6102D5D}"/>
    <dgm:cxn modelId="{595E2BD7-06FD-4F4E-9F9C-9BB2EDDF2E89}" type="presParOf" srcId="{C7EEC596-E192-4850-A369-73B652A4BC3E}" destId="{52496452-BFE0-4A54-AEFF-F3D4E93747F5}" srcOrd="0" destOrd="0" presId="urn:microsoft.com/office/officeart/2008/layout/VerticalCurvedList"/>
    <dgm:cxn modelId="{21E6FA10-9915-4AFB-B0D7-59F417FE53FA}" type="presParOf" srcId="{52496452-BFE0-4A54-AEFF-F3D4E93747F5}" destId="{852B8633-FF7F-4099-BA5F-5DA09264783E}" srcOrd="0" destOrd="0" presId="urn:microsoft.com/office/officeart/2008/layout/VerticalCurvedList"/>
    <dgm:cxn modelId="{12BFD9E9-7E25-46B9-9653-8744BB22C546}" type="presParOf" srcId="{852B8633-FF7F-4099-BA5F-5DA09264783E}" destId="{EFDB05EB-04BE-4C3D-A111-F0FF43372F31}" srcOrd="0" destOrd="0" presId="urn:microsoft.com/office/officeart/2008/layout/VerticalCurvedList"/>
    <dgm:cxn modelId="{49407414-1237-41B6-9686-ABB11AEDE844}" type="presParOf" srcId="{852B8633-FF7F-4099-BA5F-5DA09264783E}" destId="{DB3E7320-3E15-4C80-8664-6A4D6F0FE6A2}" srcOrd="1" destOrd="0" presId="urn:microsoft.com/office/officeart/2008/layout/VerticalCurvedList"/>
    <dgm:cxn modelId="{54D66251-C413-4F44-948A-852E9A1D1F55}" type="presParOf" srcId="{852B8633-FF7F-4099-BA5F-5DA09264783E}" destId="{3B4C4A64-DB01-484A-A227-D2D2292F68BF}" srcOrd="2" destOrd="0" presId="urn:microsoft.com/office/officeart/2008/layout/VerticalCurvedList"/>
    <dgm:cxn modelId="{3F0F77C7-F7D4-4AE9-80D2-1E0AB4CA8E3D}" type="presParOf" srcId="{852B8633-FF7F-4099-BA5F-5DA09264783E}" destId="{FCC4B313-AFA2-465D-B169-D71E7ABFC5FD}" srcOrd="3" destOrd="0" presId="urn:microsoft.com/office/officeart/2008/layout/VerticalCurvedList"/>
    <dgm:cxn modelId="{688C3274-6252-4A61-AA27-A2C62EAFEE2A}" type="presParOf" srcId="{52496452-BFE0-4A54-AEFF-F3D4E93747F5}" destId="{D48BEB0F-C95D-4C5F-999B-491B586392D5}" srcOrd="1" destOrd="0" presId="urn:microsoft.com/office/officeart/2008/layout/VerticalCurvedList"/>
    <dgm:cxn modelId="{A84FA7EC-DAEE-4543-A349-07EE930EF911}" type="presParOf" srcId="{52496452-BFE0-4A54-AEFF-F3D4E93747F5}" destId="{85EF7E2E-4867-45AA-B508-710E05C3DC71}" srcOrd="2" destOrd="0" presId="urn:microsoft.com/office/officeart/2008/layout/VerticalCurvedList"/>
    <dgm:cxn modelId="{186AA9AA-88B3-47D9-9B03-77729CF6F7AC}" type="presParOf" srcId="{85EF7E2E-4867-45AA-B508-710E05C3DC71}" destId="{3FDD777B-3586-40AC-98D8-F0E0C28A9F9B}" srcOrd="0" destOrd="0" presId="urn:microsoft.com/office/officeart/2008/layout/VerticalCurvedList"/>
    <dgm:cxn modelId="{0B9F76FA-6B35-4D1F-91C7-9F45C2C5E4CA}" type="presParOf" srcId="{52496452-BFE0-4A54-AEFF-F3D4E93747F5}" destId="{C324BDD3-12F4-40E2-AFCE-094D7EC02A75}" srcOrd="3" destOrd="0" presId="urn:microsoft.com/office/officeart/2008/layout/VerticalCurvedList"/>
    <dgm:cxn modelId="{54F81000-B226-4476-9B99-EE534D3F8AA1}" type="presParOf" srcId="{52496452-BFE0-4A54-AEFF-F3D4E93747F5}" destId="{1AAB490A-BB21-4598-9878-6B670C75C592}" srcOrd="4" destOrd="0" presId="urn:microsoft.com/office/officeart/2008/layout/VerticalCurvedList"/>
    <dgm:cxn modelId="{C10D4D0D-76EA-4128-8370-8F35193E6EEF}" type="presParOf" srcId="{1AAB490A-BB21-4598-9878-6B670C75C592}" destId="{89BD5022-FBE5-45B2-B527-F6C3C30360DF}" srcOrd="0" destOrd="0" presId="urn:microsoft.com/office/officeart/2008/layout/VerticalCurvedList"/>
    <dgm:cxn modelId="{2DB7486A-43E4-4300-9616-44A9FC13324E}" type="presParOf" srcId="{52496452-BFE0-4A54-AEFF-F3D4E93747F5}" destId="{5B027B12-7325-48F7-BC2B-286461A9DB81}" srcOrd="5" destOrd="0" presId="urn:microsoft.com/office/officeart/2008/layout/VerticalCurvedList"/>
    <dgm:cxn modelId="{0ABF25E1-C74B-4BC1-AFB3-CB78A45D4931}" type="presParOf" srcId="{52496452-BFE0-4A54-AEFF-F3D4E93747F5}" destId="{BFADEB96-463A-4DEB-88D4-7E610BD5192D}" srcOrd="6" destOrd="0" presId="urn:microsoft.com/office/officeart/2008/layout/VerticalCurvedList"/>
    <dgm:cxn modelId="{05866309-2C33-440D-8229-AED575C884CA}" type="presParOf" srcId="{BFADEB96-463A-4DEB-88D4-7E610BD5192D}" destId="{02601205-AEF5-4847-99A5-C2FD175AD5AE}" srcOrd="0" destOrd="0" presId="urn:microsoft.com/office/officeart/2008/layout/VerticalCurvedList"/>
    <dgm:cxn modelId="{C7B75ED4-6326-422E-BA48-606B3D712323}" type="presParOf" srcId="{52496452-BFE0-4A54-AEFF-F3D4E93747F5}" destId="{709E40DD-D951-4339-A67D-53496733CF96}" srcOrd="7" destOrd="0" presId="urn:microsoft.com/office/officeart/2008/layout/VerticalCurvedList"/>
    <dgm:cxn modelId="{565B4A62-48D9-42D0-8F1F-09BBC866E1DF}" type="presParOf" srcId="{52496452-BFE0-4A54-AEFF-F3D4E93747F5}" destId="{22D1107F-38B0-4426-BCA7-AF773BEDE1C9}" srcOrd="8" destOrd="0" presId="urn:microsoft.com/office/officeart/2008/layout/VerticalCurvedList"/>
    <dgm:cxn modelId="{72A87186-270C-4DA0-BEDE-B36F11092D64}" type="presParOf" srcId="{22D1107F-38B0-4426-BCA7-AF773BEDE1C9}" destId="{75DAF36A-D89D-4B4F-9CFB-42AC625ADA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19D1E4-EAFB-4A02-BFE5-4A7D233514B2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DF962C-6912-42E8-A7E3-F3FAE3DF852F}">
      <dgm:prSet phldrT="[Text]" custT="1"/>
      <dgm:spPr/>
      <dgm:t>
        <a:bodyPr/>
        <a:lstStyle/>
        <a:p>
          <a:pPr algn="just"/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Thừa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nghèo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khó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xóm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mình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xóm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Bờ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Giậu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Chỗ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nghỉ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xoàng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xĩnh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chứ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đừng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khách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sạn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nghỉ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5CB26593-0342-4872-82E4-5FE36707B9B6}" type="parTrans" cxnId="{CF339E3A-7277-4ADB-9882-2C9C1352F96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705BAD-EA86-4200-9567-013347521243}" type="sibTrans" cxnId="{CF339E3A-7277-4ADB-9882-2C9C1352F965}">
      <dgm:prSet custT="1"/>
      <dgm:spPr/>
      <dgm:t>
        <a:bodyPr/>
        <a:lstStyle/>
        <a:p>
          <a:endParaRPr lang="en-US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33642F-7EDF-4EC5-AE23-B528D2813A57}">
      <dgm:prSet phldrT="[Text]" custT="1"/>
      <dgm:spPr/>
      <dgm:t>
        <a:bodyPr/>
        <a:lstStyle/>
        <a:p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Mời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ông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khách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Bọ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Dừa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mình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nghỉ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dù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Thằn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Lằn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cái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bình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trật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trội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6754A4D-56FA-4FA9-B0B4-50BB4378ADB2}" type="parTrans" cxnId="{DC384FC0-867D-461A-A611-6E2D38CF7D3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6B969-E478-4B57-9F87-878374F7485F}" type="sibTrans" cxnId="{DC384FC0-867D-461A-A611-6E2D38CF7D31}">
      <dgm:prSet custT="1"/>
      <dgm:spPr/>
      <dgm:t>
        <a:bodyPr/>
        <a:lstStyle/>
        <a:p>
          <a:endParaRPr lang="en-US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F4987D0-6269-4B7D-BCA0-196D42BA37AA}">
          <dgm:prSet phldrT="[Text]" custT="1"/>
          <dgm:spPr/>
          <dgm:t>
            <a:bodyPr/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Chạy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trưởng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ra.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14:m>
                <m:oMath xmlns:m="http://schemas.openxmlformats.org/officeDocument/2006/math">
                  <m:r>
                    <a:rPr lang="en-US" sz="2400" i="1">
                      <a:latin typeface="Cambria Math" panose="02040503050406030204" pitchFamily="18" charset="0"/>
                    </a:rPr>
                    <m:t>→</m:t>
                  </m:r>
                </m:oMath>
              </a14:m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tôn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vế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dgm:t>
        </dgm:pt>
      </mc:Choice>
      <mc:Fallback xmlns="">
        <dgm:pt modelId="{1F4987D0-6269-4B7D-BCA0-196D42BA37AA}">
          <dgm:prSet phldrT="[Text]" custT="1"/>
          <dgm:spPr/>
          <dgm:t>
            <a:bodyPr/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Chạy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trưởng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ra.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0">
                  <a:latin typeface="Cambria Math" panose="02040503050406030204" pitchFamily="18" charset="0"/>
                </a:rPr>
                <a:t>→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tôn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vế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dgm:t>
        </dgm:pt>
      </mc:Fallback>
    </mc:AlternateContent>
    <dgm:pt modelId="{133D8EE8-3E44-4880-9EC0-7A1288F3F320}" type="parTrans" cxnId="{FC483C13-335F-40CC-8909-CE6EE106843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47BF2-A9F8-42B0-9754-FEE92E27D3EC}" type="sibTrans" cxnId="{FC483C13-335F-40CC-8909-CE6EE1068430}">
      <dgm:prSet custT="1"/>
      <dgm:spPr/>
      <dgm:t>
        <a:bodyPr/>
        <a:lstStyle/>
        <a:p>
          <a:endParaRPr lang="en-US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81843-0B9E-4097-893C-A1880886D31B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cảm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Bọ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Dừa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ngơ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ngẩn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Bọ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Dừa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ra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A9E7165-1593-445D-BB25-B244E328D1CC}" type="parTrans" cxnId="{7E827CBC-324F-4390-A371-00C8E29ECE2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C8D0A-100B-4C4C-A65B-B4CCDE9E9144}" type="sibTrans" cxnId="{7E827CBC-324F-4390-A371-00C8E29ECE2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84C50-9B87-448F-88B4-CFA05D88DB94}" type="pres">
      <dgm:prSet presAssocID="{6D19D1E4-EAFB-4A02-BFE5-4A7D233514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E50E80-1F8E-4E90-B78B-82AE417AD5FE}" type="pres">
      <dgm:prSet presAssocID="{7CDF962C-6912-42E8-A7E3-F3FAE3DF852F}" presName="node" presStyleLbl="node1" presStyleIdx="0" presStyleCnt="4" custScaleX="114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63F56-F092-4B9E-A78A-BC165EDDE0D1}" type="pres">
      <dgm:prSet presAssocID="{F4705BAD-EA86-4200-9567-013347521243}" presName="sibTrans" presStyleLbl="sibTrans1D1" presStyleIdx="0" presStyleCnt="3"/>
      <dgm:spPr/>
      <dgm:t>
        <a:bodyPr/>
        <a:lstStyle/>
        <a:p>
          <a:endParaRPr lang="en-US"/>
        </a:p>
      </dgm:t>
    </dgm:pt>
    <dgm:pt modelId="{BFB38C86-82CD-4F48-ACC1-3A20FA720D50}" type="pres">
      <dgm:prSet presAssocID="{F4705BAD-EA86-4200-9567-013347521243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65A54F21-5831-41A1-B04B-36D20A745FF2}" type="pres">
      <dgm:prSet presAssocID="{D933642F-7EDF-4EC5-AE23-B528D2813A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38987-D9AC-4DAE-8D85-DD5B121DE1F2}" type="pres">
      <dgm:prSet presAssocID="{0DC6B969-E478-4B57-9F87-878374F7485F}" presName="sibTrans" presStyleLbl="sibTrans1D1" presStyleIdx="1" presStyleCnt="3"/>
      <dgm:spPr/>
      <dgm:t>
        <a:bodyPr/>
        <a:lstStyle/>
        <a:p>
          <a:endParaRPr lang="en-US"/>
        </a:p>
      </dgm:t>
    </dgm:pt>
    <dgm:pt modelId="{0682ECE1-82B5-49D3-BBDF-4624136EA6D3}" type="pres">
      <dgm:prSet presAssocID="{0DC6B969-E478-4B57-9F87-878374F7485F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DC00C3FA-739E-40E7-903C-EFC9F3A6104B}" type="pres">
      <dgm:prSet presAssocID="{1F4987D0-6269-4B7D-BCA0-196D42BA37AA}" presName="node" presStyleLbl="node1" presStyleIdx="2" presStyleCnt="4" custScaleX="116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574EC-973B-4DC7-8EDC-42FC68A7E3C1}" type="pres">
      <dgm:prSet presAssocID="{C1E47BF2-A9F8-42B0-9754-FEE92E27D3EC}" presName="sibTrans" presStyleLbl="sibTrans1D1" presStyleIdx="2" presStyleCnt="3"/>
      <dgm:spPr/>
      <dgm:t>
        <a:bodyPr/>
        <a:lstStyle/>
        <a:p>
          <a:endParaRPr lang="en-US"/>
        </a:p>
      </dgm:t>
    </dgm:pt>
    <dgm:pt modelId="{C545EDD4-01A3-45BD-B0B5-DC5123E84FE0}" type="pres">
      <dgm:prSet presAssocID="{C1E47BF2-A9F8-42B0-9754-FEE92E27D3EC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029D1869-6CB2-417F-89F0-DAF069965A09}" type="pres">
      <dgm:prSet presAssocID="{CC481843-0B9E-4097-893C-A1880886D3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384FC0-867D-461A-A611-6E2D38CF7D31}" srcId="{6D19D1E4-EAFB-4A02-BFE5-4A7D233514B2}" destId="{D933642F-7EDF-4EC5-AE23-B528D2813A57}" srcOrd="1" destOrd="0" parTransId="{D6754A4D-56FA-4FA9-B0B4-50BB4378ADB2}" sibTransId="{0DC6B969-E478-4B57-9F87-878374F7485F}"/>
    <dgm:cxn modelId="{C5C0E875-E353-4C38-BECB-31C5ACC80EAA}" type="presOf" srcId="{F4705BAD-EA86-4200-9567-013347521243}" destId="{72863F56-F092-4B9E-A78A-BC165EDDE0D1}" srcOrd="0" destOrd="0" presId="urn:microsoft.com/office/officeart/2005/8/layout/bProcess3"/>
    <dgm:cxn modelId="{456E98D0-E11A-4F3E-8DCE-54E741B51622}" type="presOf" srcId="{C1E47BF2-A9F8-42B0-9754-FEE92E27D3EC}" destId="{B19574EC-973B-4DC7-8EDC-42FC68A7E3C1}" srcOrd="0" destOrd="0" presId="urn:microsoft.com/office/officeart/2005/8/layout/bProcess3"/>
    <dgm:cxn modelId="{CF339E3A-7277-4ADB-9882-2C9C1352F965}" srcId="{6D19D1E4-EAFB-4A02-BFE5-4A7D233514B2}" destId="{7CDF962C-6912-42E8-A7E3-F3FAE3DF852F}" srcOrd="0" destOrd="0" parTransId="{5CB26593-0342-4872-82E4-5FE36707B9B6}" sibTransId="{F4705BAD-EA86-4200-9567-013347521243}"/>
    <dgm:cxn modelId="{7E827CBC-324F-4390-A371-00C8E29ECE26}" srcId="{6D19D1E4-EAFB-4A02-BFE5-4A7D233514B2}" destId="{CC481843-0B9E-4097-893C-A1880886D31B}" srcOrd="3" destOrd="0" parTransId="{AA9E7165-1593-445D-BB25-B244E328D1CC}" sibTransId="{610C8D0A-100B-4C4C-A65B-B4CCDE9E9144}"/>
    <dgm:cxn modelId="{070D29BB-49BA-476D-BF0E-F398280F42FA}" type="presOf" srcId="{F4705BAD-EA86-4200-9567-013347521243}" destId="{BFB38C86-82CD-4F48-ACC1-3A20FA720D50}" srcOrd="1" destOrd="0" presId="urn:microsoft.com/office/officeart/2005/8/layout/bProcess3"/>
    <dgm:cxn modelId="{B7F64B85-992A-4775-A0D3-A44EFF46F649}" type="presOf" srcId="{CC481843-0B9E-4097-893C-A1880886D31B}" destId="{029D1869-6CB2-417F-89F0-DAF069965A09}" srcOrd="0" destOrd="0" presId="urn:microsoft.com/office/officeart/2005/8/layout/bProcess3"/>
    <dgm:cxn modelId="{FC483C13-335F-40CC-8909-CE6EE1068430}" srcId="{6D19D1E4-EAFB-4A02-BFE5-4A7D233514B2}" destId="{1F4987D0-6269-4B7D-BCA0-196D42BA37AA}" srcOrd="2" destOrd="0" parTransId="{133D8EE8-3E44-4880-9EC0-7A1288F3F320}" sibTransId="{C1E47BF2-A9F8-42B0-9754-FEE92E27D3EC}"/>
    <dgm:cxn modelId="{70DBC7E1-A354-4A21-B160-58784FE50DCF}" type="presOf" srcId="{1F4987D0-6269-4B7D-BCA0-196D42BA37AA}" destId="{DC00C3FA-739E-40E7-903C-EFC9F3A6104B}" srcOrd="0" destOrd="0" presId="urn:microsoft.com/office/officeart/2005/8/layout/bProcess3"/>
    <dgm:cxn modelId="{10C96BAA-39C9-4B72-9718-FE9D315F3362}" type="presOf" srcId="{6D19D1E4-EAFB-4A02-BFE5-4A7D233514B2}" destId="{68984C50-9B87-448F-88B4-CFA05D88DB94}" srcOrd="0" destOrd="0" presId="urn:microsoft.com/office/officeart/2005/8/layout/bProcess3"/>
    <dgm:cxn modelId="{C6CB082F-986C-414B-A58D-AFCB32C8AFD0}" type="presOf" srcId="{D933642F-7EDF-4EC5-AE23-B528D2813A57}" destId="{65A54F21-5831-41A1-B04B-36D20A745FF2}" srcOrd="0" destOrd="0" presId="urn:microsoft.com/office/officeart/2005/8/layout/bProcess3"/>
    <dgm:cxn modelId="{8EF7B445-AEC3-4ADC-A019-551FC3652021}" type="presOf" srcId="{0DC6B969-E478-4B57-9F87-878374F7485F}" destId="{0682ECE1-82B5-49D3-BBDF-4624136EA6D3}" srcOrd="1" destOrd="0" presId="urn:microsoft.com/office/officeart/2005/8/layout/bProcess3"/>
    <dgm:cxn modelId="{F0DB6F0B-E640-49D8-94AB-7FEA74C9AD2A}" type="presOf" srcId="{0DC6B969-E478-4B57-9F87-878374F7485F}" destId="{07238987-D9AC-4DAE-8D85-DD5B121DE1F2}" srcOrd="0" destOrd="0" presId="urn:microsoft.com/office/officeart/2005/8/layout/bProcess3"/>
    <dgm:cxn modelId="{EFD10B3B-728D-4ECA-B185-B1BA879249CF}" type="presOf" srcId="{7CDF962C-6912-42E8-A7E3-F3FAE3DF852F}" destId="{C1E50E80-1F8E-4E90-B78B-82AE417AD5FE}" srcOrd="0" destOrd="0" presId="urn:microsoft.com/office/officeart/2005/8/layout/bProcess3"/>
    <dgm:cxn modelId="{15D0FA87-F7DF-44FA-8098-CEAFFA4F8179}" type="presOf" srcId="{C1E47BF2-A9F8-42B0-9754-FEE92E27D3EC}" destId="{C545EDD4-01A3-45BD-B0B5-DC5123E84FE0}" srcOrd="1" destOrd="0" presId="urn:microsoft.com/office/officeart/2005/8/layout/bProcess3"/>
    <dgm:cxn modelId="{A42AAEA5-FD6B-494C-ACDF-B9C66C92DB67}" type="presParOf" srcId="{68984C50-9B87-448F-88B4-CFA05D88DB94}" destId="{C1E50E80-1F8E-4E90-B78B-82AE417AD5FE}" srcOrd="0" destOrd="0" presId="urn:microsoft.com/office/officeart/2005/8/layout/bProcess3"/>
    <dgm:cxn modelId="{BA8DF147-3E7B-44C8-A389-18AA7D411024}" type="presParOf" srcId="{68984C50-9B87-448F-88B4-CFA05D88DB94}" destId="{72863F56-F092-4B9E-A78A-BC165EDDE0D1}" srcOrd="1" destOrd="0" presId="urn:microsoft.com/office/officeart/2005/8/layout/bProcess3"/>
    <dgm:cxn modelId="{489C8B76-388F-4075-B128-556889C491AB}" type="presParOf" srcId="{72863F56-F092-4B9E-A78A-BC165EDDE0D1}" destId="{BFB38C86-82CD-4F48-ACC1-3A20FA720D50}" srcOrd="0" destOrd="0" presId="urn:microsoft.com/office/officeart/2005/8/layout/bProcess3"/>
    <dgm:cxn modelId="{CB750960-6722-4F82-862D-95BEDAE8E5BA}" type="presParOf" srcId="{68984C50-9B87-448F-88B4-CFA05D88DB94}" destId="{65A54F21-5831-41A1-B04B-36D20A745FF2}" srcOrd="2" destOrd="0" presId="urn:microsoft.com/office/officeart/2005/8/layout/bProcess3"/>
    <dgm:cxn modelId="{9E053FD1-A597-49D5-A48B-67C1AA399945}" type="presParOf" srcId="{68984C50-9B87-448F-88B4-CFA05D88DB94}" destId="{07238987-D9AC-4DAE-8D85-DD5B121DE1F2}" srcOrd="3" destOrd="0" presId="urn:microsoft.com/office/officeart/2005/8/layout/bProcess3"/>
    <dgm:cxn modelId="{7EB99BA4-6B8B-4D28-9022-16730298008B}" type="presParOf" srcId="{07238987-D9AC-4DAE-8D85-DD5B121DE1F2}" destId="{0682ECE1-82B5-49D3-BBDF-4624136EA6D3}" srcOrd="0" destOrd="0" presId="urn:microsoft.com/office/officeart/2005/8/layout/bProcess3"/>
    <dgm:cxn modelId="{371B0528-C931-4B39-82D5-BC2E5D20A714}" type="presParOf" srcId="{68984C50-9B87-448F-88B4-CFA05D88DB94}" destId="{DC00C3FA-739E-40E7-903C-EFC9F3A6104B}" srcOrd="4" destOrd="0" presId="urn:microsoft.com/office/officeart/2005/8/layout/bProcess3"/>
    <dgm:cxn modelId="{55002CCF-229B-483F-8562-DCCE96943300}" type="presParOf" srcId="{68984C50-9B87-448F-88B4-CFA05D88DB94}" destId="{B19574EC-973B-4DC7-8EDC-42FC68A7E3C1}" srcOrd="5" destOrd="0" presId="urn:microsoft.com/office/officeart/2005/8/layout/bProcess3"/>
    <dgm:cxn modelId="{AF02E49D-8DF6-40C7-97D8-EACAF4E60E93}" type="presParOf" srcId="{B19574EC-973B-4DC7-8EDC-42FC68A7E3C1}" destId="{C545EDD4-01A3-45BD-B0B5-DC5123E84FE0}" srcOrd="0" destOrd="0" presId="urn:microsoft.com/office/officeart/2005/8/layout/bProcess3"/>
    <dgm:cxn modelId="{C87B6D76-2B50-4E4C-95D8-85D024A7B9F5}" type="presParOf" srcId="{68984C50-9B87-448F-88B4-CFA05D88DB94}" destId="{029D1869-6CB2-417F-89F0-DAF069965A09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19D1E4-EAFB-4A02-BFE5-4A7D233514B2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DF962C-6912-42E8-A7E3-F3FAE3DF852F}">
      <dgm:prSet phldrT="[Text]" custT="1"/>
      <dgm:spPr/>
      <dgm:t>
        <a:bodyPr/>
        <a:lstStyle/>
        <a:p>
          <a:pPr algn="just"/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Thừa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nghèo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khó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xóm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mình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xóm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Bờ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Giậu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Chỗ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nghỉ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xoàng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xĩnh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chứ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đừng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khách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sạn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nghỉ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5CB26593-0342-4872-82E4-5FE36707B9B6}" type="parTrans" cxnId="{CF339E3A-7277-4ADB-9882-2C9C1352F96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705BAD-EA86-4200-9567-013347521243}" type="sibTrans" cxnId="{CF339E3A-7277-4ADB-9882-2C9C1352F965}">
      <dgm:prSet custT="1"/>
      <dgm:spPr/>
      <dgm:t>
        <a:bodyPr/>
        <a:lstStyle/>
        <a:p>
          <a:endParaRPr lang="en-US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33642F-7EDF-4EC5-AE23-B528D2813A57}">
      <dgm:prSet phldrT="[Text]" custT="1"/>
      <dgm:spPr/>
      <dgm:t>
        <a:bodyPr/>
        <a:lstStyle/>
        <a:p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Mời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ông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khách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Bọ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Dừa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mình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nghỉ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dù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Thằn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Lằn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cái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bình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trật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trội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6754A4D-56FA-4FA9-B0B4-50BB4378ADB2}" type="parTrans" cxnId="{DC384FC0-867D-461A-A611-6E2D38CF7D3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6B969-E478-4B57-9F87-878374F7485F}" type="sibTrans" cxnId="{DC384FC0-867D-461A-A611-6E2D38CF7D31}">
      <dgm:prSet custT="1"/>
      <dgm:spPr/>
      <dgm:t>
        <a:bodyPr/>
        <a:lstStyle/>
        <a:p>
          <a:endParaRPr lang="en-US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4987D0-6269-4B7D-BCA0-196D42BA37AA}">
      <dgm:prSet phldrT="[Text]" custT="1"/>
      <dgm:spPr>
        <a:blipFill>
          <a:blip xmlns:r="http://schemas.openxmlformats.org/officeDocument/2006/relationships" r:embed="rId1"/>
          <a:stretch>
            <a:fillRect t="-4984" b="-778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33D8EE8-3E44-4880-9EC0-7A1288F3F320}" type="parTrans" cxnId="{FC483C13-335F-40CC-8909-CE6EE106843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47BF2-A9F8-42B0-9754-FEE92E27D3EC}" type="sibTrans" cxnId="{FC483C13-335F-40CC-8909-CE6EE1068430}">
      <dgm:prSet custT="1"/>
      <dgm:spPr/>
      <dgm:t>
        <a:bodyPr/>
        <a:lstStyle/>
        <a:p>
          <a:endParaRPr lang="en-US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81843-0B9E-4097-893C-A1880886D31B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cảm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Bọ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Dừa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ngơ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ngẩn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Bọ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Dừa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ra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A9E7165-1593-445D-BB25-B244E328D1CC}" type="parTrans" cxnId="{7E827CBC-324F-4390-A371-00C8E29ECE2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C8D0A-100B-4C4C-A65B-B4CCDE9E9144}" type="sibTrans" cxnId="{7E827CBC-324F-4390-A371-00C8E29ECE2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84C50-9B87-448F-88B4-CFA05D88DB94}" type="pres">
      <dgm:prSet presAssocID="{6D19D1E4-EAFB-4A02-BFE5-4A7D233514B2}" presName="Name0" presStyleCnt="0">
        <dgm:presLayoutVars>
          <dgm:dir/>
          <dgm:resizeHandles val="exact"/>
        </dgm:presLayoutVars>
      </dgm:prSet>
      <dgm:spPr/>
    </dgm:pt>
    <dgm:pt modelId="{C1E50E80-1F8E-4E90-B78B-82AE417AD5FE}" type="pres">
      <dgm:prSet presAssocID="{7CDF962C-6912-42E8-A7E3-F3FAE3DF852F}" presName="node" presStyleLbl="node1" presStyleIdx="0" presStyleCnt="4" custScaleX="114183">
        <dgm:presLayoutVars>
          <dgm:bulletEnabled val="1"/>
        </dgm:presLayoutVars>
      </dgm:prSet>
      <dgm:spPr/>
    </dgm:pt>
    <dgm:pt modelId="{72863F56-F092-4B9E-A78A-BC165EDDE0D1}" type="pres">
      <dgm:prSet presAssocID="{F4705BAD-EA86-4200-9567-013347521243}" presName="sibTrans" presStyleLbl="sibTrans1D1" presStyleIdx="0" presStyleCnt="3"/>
      <dgm:spPr/>
    </dgm:pt>
    <dgm:pt modelId="{BFB38C86-82CD-4F48-ACC1-3A20FA720D50}" type="pres">
      <dgm:prSet presAssocID="{F4705BAD-EA86-4200-9567-013347521243}" presName="connectorText" presStyleLbl="sibTrans1D1" presStyleIdx="0" presStyleCnt="3"/>
      <dgm:spPr/>
    </dgm:pt>
    <dgm:pt modelId="{65A54F21-5831-41A1-B04B-36D20A745FF2}" type="pres">
      <dgm:prSet presAssocID="{D933642F-7EDF-4EC5-AE23-B528D2813A57}" presName="node" presStyleLbl="node1" presStyleIdx="1" presStyleCnt="4">
        <dgm:presLayoutVars>
          <dgm:bulletEnabled val="1"/>
        </dgm:presLayoutVars>
      </dgm:prSet>
      <dgm:spPr/>
    </dgm:pt>
    <dgm:pt modelId="{07238987-D9AC-4DAE-8D85-DD5B121DE1F2}" type="pres">
      <dgm:prSet presAssocID="{0DC6B969-E478-4B57-9F87-878374F7485F}" presName="sibTrans" presStyleLbl="sibTrans1D1" presStyleIdx="1" presStyleCnt="3"/>
      <dgm:spPr/>
    </dgm:pt>
    <dgm:pt modelId="{0682ECE1-82B5-49D3-BBDF-4624136EA6D3}" type="pres">
      <dgm:prSet presAssocID="{0DC6B969-E478-4B57-9F87-878374F7485F}" presName="connectorText" presStyleLbl="sibTrans1D1" presStyleIdx="1" presStyleCnt="3"/>
      <dgm:spPr/>
    </dgm:pt>
    <dgm:pt modelId="{DC00C3FA-739E-40E7-903C-EFC9F3A6104B}" type="pres">
      <dgm:prSet presAssocID="{1F4987D0-6269-4B7D-BCA0-196D42BA37AA}" presName="node" presStyleLbl="node1" presStyleIdx="2" presStyleCnt="4" custScaleX="116384">
        <dgm:presLayoutVars>
          <dgm:bulletEnabled val="1"/>
        </dgm:presLayoutVars>
      </dgm:prSet>
      <dgm:spPr/>
    </dgm:pt>
    <dgm:pt modelId="{B19574EC-973B-4DC7-8EDC-42FC68A7E3C1}" type="pres">
      <dgm:prSet presAssocID="{C1E47BF2-A9F8-42B0-9754-FEE92E27D3EC}" presName="sibTrans" presStyleLbl="sibTrans1D1" presStyleIdx="2" presStyleCnt="3"/>
      <dgm:spPr/>
    </dgm:pt>
    <dgm:pt modelId="{C545EDD4-01A3-45BD-B0B5-DC5123E84FE0}" type="pres">
      <dgm:prSet presAssocID="{C1E47BF2-A9F8-42B0-9754-FEE92E27D3EC}" presName="connectorText" presStyleLbl="sibTrans1D1" presStyleIdx="2" presStyleCnt="3"/>
      <dgm:spPr/>
    </dgm:pt>
    <dgm:pt modelId="{029D1869-6CB2-417F-89F0-DAF069965A09}" type="pres">
      <dgm:prSet presAssocID="{CC481843-0B9E-4097-893C-A1880886D31B}" presName="node" presStyleLbl="node1" presStyleIdx="3" presStyleCnt="4">
        <dgm:presLayoutVars>
          <dgm:bulletEnabled val="1"/>
        </dgm:presLayoutVars>
      </dgm:prSet>
      <dgm:spPr/>
    </dgm:pt>
  </dgm:ptLst>
  <dgm:cxnLst>
    <dgm:cxn modelId="{F0DB6F0B-E640-49D8-94AB-7FEA74C9AD2A}" type="presOf" srcId="{0DC6B969-E478-4B57-9F87-878374F7485F}" destId="{07238987-D9AC-4DAE-8D85-DD5B121DE1F2}" srcOrd="0" destOrd="0" presId="urn:microsoft.com/office/officeart/2005/8/layout/bProcess3"/>
    <dgm:cxn modelId="{FC483C13-335F-40CC-8909-CE6EE1068430}" srcId="{6D19D1E4-EAFB-4A02-BFE5-4A7D233514B2}" destId="{1F4987D0-6269-4B7D-BCA0-196D42BA37AA}" srcOrd="2" destOrd="0" parTransId="{133D8EE8-3E44-4880-9EC0-7A1288F3F320}" sibTransId="{C1E47BF2-A9F8-42B0-9754-FEE92E27D3EC}"/>
    <dgm:cxn modelId="{C6CB082F-986C-414B-A58D-AFCB32C8AFD0}" type="presOf" srcId="{D933642F-7EDF-4EC5-AE23-B528D2813A57}" destId="{65A54F21-5831-41A1-B04B-36D20A745FF2}" srcOrd="0" destOrd="0" presId="urn:microsoft.com/office/officeart/2005/8/layout/bProcess3"/>
    <dgm:cxn modelId="{CF339E3A-7277-4ADB-9882-2C9C1352F965}" srcId="{6D19D1E4-EAFB-4A02-BFE5-4A7D233514B2}" destId="{7CDF962C-6912-42E8-A7E3-F3FAE3DF852F}" srcOrd="0" destOrd="0" parTransId="{5CB26593-0342-4872-82E4-5FE36707B9B6}" sibTransId="{F4705BAD-EA86-4200-9567-013347521243}"/>
    <dgm:cxn modelId="{EFD10B3B-728D-4ECA-B185-B1BA879249CF}" type="presOf" srcId="{7CDF962C-6912-42E8-A7E3-F3FAE3DF852F}" destId="{C1E50E80-1F8E-4E90-B78B-82AE417AD5FE}" srcOrd="0" destOrd="0" presId="urn:microsoft.com/office/officeart/2005/8/layout/bProcess3"/>
    <dgm:cxn modelId="{8EF7B445-AEC3-4ADC-A019-551FC3652021}" type="presOf" srcId="{0DC6B969-E478-4B57-9F87-878374F7485F}" destId="{0682ECE1-82B5-49D3-BBDF-4624136EA6D3}" srcOrd="1" destOrd="0" presId="urn:microsoft.com/office/officeart/2005/8/layout/bProcess3"/>
    <dgm:cxn modelId="{C5C0E875-E353-4C38-BECB-31C5ACC80EAA}" type="presOf" srcId="{F4705BAD-EA86-4200-9567-013347521243}" destId="{72863F56-F092-4B9E-A78A-BC165EDDE0D1}" srcOrd="0" destOrd="0" presId="urn:microsoft.com/office/officeart/2005/8/layout/bProcess3"/>
    <dgm:cxn modelId="{B7F64B85-992A-4775-A0D3-A44EFF46F649}" type="presOf" srcId="{CC481843-0B9E-4097-893C-A1880886D31B}" destId="{029D1869-6CB2-417F-89F0-DAF069965A09}" srcOrd="0" destOrd="0" presId="urn:microsoft.com/office/officeart/2005/8/layout/bProcess3"/>
    <dgm:cxn modelId="{15D0FA87-F7DF-44FA-8098-CEAFFA4F8179}" type="presOf" srcId="{C1E47BF2-A9F8-42B0-9754-FEE92E27D3EC}" destId="{C545EDD4-01A3-45BD-B0B5-DC5123E84FE0}" srcOrd="1" destOrd="0" presId="urn:microsoft.com/office/officeart/2005/8/layout/bProcess3"/>
    <dgm:cxn modelId="{10C96BAA-39C9-4B72-9718-FE9D315F3362}" type="presOf" srcId="{6D19D1E4-EAFB-4A02-BFE5-4A7D233514B2}" destId="{68984C50-9B87-448F-88B4-CFA05D88DB94}" srcOrd="0" destOrd="0" presId="urn:microsoft.com/office/officeart/2005/8/layout/bProcess3"/>
    <dgm:cxn modelId="{070D29BB-49BA-476D-BF0E-F398280F42FA}" type="presOf" srcId="{F4705BAD-EA86-4200-9567-013347521243}" destId="{BFB38C86-82CD-4F48-ACC1-3A20FA720D50}" srcOrd="1" destOrd="0" presId="urn:microsoft.com/office/officeart/2005/8/layout/bProcess3"/>
    <dgm:cxn modelId="{7E827CBC-324F-4390-A371-00C8E29ECE26}" srcId="{6D19D1E4-EAFB-4A02-BFE5-4A7D233514B2}" destId="{CC481843-0B9E-4097-893C-A1880886D31B}" srcOrd="3" destOrd="0" parTransId="{AA9E7165-1593-445D-BB25-B244E328D1CC}" sibTransId="{610C8D0A-100B-4C4C-A65B-B4CCDE9E9144}"/>
    <dgm:cxn modelId="{DC384FC0-867D-461A-A611-6E2D38CF7D31}" srcId="{6D19D1E4-EAFB-4A02-BFE5-4A7D233514B2}" destId="{D933642F-7EDF-4EC5-AE23-B528D2813A57}" srcOrd="1" destOrd="0" parTransId="{D6754A4D-56FA-4FA9-B0B4-50BB4378ADB2}" sibTransId="{0DC6B969-E478-4B57-9F87-878374F7485F}"/>
    <dgm:cxn modelId="{456E98D0-E11A-4F3E-8DCE-54E741B51622}" type="presOf" srcId="{C1E47BF2-A9F8-42B0-9754-FEE92E27D3EC}" destId="{B19574EC-973B-4DC7-8EDC-42FC68A7E3C1}" srcOrd="0" destOrd="0" presId="urn:microsoft.com/office/officeart/2005/8/layout/bProcess3"/>
    <dgm:cxn modelId="{70DBC7E1-A354-4A21-B160-58784FE50DCF}" type="presOf" srcId="{1F4987D0-6269-4B7D-BCA0-196D42BA37AA}" destId="{DC00C3FA-739E-40E7-903C-EFC9F3A6104B}" srcOrd="0" destOrd="0" presId="urn:microsoft.com/office/officeart/2005/8/layout/bProcess3"/>
    <dgm:cxn modelId="{A42AAEA5-FD6B-494C-ACDF-B9C66C92DB67}" type="presParOf" srcId="{68984C50-9B87-448F-88B4-CFA05D88DB94}" destId="{C1E50E80-1F8E-4E90-B78B-82AE417AD5FE}" srcOrd="0" destOrd="0" presId="urn:microsoft.com/office/officeart/2005/8/layout/bProcess3"/>
    <dgm:cxn modelId="{BA8DF147-3E7B-44C8-A389-18AA7D411024}" type="presParOf" srcId="{68984C50-9B87-448F-88B4-CFA05D88DB94}" destId="{72863F56-F092-4B9E-A78A-BC165EDDE0D1}" srcOrd="1" destOrd="0" presId="urn:microsoft.com/office/officeart/2005/8/layout/bProcess3"/>
    <dgm:cxn modelId="{489C8B76-388F-4075-B128-556889C491AB}" type="presParOf" srcId="{72863F56-F092-4B9E-A78A-BC165EDDE0D1}" destId="{BFB38C86-82CD-4F48-ACC1-3A20FA720D50}" srcOrd="0" destOrd="0" presId="urn:microsoft.com/office/officeart/2005/8/layout/bProcess3"/>
    <dgm:cxn modelId="{CB750960-6722-4F82-862D-95BEDAE8E5BA}" type="presParOf" srcId="{68984C50-9B87-448F-88B4-CFA05D88DB94}" destId="{65A54F21-5831-41A1-B04B-36D20A745FF2}" srcOrd="2" destOrd="0" presId="urn:microsoft.com/office/officeart/2005/8/layout/bProcess3"/>
    <dgm:cxn modelId="{9E053FD1-A597-49D5-A48B-67C1AA399945}" type="presParOf" srcId="{68984C50-9B87-448F-88B4-CFA05D88DB94}" destId="{07238987-D9AC-4DAE-8D85-DD5B121DE1F2}" srcOrd="3" destOrd="0" presId="urn:microsoft.com/office/officeart/2005/8/layout/bProcess3"/>
    <dgm:cxn modelId="{7EB99BA4-6B8B-4D28-9022-16730298008B}" type="presParOf" srcId="{07238987-D9AC-4DAE-8D85-DD5B121DE1F2}" destId="{0682ECE1-82B5-49D3-BBDF-4624136EA6D3}" srcOrd="0" destOrd="0" presId="urn:microsoft.com/office/officeart/2005/8/layout/bProcess3"/>
    <dgm:cxn modelId="{371B0528-C931-4B39-82D5-BC2E5D20A714}" type="presParOf" srcId="{68984C50-9B87-448F-88B4-CFA05D88DB94}" destId="{DC00C3FA-739E-40E7-903C-EFC9F3A6104B}" srcOrd="4" destOrd="0" presId="urn:microsoft.com/office/officeart/2005/8/layout/bProcess3"/>
    <dgm:cxn modelId="{55002CCF-229B-483F-8562-DCCE96943300}" type="presParOf" srcId="{68984C50-9B87-448F-88B4-CFA05D88DB94}" destId="{B19574EC-973B-4DC7-8EDC-42FC68A7E3C1}" srcOrd="5" destOrd="0" presId="urn:microsoft.com/office/officeart/2005/8/layout/bProcess3"/>
    <dgm:cxn modelId="{AF02E49D-8DF6-40C7-97D8-EACAF4E60E93}" type="presParOf" srcId="{B19574EC-973B-4DC7-8EDC-42FC68A7E3C1}" destId="{C545EDD4-01A3-45BD-B0B5-DC5123E84FE0}" srcOrd="0" destOrd="0" presId="urn:microsoft.com/office/officeart/2005/8/layout/bProcess3"/>
    <dgm:cxn modelId="{C87B6D76-2B50-4E4C-95D8-85D024A7B9F5}" type="presParOf" srcId="{68984C50-9B87-448F-88B4-CFA05D88DB94}" destId="{029D1869-6CB2-417F-89F0-DAF069965A09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40C56F-EAD6-49A5-97C6-6CF26CA1B0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A0A24D4-BA23-422F-8828-EC6A5B34CA4F}">
      <dgm:prSet custT="1"/>
      <dgm:spPr>
        <a:solidFill>
          <a:srgbClr val="FFFFFF"/>
        </a:solidFill>
        <a:ln>
          <a:prstDash val="dash"/>
        </a:ln>
      </dgm:spPr>
      <dgm:t>
        <a:bodyPr/>
        <a:lstStyle/>
        <a:p>
          <a:pPr algn="ctr"/>
          <a:r>
            <a:rPr lang="vi-VN" sz="2400" b="1" dirty="0">
              <a:solidFill>
                <a:schemeClr val="tx1"/>
              </a:solidFill>
            </a:rPr>
            <a:t>- Là trưởng thôn, am hiểu mọi vấn đề ở trong cuộc sống.</a:t>
          </a:r>
          <a:endParaRPr lang="vi-VN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ACB869-CE0D-4D37-8E68-E61EFB86D25B}" type="parTrans" cxnId="{20BC2D15-8BCC-48A5-9ACE-EB23CD6D04E9}">
      <dgm:prSet/>
      <dgm:spPr/>
      <dgm:t>
        <a:bodyPr/>
        <a:lstStyle/>
        <a:p>
          <a:endParaRPr lang="vi-VN" sz="2400"/>
        </a:p>
      </dgm:t>
    </dgm:pt>
    <dgm:pt modelId="{CE255B30-2B35-40CA-9B81-31460C9B7A1B}" type="sibTrans" cxnId="{20BC2D15-8BCC-48A5-9ACE-EB23CD6D04E9}">
      <dgm:prSet/>
      <dgm:spPr/>
      <dgm:t>
        <a:bodyPr/>
        <a:lstStyle/>
        <a:p>
          <a:endParaRPr lang="vi-VN" sz="2400"/>
        </a:p>
      </dgm:t>
    </dgm:pt>
    <dgm:pt modelId="{9E7DF53C-99D1-45DF-B713-D64CBB52BC56}" type="pres">
      <dgm:prSet presAssocID="{8B40C56F-EAD6-49A5-97C6-6CF26CA1B0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AB04F-490A-444B-9E9A-ED2FA0A942D8}" type="pres">
      <dgm:prSet presAssocID="{2A0A24D4-BA23-422F-8828-EC6A5B34CA4F}" presName="parentText" presStyleLbl="node1" presStyleIdx="0" presStyleCnt="1" custLinFactY="-41380" custLinFactNeighborX="104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BC2D15-8BCC-48A5-9ACE-EB23CD6D04E9}" srcId="{8B40C56F-EAD6-49A5-97C6-6CF26CA1B0A9}" destId="{2A0A24D4-BA23-422F-8828-EC6A5B34CA4F}" srcOrd="0" destOrd="0" parTransId="{77ACB869-CE0D-4D37-8E68-E61EFB86D25B}" sibTransId="{CE255B30-2B35-40CA-9B81-31460C9B7A1B}"/>
    <dgm:cxn modelId="{7756CA0D-7623-48D3-9BA7-2BD78FEF9CE3}" type="presOf" srcId="{8B40C56F-EAD6-49A5-97C6-6CF26CA1B0A9}" destId="{9E7DF53C-99D1-45DF-B713-D64CBB52BC56}" srcOrd="0" destOrd="0" presId="urn:microsoft.com/office/officeart/2005/8/layout/vList2"/>
    <dgm:cxn modelId="{73034D20-BBE8-463F-ABBF-9A1FF78F4B70}" type="presOf" srcId="{2A0A24D4-BA23-422F-8828-EC6A5B34CA4F}" destId="{6EAAB04F-490A-444B-9E9A-ED2FA0A942D8}" srcOrd="0" destOrd="0" presId="urn:microsoft.com/office/officeart/2005/8/layout/vList2"/>
    <dgm:cxn modelId="{FCB3145C-038F-47B6-BF46-45AC7930084E}" type="presParOf" srcId="{9E7DF53C-99D1-45DF-B713-D64CBB52BC56}" destId="{6EAAB04F-490A-444B-9E9A-ED2FA0A942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40C56F-EAD6-49A5-97C6-6CF26CA1B0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A0A24D4-BA23-422F-8828-EC6A5B34CA4F}">
      <dgm:prSet custT="1"/>
      <dgm:spPr>
        <a:solidFill>
          <a:srgbClr val="FFFFFF"/>
        </a:solidFill>
        <a:ln>
          <a:prstDash val="dash"/>
        </a:ln>
      </dgm:spPr>
      <dgm:t>
        <a:bodyPr/>
        <a:lstStyle/>
        <a:p>
          <a:pPr algn="ctr"/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Là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người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có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nội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tâm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sâu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sắc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 </a:t>
          </a:r>
          <a:endParaRPr lang="vi-VN" sz="3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ACB869-CE0D-4D37-8E68-E61EFB86D25B}" type="parTrans" cxnId="{20BC2D15-8BCC-48A5-9ACE-EB23CD6D04E9}">
      <dgm:prSet/>
      <dgm:spPr/>
      <dgm:t>
        <a:bodyPr/>
        <a:lstStyle/>
        <a:p>
          <a:endParaRPr lang="vi-VN" sz="2400"/>
        </a:p>
      </dgm:t>
    </dgm:pt>
    <dgm:pt modelId="{CE255B30-2B35-40CA-9B81-31460C9B7A1B}" type="sibTrans" cxnId="{20BC2D15-8BCC-48A5-9ACE-EB23CD6D04E9}">
      <dgm:prSet/>
      <dgm:spPr/>
      <dgm:t>
        <a:bodyPr/>
        <a:lstStyle/>
        <a:p>
          <a:endParaRPr lang="vi-VN" sz="2400"/>
        </a:p>
      </dgm:t>
    </dgm:pt>
    <dgm:pt modelId="{9E7DF53C-99D1-45DF-B713-D64CBB52BC56}" type="pres">
      <dgm:prSet presAssocID="{8B40C56F-EAD6-49A5-97C6-6CF26CA1B0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AB04F-490A-444B-9E9A-ED2FA0A942D8}" type="pres">
      <dgm:prSet presAssocID="{2A0A24D4-BA23-422F-8828-EC6A5B34CA4F}" presName="parentText" presStyleLbl="node1" presStyleIdx="0" presStyleCnt="1" custLinFactY="-41380" custLinFactNeighborX="104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BC2D15-8BCC-48A5-9ACE-EB23CD6D04E9}" srcId="{8B40C56F-EAD6-49A5-97C6-6CF26CA1B0A9}" destId="{2A0A24D4-BA23-422F-8828-EC6A5B34CA4F}" srcOrd="0" destOrd="0" parTransId="{77ACB869-CE0D-4D37-8E68-E61EFB86D25B}" sibTransId="{CE255B30-2B35-40CA-9B81-31460C9B7A1B}"/>
    <dgm:cxn modelId="{7756CA0D-7623-48D3-9BA7-2BD78FEF9CE3}" type="presOf" srcId="{8B40C56F-EAD6-49A5-97C6-6CF26CA1B0A9}" destId="{9E7DF53C-99D1-45DF-B713-D64CBB52BC56}" srcOrd="0" destOrd="0" presId="urn:microsoft.com/office/officeart/2005/8/layout/vList2"/>
    <dgm:cxn modelId="{73034D20-BBE8-463F-ABBF-9A1FF78F4B70}" type="presOf" srcId="{2A0A24D4-BA23-422F-8828-EC6A5B34CA4F}" destId="{6EAAB04F-490A-444B-9E9A-ED2FA0A942D8}" srcOrd="0" destOrd="0" presId="urn:microsoft.com/office/officeart/2005/8/layout/vList2"/>
    <dgm:cxn modelId="{FCB3145C-038F-47B6-BF46-45AC7930084E}" type="presParOf" srcId="{9E7DF53C-99D1-45DF-B713-D64CBB52BC56}" destId="{6EAAB04F-490A-444B-9E9A-ED2FA0A942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D20942-3BAC-48EC-9398-727113999205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8046346-73FF-415F-9F78-F2308780F0A1}">
      <dgm:prSet phldrT="[Text]" custT="1"/>
      <dgm:spPr/>
      <dgm:t>
        <a:bodyPr/>
        <a:lstStyle/>
        <a:p>
          <a:pPr algn="just"/>
          <a:r>
            <a:rPr lang="vi-VN" sz="2000" b="1" dirty="0">
              <a:latin typeface="Arial" panose="020B0604020202020204" pitchFamily="34" charset="0"/>
              <a:cs typeface="Arial" panose="020B0604020202020204" pitchFamily="34" charset="0"/>
            </a:rPr>
            <a:t>Nội dung: </a:t>
          </a: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Văn bản kể lại một đêm mất ngủ của Bọ Dừa tại xóm Bờ Giậu.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âm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ảnh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quen</a:t>
          </a: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 thuộc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gợi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nhắc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ông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ảnh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quê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hương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bao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lâu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nay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ông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bỏ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quên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0C9B6866-E04B-4924-B48C-BC85690106DF}" type="parTrans" cxnId="{8D9A152F-F00F-4905-A1AF-7AFF83152BEA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220D5-E52D-4EBF-BD84-E9C3743535EE}" type="sibTrans" cxnId="{8D9A152F-F00F-4905-A1AF-7AFF83152BEA}">
      <dgm:prSet custT="1"/>
      <dgm:spPr/>
      <dgm:t>
        <a:bodyPr/>
        <a:lstStyle/>
        <a:p>
          <a:endParaRPr lang="en-US" sz="4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C8DEF-C06D-43FB-9B8D-790D6C2E762C}">
      <dgm:prSet phldrT="[Text]" custT="1"/>
      <dgm:spPr/>
      <dgm:t>
        <a:bodyPr/>
        <a:lstStyle/>
        <a:p>
          <a:pPr algn="just"/>
          <a:r>
            <a:rPr lang="vi-VN" sz="2000" b="1" dirty="0">
              <a:latin typeface="Arial" panose="020B0604020202020204" pitchFamily="34" charset="0"/>
              <a:cs typeface="Arial" panose="020B0604020202020204" pitchFamily="34" charset="0"/>
            </a:rPr>
            <a:t>Ý nghĩa: </a:t>
          </a: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H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ãy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trân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trọng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cuộc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 mà con người vốn dễ lãng quên.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C0943E-D3AC-44E6-B02E-792F8930069E}" type="parTrans" cxnId="{27B2F761-A4FF-45AA-A0A9-143B1090C1CE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71DE52-5449-435E-9A0D-1A981BC06BB9}" type="sibTrans" cxnId="{27B2F761-A4FF-45AA-A0A9-143B1090C1CE}">
      <dgm:prSet custT="1"/>
      <dgm:spPr/>
      <dgm:t>
        <a:bodyPr/>
        <a:lstStyle/>
        <a:p>
          <a:endParaRPr lang="en-US" sz="4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6AAC4A-CC79-4CE5-A301-6E409F6587ED}">
      <dgm:prSet phldrT="[Text]" custT="1"/>
      <dgm:spPr/>
      <dgm:t>
        <a:bodyPr/>
        <a:lstStyle/>
        <a:p>
          <a:pPr algn="just"/>
          <a:r>
            <a:rPr lang="vi-VN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Nghệ thuật</a:t>
          </a:r>
        </a:p>
        <a:p>
          <a:pPr algn="just"/>
          <a:r>
            <a:rPr lang="vi-VN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Ngôi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kể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: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ngôi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thứ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3: </a:t>
          </a:r>
        </a:p>
        <a:p>
          <a:pPr algn="just"/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Nghệ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thuật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liệt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vi-VN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kê, 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so </a:t>
          </a:r>
          <a:r>
            <a:rPr lang="vi-VN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sánh,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nhân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hóa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</a:p>
        <a:p>
          <a:pPr algn="just"/>
          <a:r>
            <a: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Đặc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trưng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của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truyện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đồng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thoại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là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thể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hiện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đặc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điểm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sinh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hoạt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của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các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loài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vật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851FB-8BC1-4475-B3F8-6DF9229CF026}" type="parTrans" cxnId="{A336968E-926C-4FCF-8150-E46E5E76FD1A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3D9969-1F4B-415F-AF32-C25B9FF6CB1A}" type="sibTrans" cxnId="{A336968E-926C-4FCF-8150-E46E5E76FD1A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5ADABE-46CD-4A1F-83A9-207048529FBB}" type="pres">
      <dgm:prSet presAssocID="{00D20942-3BAC-48EC-9398-7271139992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D7F5FC-3EC9-4D23-BEC7-7B1FF7EBB106}" type="pres">
      <dgm:prSet presAssocID="{00D20942-3BAC-48EC-9398-727113999205}" presName="dummyMaxCanvas" presStyleCnt="0">
        <dgm:presLayoutVars/>
      </dgm:prSet>
      <dgm:spPr/>
    </dgm:pt>
    <dgm:pt modelId="{BC0BB6C8-CF97-4CB0-BFD9-2EE883BE05D7}" type="pres">
      <dgm:prSet presAssocID="{00D20942-3BAC-48EC-9398-727113999205}" presName="ThreeNodes_1" presStyleLbl="node1" presStyleIdx="0" presStyleCnt="3" custLinFactNeighborX="-300" custLinFactNeighborY="-3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C5FCF-382C-4EC1-85A5-82B13F356B46}" type="pres">
      <dgm:prSet presAssocID="{00D20942-3BAC-48EC-9398-727113999205}" presName="ThreeNodes_2" presStyleLbl="node1" presStyleIdx="1" presStyleCnt="3" custScaleY="6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A5A63-FBD9-429C-81CD-A1F578F91372}" type="pres">
      <dgm:prSet presAssocID="{00D20942-3BAC-48EC-9398-727113999205}" presName="ThreeNodes_3" presStyleLbl="node1" presStyleIdx="2" presStyleCnt="3" custScaleY="131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7E272-AD6A-4D91-BA6C-3AC72D8DCB76}" type="pres">
      <dgm:prSet presAssocID="{00D20942-3BAC-48EC-9398-72711399920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B21A9-C20D-4276-9A2D-2D1BEFEDB77F}" type="pres">
      <dgm:prSet presAssocID="{00D20942-3BAC-48EC-9398-72711399920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43A6C-7E31-4C85-B7C7-A581690D1A7B}" type="pres">
      <dgm:prSet presAssocID="{00D20942-3BAC-48EC-9398-72711399920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B4122-EDEC-4CFE-B936-6CEB1AE873D2}" type="pres">
      <dgm:prSet presAssocID="{00D20942-3BAC-48EC-9398-72711399920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A6678-A4BF-4FEB-B18A-8149AEF36D96}" type="pres">
      <dgm:prSet presAssocID="{00D20942-3BAC-48EC-9398-72711399920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36968E-926C-4FCF-8150-E46E5E76FD1A}" srcId="{00D20942-3BAC-48EC-9398-727113999205}" destId="{826AAC4A-CC79-4CE5-A301-6E409F6587ED}" srcOrd="2" destOrd="0" parTransId="{9D3851FB-8BC1-4475-B3F8-6DF9229CF026}" sibTransId="{6A3D9969-1F4B-415F-AF32-C25B9FF6CB1A}"/>
    <dgm:cxn modelId="{8D9A152F-F00F-4905-A1AF-7AFF83152BEA}" srcId="{00D20942-3BAC-48EC-9398-727113999205}" destId="{78046346-73FF-415F-9F78-F2308780F0A1}" srcOrd="0" destOrd="0" parTransId="{0C9B6866-E04B-4924-B48C-BC85690106DF}" sibTransId="{C71220D5-E52D-4EBF-BD84-E9C3743535EE}"/>
    <dgm:cxn modelId="{913E3C3A-41AB-432D-BE9D-D303E063FD67}" type="presOf" srcId="{78046346-73FF-415F-9F78-F2308780F0A1}" destId="{BC0BB6C8-CF97-4CB0-BFD9-2EE883BE05D7}" srcOrd="0" destOrd="0" presId="urn:microsoft.com/office/officeart/2005/8/layout/vProcess5"/>
    <dgm:cxn modelId="{27B2F761-A4FF-45AA-A0A9-143B1090C1CE}" srcId="{00D20942-3BAC-48EC-9398-727113999205}" destId="{6AEC8DEF-C06D-43FB-9B8D-790D6C2E762C}" srcOrd="1" destOrd="0" parTransId="{A3C0943E-D3AC-44E6-B02E-792F8930069E}" sibTransId="{5071DE52-5449-435E-9A0D-1A981BC06BB9}"/>
    <dgm:cxn modelId="{4C05B04F-189E-46B4-8C3A-A67187B3412A}" type="presOf" srcId="{6AEC8DEF-C06D-43FB-9B8D-790D6C2E762C}" destId="{890C5FCF-382C-4EC1-85A5-82B13F356B46}" srcOrd="0" destOrd="0" presId="urn:microsoft.com/office/officeart/2005/8/layout/vProcess5"/>
    <dgm:cxn modelId="{07C97DFF-8248-484B-B278-9B44A5700E4A}" type="presOf" srcId="{78046346-73FF-415F-9F78-F2308780F0A1}" destId="{C5543A6C-7E31-4C85-B7C7-A581690D1A7B}" srcOrd="1" destOrd="0" presId="urn:microsoft.com/office/officeart/2005/8/layout/vProcess5"/>
    <dgm:cxn modelId="{190431D1-1865-4BB5-A062-139844F9B368}" type="presOf" srcId="{5071DE52-5449-435E-9A0D-1A981BC06BB9}" destId="{D42B21A9-C20D-4276-9A2D-2D1BEFEDB77F}" srcOrd="0" destOrd="0" presId="urn:microsoft.com/office/officeart/2005/8/layout/vProcess5"/>
    <dgm:cxn modelId="{4E897695-B81F-40D1-B6A4-599BCA0CB75D}" type="presOf" srcId="{6AEC8DEF-C06D-43FB-9B8D-790D6C2E762C}" destId="{3DBB4122-EDEC-4CFE-B936-6CEB1AE873D2}" srcOrd="1" destOrd="0" presId="urn:microsoft.com/office/officeart/2005/8/layout/vProcess5"/>
    <dgm:cxn modelId="{C5989E20-A8D6-4BA8-9E72-5C3697E7836D}" type="presOf" srcId="{826AAC4A-CC79-4CE5-A301-6E409F6587ED}" destId="{715A5A63-FBD9-429C-81CD-A1F578F91372}" srcOrd="0" destOrd="0" presId="urn:microsoft.com/office/officeart/2005/8/layout/vProcess5"/>
    <dgm:cxn modelId="{D6F71C94-F66C-4F92-9B7B-58CFA3B3D342}" type="presOf" srcId="{826AAC4A-CC79-4CE5-A301-6E409F6587ED}" destId="{963A6678-A4BF-4FEB-B18A-8149AEF36D96}" srcOrd="1" destOrd="0" presId="urn:microsoft.com/office/officeart/2005/8/layout/vProcess5"/>
    <dgm:cxn modelId="{B557614E-4CF9-4A88-8C70-B5FBADF04B85}" type="presOf" srcId="{C71220D5-E52D-4EBF-BD84-E9C3743535EE}" destId="{1E27E272-AD6A-4D91-BA6C-3AC72D8DCB76}" srcOrd="0" destOrd="0" presId="urn:microsoft.com/office/officeart/2005/8/layout/vProcess5"/>
    <dgm:cxn modelId="{5265BA09-01CF-4B04-9E01-4B1DC23F1F7B}" type="presOf" srcId="{00D20942-3BAC-48EC-9398-727113999205}" destId="{495ADABE-46CD-4A1F-83A9-207048529FBB}" srcOrd="0" destOrd="0" presId="urn:microsoft.com/office/officeart/2005/8/layout/vProcess5"/>
    <dgm:cxn modelId="{411CB625-F044-4374-B3D0-E1DA75C6B5BA}" type="presParOf" srcId="{495ADABE-46CD-4A1F-83A9-207048529FBB}" destId="{DDD7F5FC-3EC9-4D23-BEC7-7B1FF7EBB106}" srcOrd="0" destOrd="0" presId="urn:microsoft.com/office/officeart/2005/8/layout/vProcess5"/>
    <dgm:cxn modelId="{C8568DA7-022F-4251-A613-16663F83E4F4}" type="presParOf" srcId="{495ADABE-46CD-4A1F-83A9-207048529FBB}" destId="{BC0BB6C8-CF97-4CB0-BFD9-2EE883BE05D7}" srcOrd="1" destOrd="0" presId="urn:microsoft.com/office/officeart/2005/8/layout/vProcess5"/>
    <dgm:cxn modelId="{53434E77-38F6-42F5-AF82-2F651FEEBBEB}" type="presParOf" srcId="{495ADABE-46CD-4A1F-83A9-207048529FBB}" destId="{890C5FCF-382C-4EC1-85A5-82B13F356B46}" srcOrd="2" destOrd="0" presId="urn:microsoft.com/office/officeart/2005/8/layout/vProcess5"/>
    <dgm:cxn modelId="{D9B6B5B5-C543-4AF8-8186-8F85C33B2EC9}" type="presParOf" srcId="{495ADABE-46CD-4A1F-83A9-207048529FBB}" destId="{715A5A63-FBD9-429C-81CD-A1F578F91372}" srcOrd="3" destOrd="0" presId="urn:microsoft.com/office/officeart/2005/8/layout/vProcess5"/>
    <dgm:cxn modelId="{0877D0D0-85E9-4F54-A016-2D97785D8E49}" type="presParOf" srcId="{495ADABE-46CD-4A1F-83A9-207048529FBB}" destId="{1E27E272-AD6A-4D91-BA6C-3AC72D8DCB76}" srcOrd="4" destOrd="0" presId="urn:microsoft.com/office/officeart/2005/8/layout/vProcess5"/>
    <dgm:cxn modelId="{70836D43-B089-4D4F-92C7-EBCEF10EBB29}" type="presParOf" srcId="{495ADABE-46CD-4A1F-83A9-207048529FBB}" destId="{D42B21A9-C20D-4276-9A2D-2D1BEFEDB77F}" srcOrd="5" destOrd="0" presId="urn:microsoft.com/office/officeart/2005/8/layout/vProcess5"/>
    <dgm:cxn modelId="{005527DB-1491-4D55-BA4A-EF0FC8CFE7A8}" type="presParOf" srcId="{495ADABE-46CD-4A1F-83A9-207048529FBB}" destId="{C5543A6C-7E31-4C85-B7C7-A581690D1A7B}" srcOrd="6" destOrd="0" presId="urn:microsoft.com/office/officeart/2005/8/layout/vProcess5"/>
    <dgm:cxn modelId="{54235C35-F7A0-4745-BDA9-77576A317371}" type="presParOf" srcId="{495ADABE-46CD-4A1F-83A9-207048529FBB}" destId="{3DBB4122-EDEC-4CFE-B936-6CEB1AE873D2}" srcOrd="7" destOrd="0" presId="urn:microsoft.com/office/officeart/2005/8/layout/vProcess5"/>
    <dgm:cxn modelId="{DBC0BA6A-DFC2-42F0-A586-D8D330371C84}" type="presParOf" srcId="{495ADABE-46CD-4A1F-83A9-207048529FBB}" destId="{963A6678-A4BF-4FEB-B18A-8149AEF36D9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1B0EB-D681-4636-A460-9F28AF210ABB}">
      <dsp:nvSpPr>
        <dsp:cNvPr id="0" name=""/>
        <dsp:cNvSpPr/>
      </dsp:nvSpPr>
      <dsp:spPr>
        <a:xfrm>
          <a:off x="0" y="51117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2828B-7E1F-4934-81CA-69C4B2842EBB}">
      <dsp:nvSpPr>
        <dsp:cNvPr id="0" name=""/>
        <dsp:cNvSpPr/>
      </dsp:nvSpPr>
      <dsp:spPr>
        <a:xfrm>
          <a:off x="406400" y="38853"/>
          <a:ext cx="5689600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/>
            <a:t>I. Tìm hiểu chung</a:t>
          </a:r>
          <a:endParaRPr lang="en-US" sz="3200" kern="1200" dirty="0"/>
        </a:p>
      </dsp:txBody>
      <dsp:txXfrm>
        <a:off x="452514" y="84967"/>
        <a:ext cx="5597372" cy="852412"/>
      </dsp:txXfrm>
    </dsp:sp>
    <dsp:sp modelId="{021AA62D-FD79-4AC6-A8D5-51FA44325F61}">
      <dsp:nvSpPr>
        <dsp:cNvPr id="0" name=""/>
        <dsp:cNvSpPr/>
      </dsp:nvSpPr>
      <dsp:spPr>
        <a:xfrm>
          <a:off x="0" y="2044590"/>
          <a:ext cx="8128000" cy="196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666496" rIns="6308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/>
            <a:t>1. Nhân vật Bọ Dừa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/>
            <a:t>2. Nhân vật Thằn Lằn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/>
            <a:t>3. Nhân vật cụ giáo Cóc</a:t>
          </a:r>
          <a:endParaRPr lang="en-US" sz="2400" kern="1200" dirty="0"/>
        </a:p>
      </dsp:txBody>
      <dsp:txXfrm>
        <a:off x="0" y="2044590"/>
        <a:ext cx="8128000" cy="1965599"/>
      </dsp:txXfrm>
    </dsp:sp>
    <dsp:sp modelId="{8DB6D06F-FF8C-49C9-B023-13A6392C5D6A}">
      <dsp:nvSpPr>
        <dsp:cNvPr id="0" name=""/>
        <dsp:cNvSpPr/>
      </dsp:nvSpPr>
      <dsp:spPr>
        <a:xfrm>
          <a:off x="286479" y="1517342"/>
          <a:ext cx="5689600" cy="94464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/>
            <a:t>II. Đọc hiểu chi tiết</a:t>
          </a:r>
          <a:endParaRPr lang="en-US" sz="3200" kern="1200" dirty="0"/>
        </a:p>
      </dsp:txBody>
      <dsp:txXfrm>
        <a:off x="332593" y="1563456"/>
        <a:ext cx="5597372" cy="852412"/>
      </dsp:txXfrm>
    </dsp:sp>
    <dsp:sp modelId="{41550318-40E9-4306-B381-40E902227995}">
      <dsp:nvSpPr>
        <dsp:cNvPr id="0" name=""/>
        <dsp:cNvSpPr/>
      </dsp:nvSpPr>
      <dsp:spPr>
        <a:xfrm>
          <a:off x="0" y="457341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E7B3F-A87F-4F31-825B-B29B612DF159}">
      <dsp:nvSpPr>
        <dsp:cNvPr id="0" name=""/>
        <dsp:cNvSpPr/>
      </dsp:nvSpPr>
      <dsp:spPr>
        <a:xfrm>
          <a:off x="406400" y="4101093"/>
          <a:ext cx="5689600" cy="94464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/>
            <a:t>III. Tổng kết</a:t>
          </a:r>
          <a:endParaRPr lang="en-US" sz="3200" kern="1200" dirty="0"/>
        </a:p>
      </dsp:txBody>
      <dsp:txXfrm>
        <a:off x="452514" y="4147207"/>
        <a:ext cx="5597372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63F56-F092-4B9E-A78A-BC165EDDE0D1}">
      <dsp:nvSpPr>
        <dsp:cNvPr id="0" name=""/>
        <dsp:cNvSpPr/>
      </dsp:nvSpPr>
      <dsp:spPr>
        <a:xfrm>
          <a:off x="4669745" y="930016"/>
          <a:ext cx="7148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4896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8556" y="972004"/>
        <a:ext cx="37274" cy="7462"/>
      </dsp:txXfrm>
    </dsp:sp>
    <dsp:sp modelId="{C1E50E80-1F8E-4E90-B78B-82AE417AD5FE}">
      <dsp:nvSpPr>
        <dsp:cNvPr id="0" name=""/>
        <dsp:cNvSpPr/>
      </dsp:nvSpPr>
      <dsp:spPr>
        <a:xfrm>
          <a:off x="970544" y="3349"/>
          <a:ext cx="3701000" cy="19447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Thừa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nghèo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khó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xóm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mình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xóm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Bờ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Giậu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Chỗ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nghỉ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xoàng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xĩnh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chứ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đừng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khách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sạn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nghỉ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970544" y="3349"/>
        <a:ext cx="3701000" cy="1944773"/>
      </dsp:txXfrm>
    </dsp:sp>
    <dsp:sp modelId="{07238987-D9AC-4DAE-8D85-DD5B121DE1F2}">
      <dsp:nvSpPr>
        <dsp:cNvPr id="0" name=""/>
        <dsp:cNvSpPr/>
      </dsp:nvSpPr>
      <dsp:spPr>
        <a:xfrm>
          <a:off x="2856715" y="1946322"/>
          <a:ext cx="4180971" cy="714896"/>
        </a:xfrm>
        <a:custGeom>
          <a:avLst/>
          <a:gdLst/>
          <a:ahLst/>
          <a:cxnLst/>
          <a:rect l="0" t="0" r="0" b="0"/>
          <a:pathLst>
            <a:path>
              <a:moveTo>
                <a:pt x="4180971" y="0"/>
              </a:moveTo>
              <a:lnTo>
                <a:pt x="4180971" y="374548"/>
              </a:lnTo>
              <a:lnTo>
                <a:pt x="0" y="374548"/>
              </a:lnTo>
              <a:lnTo>
                <a:pt x="0" y="714896"/>
              </a:lnTo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1028" y="2300039"/>
        <a:ext cx="212345" cy="7462"/>
      </dsp:txXfrm>
    </dsp:sp>
    <dsp:sp modelId="{65A54F21-5831-41A1-B04B-36D20A745FF2}">
      <dsp:nvSpPr>
        <dsp:cNvPr id="0" name=""/>
        <dsp:cNvSpPr/>
      </dsp:nvSpPr>
      <dsp:spPr>
        <a:xfrm>
          <a:off x="5417042" y="3349"/>
          <a:ext cx="3241288" cy="1944773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Mời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ông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khách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Bọ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Dừa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mình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nghỉ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dù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Thằn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Lằn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cái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bình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trật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trội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5417042" y="3349"/>
        <a:ext cx="3241288" cy="1944773"/>
      </dsp:txXfrm>
    </dsp:sp>
    <dsp:sp modelId="{B19574EC-973B-4DC7-8EDC-42FC68A7E3C1}">
      <dsp:nvSpPr>
        <dsp:cNvPr id="0" name=""/>
        <dsp:cNvSpPr/>
      </dsp:nvSpPr>
      <dsp:spPr>
        <a:xfrm>
          <a:off x="4741086" y="3620285"/>
          <a:ext cx="7148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4896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9897" y="3662274"/>
        <a:ext cx="37274" cy="7462"/>
      </dsp:txXfrm>
    </dsp:sp>
    <dsp:sp modelId="{DC00C3FA-739E-40E7-903C-EFC9F3A6104B}">
      <dsp:nvSpPr>
        <dsp:cNvPr id="0" name=""/>
        <dsp:cNvSpPr/>
      </dsp:nvSpPr>
      <dsp:spPr>
        <a:xfrm>
          <a:off x="970544" y="2693619"/>
          <a:ext cx="3772341" cy="1944773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Chạy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trưởng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thôn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cụ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Cóc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vừa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xảy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ra.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400" i="1" kern="1200">
                  <a:latin typeface="Cambria Math" panose="02040503050406030204" pitchFamily="18" charset="0"/>
                </a:rPr>
                <m:t>→</m:t>
              </m:r>
            </m:oMath>
          </a14:m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Rất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tôn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trọng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vế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xóm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970544" y="2693619"/>
        <a:ext cx="3772341" cy="1944773"/>
      </dsp:txXfrm>
    </dsp:sp>
    <dsp:sp modelId="{029D1869-6CB2-417F-89F0-DAF069965A09}">
      <dsp:nvSpPr>
        <dsp:cNvPr id="0" name=""/>
        <dsp:cNvSpPr/>
      </dsp:nvSpPr>
      <dsp:spPr>
        <a:xfrm>
          <a:off x="5488383" y="2693619"/>
          <a:ext cx="3241288" cy="194477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cảm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Bọ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Dừa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ngơ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ngẩn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Bọ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Dừa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ra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5488383" y="2693619"/>
        <a:ext cx="3241288" cy="19447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B715B-B25D-46B3-A340-E7A987794C89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B8EF6-B7E2-4FAB-B323-0D0F2C648E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88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06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71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123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83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87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83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5"/>
          <p:cNvPicPr>
            <a:picLocks noChangeAspect="1"/>
          </p:cNvPicPr>
          <p:nvPr userDrawn="1"/>
        </p:nvPicPr>
        <p:blipFill rotWithShape="1">
          <a:blip r:embed="rId2"/>
          <a:srcRect l="13131" t="15242" r="18441"/>
          <a:stretch>
            <a:fillRect/>
          </a:stretch>
        </p:blipFill>
        <p:spPr>
          <a:xfrm>
            <a:off x="-10161" y="-11723"/>
            <a:ext cx="12215945" cy="6166344"/>
          </a:xfrm>
          <a:prstGeom prst="rect">
            <a:avLst/>
          </a:prstGeom>
          <a:solidFill>
            <a:srgbClr val="FFF8DC"/>
          </a:solidFill>
        </p:spPr>
      </p:pic>
    </p:spTree>
    <p:extLst>
      <p:ext uri="{BB962C8B-B14F-4D97-AF65-F5344CB8AC3E}">
        <p14:creationId xmlns:p14="http://schemas.microsoft.com/office/powerpoint/2010/main" val="38197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3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35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7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48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3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63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06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9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11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04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5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47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3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5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4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5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7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AD11-9EA7-438C-8CB6-382B3AFCE8F1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03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21" Type="http://schemas.openxmlformats.org/officeDocument/2006/relationships/image" Target="../media/image21.svg"/><Relationship Id="rId34" Type="http://schemas.openxmlformats.org/officeDocument/2006/relationships/image" Target="../media/image18.pn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image" Target="../media/image37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27.svg"/><Relationship Id="rId30" Type="http://schemas.openxmlformats.org/officeDocument/2006/relationships/image" Target="../media/image16.png"/><Relationship Id="rId35" Type="http://schemas.openxmlformats.org/officeDocument/2006/relationships/image" Target="../media/image35.svg"/><Relationship Id="rId8" Type="http://schemas.openxmlformats.org/officeDocument/2006/relationships/image" Target="../media/image5.png"/><Relationship Id="rId3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31.emf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27.png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microsoft.com/office/2007/relationships/diagramDrawing" Target="../diagrams/drawing4.xml"/><Relationship Id="rId5" Type="http://schemas.openxmlformats.org/officeDocument/2006/relationships/image" Target="../media/image29.emf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image" Target="../media/image28.png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sv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7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microsoft.com/office/2007/relationships/diagramDrawing" Target="../diagrams/drawing2.xml"/><Relationship Id="rId5" Type="http://schemas.openxmlformats.org/officeDocument/2006/relationships/image" Target="../media/image31.emf"/><Relationship Id="rId10" Type="http://schemas.openxmlformats.org/officeDocument/2006/relationships/diagramColors" Target="../diagrams/colors2.xml"/><Relationship Id="rId4" Type="http://schemas.openxmlformats.org/officeDocument/2006/relationships/image" Target="../media/image28.png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1335486" y="758447"/>
            <a:ext cx="507251" cy="715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345311" y="2535413"/>
            <a:ext cx="748207" cy="748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0853781" y="4232677"/>
            <a:ext cx="814259" cy="864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363128" y="317821"/>
            <a:ext cx="868995" cy="8010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185005" y="2653562"/>
            <a:ext cx="718275" cy="8588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092428" y="375575"/>
            <a:ext cx="955373" cy="6204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0865923" y="1518905"/>
            <a:ext cx="363756" cy="7535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461024" y="1792356"/>
            <a:ext cx="1290115" cy="42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1344368" y="1078292"/>
            <a:ext cx="559823" cy="532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299339" y="4455203"/>
            <a:ext cx="840151" cy="950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110949" y="3338422"/>
            <a:ext cx="967987" cy="967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1449435" y="4193694"/>
            <a:ext cx="266654" cy="12324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0344448" y="5289268"/>
            <a:ext cx="609209" cy="6227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1264110" y="5794669"/>
            <a:ext cx="584361" cy="6519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1415038" y="4877748"/>
            <a:ext cx="574822" cy="1079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781781" y="5653424"/>
            <a:ext cx="410867" cy="120843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480275" y="1494053"/>
            <a:ext cx="9305996" cy="3732627"/>
            <a:chOff x="-558188" y="-479040"/>
            <a:chExt cx="17372928" cy="6738529"/>
          </a:xfrm>
        </p:grpSpPr>
        <p:grpSp>
          <p:nvGrpSpPr>
            <p:cNvPr id="20" name="Group 20"/>
            <p:cNvGrpSpPr/>
            <p:nvPr/>
          </p:nvGrpSpPr>
          <p:grpSpPr>
            <a:xfrm>
              <a:off x="-558188" y="64437"/>
              <a:ext cx="17372928" cy="6195052"/>
              <a:chOff x="-150271" y="-91406"/>
              <a:chExt cx="4677003" cy="166778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150271" y="-91406"/>
                <a:ext cx="4677003" cy="1667783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6114667" y="-479040"/>
              <a:ext cx="4027219" cy="961149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0413050" y="2417559"/>
            <a:ext cx="472005" cy="472005"/>
          </a:xfrm>
          <a:prstGeom prst="rect">
            <a:avLst/>
          </a:prstGeom>
        </p:spPr>
      </p:pic>
      <p:sp>
        <p:nvSpPr>
          <p:cNvPr id="24" name="TextBox 18">
            <a:extLst>
              <a:ext uri="{FF2B5EF4-FFF2-40B4-BE49-F238E27FC236}">
                <a16:creationId xmlns:a16="http://schemas.microsoft.com/office/drawing/2014/main" xmlns="" id="{E78F9410-8292-4EDE-9FE8-521FBCA430E5}"/>
              </a:ext>
            </a:extLst>
          </p:cNvPr>
          <p:cNvSpPr txBox="1"/>
          <p:nvPr/>
        </p:nvSpPr>
        <p:spPr>
          <a:xfrm>
            <a:off x="1582192" y="2358695"/>
            <a:ext cx="9027617" cy="1935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C700E4AF-C4D9-4B8E-88BA-3931A6C7578F}"/>
              </a:ext>
            </a:extLst>
          </p:cNvPr>
          <p:cNvSpPr/>
          <p:nvPr/>
        </p:nvSpPr>
        <p:spPr>
          <a:xfrm>
            <a:off x="1454047" y="3072983"/>
            <a:ext cx="9563724" cy="125917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721B658C-2F14-43F5-9EAF-088E0438EB2A}"/>
              </a:ext>
            </a:extLst>
          </p:cNvPr>
          <p:cNvSpPr/>
          <p:nvPr/>
        </p:nvSpPr>
        <p:spPr>
          <a:xfrm>
            <a:off x="1" y="-273471"/>
            <a:ext cx="12445138" cy="2087604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4272455" cy="2303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3547241" cy="2217634"/>
          </a:xfrm>
          <a:prstGeom prst="rect">
            <a:avLst/>
          </a:prstGeom>
        </p:spPr>
      </p:pic>
      <p:pic>
        <p:nvPicPr>
          <p:cNvPr id="1166" name="图片 11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635" y="5052318"/>
            <a:ext cx="2049593" cy="1612409"/>
          </a:xfrm>
          <a:prstGeom prst="rect">
            <a:avLst/>
          </a:prstGeom>
        </p:spPr>
      </p:pic>
      <p:pic>
        <p:nvPicPr>
          <p:cNvPr id="1167" name="图片 11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0DD0CF55-CB6D-437E-A7FA-09307189F93D}"/>
              </a:ext>
            </a:extLst>
          </p:cNvPr>
          <p:cNvSpPr/>
          <p:nvPr/>
        </p:nvSpPr>
        <p:spPr>
          <a:xfrm>
            <a:off x="219418" y="193273"/>
            <a:ext cx="5564778" cy="532007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Dừa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408862-7F2D-440C-BFE5-D5A94D963A2B}"/>
              </a:ext>
            </a:extLst>
          </p:cNvPr>
          <p:cNvSpPr txBox="1"/>
          <p:nvPr/>
        </p:nvSpPr>
        <p:spPr>
          <a:xfrm>
            <a:off x="3547241" y="3526791"/>
            <a:ext cx="8153979" cy="27938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 Nhân vật xuất hiện trong thời gian, hoàn cảnh như thế nào? Mục đích của Bọ Dừa khi đến xóm Bờ Giậu? 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 Khi được Thằn Lằn gợi ý ở nhà của mình, thái độ của Bọ Dừa ra sao?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 Bọ Dừa đã chọn nơi ở qua đêm là nơi nào?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DC565F-0B24-4377-84B2-ED8FA3E622B4}"/>
              </a:ext>
            </a:extLst>
          </p:cNvPr>
          <p:cNvSpPr txBox="1"/>
          <p:nvPr/>
        </p:nvSpPr>
        <p:spPr>
          <a:xfrm>
            <a:off x="3547241" y="1907261"/>
            <a:ext cx="7957043" cy="1200329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THẢO LUẬN CẶP ĐÔI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200" dirty="0"/>
              <a:t>Thời gian: 3 phút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200" dirty="0"/>
              <a:t>Nhiệm vụ: Đọc văn bản và trả lời các câu hỏi sau</a:t>
            </a:r>
            <a:endParaRPr lang="en-US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28BF72E-A245-4DA2-86ED-665B51ED4AF1}"/>
              </a:ext>
            </a:extLst>
          </p:cNvPr>
          <p:cNvSpPr txBox="1"/>
          <p:nvPr/>
        </p:nvSpPr>
        <p:spPr>
          <a:xfrm>
            <a:off x="1773620" y="1006927"/>
            <a:ext cx="413250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Khi đến xóm Bờ Giậu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17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E3920B-2585-4D7A-92E4-974B7D996BA1}"/>
              </a:ext>
            </a:extLst>
          </p:cNvPr>
          <p:cNvSpPr txBox="1"/>
          <p:nvPr/>
        </p:nvSpPr>
        <p:spPr>
          <a:xfrm>
            <a:off x="723275" y="144393"/>
            <a:ext cx="4868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Dừa</a:t>
            </a:r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9F548E8-5888-4846-86AE-F0D58A851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12167"/>
              </p:ext>
            </p:extLst>
          </p:nvPr>
        </p:nvGraphicFramePr>
        <p:xfrm>
          <a:off x="428052" y="1439333"/>
          <a:ext cx="105813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8D61C6-AE1A-4C7E-B99D-797F0B0D9C82}"/>
              </a:ext>
            </a:extLst>
          </p:cNvPr>
          <p:cNvSpPr txBox="1"/>
          <p:nvPr/>
        </p:nvSpPr>
        <p:spPr>
          <a:xfrm>
            <a:off x="1458824" y="791733"/>
            <a:ext cx="463717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Khi đến xóm Bờ Giậu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39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11">
            <a:extLst>
              <a:ext uri="{FF2B5EF4-FFF2-40B4-BE49-F238E27FC236}">
                <a16:creationId xmlns:a16="http://schemas.microsoft.com/office/drawing/2014/main" xmlns="" id="{70246AA2-F29F-4592-9119-FBD62FB394F5}"/>
              </a:ext>
            </a:extLst>
          </p:cNvPr>
          <p:cNvSpPr/>
          <p:nvPr/>
        </p:nvSpPr>
        <p:spPr>
          <a:xfrm rot="430729">
            <a:off x="6882893" y="754647"/>
            <a:ext cx="5114097" cy="2540240"/>
          </a:xfrm>
          <a:prstGeom prst="cloudCallout">
            <a:avLst>
              <a:gd name="adj1" fmla="val -44796"/>
              <a:gd name="adj2" fmla="val 79596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Dừa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Thằn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Lằn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Dừa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71D70E86-FB3F-42B9-B2D5-490808B2B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36060" y="3051253"/>
            <a:ext cx="4708155" cy="32508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ABF8AF-EF0A-44DC-A2CD-04460897846D}"/>
              </a:ext>
            </a:extLst>
          </p:cNvPr>
          <p:cNvSpPr txBox="1"/>
          <p:nvPr/>
        </p:nvSpPr>
        <p:spPr>
          <a:xfrm>
            <a:off x="723275" y="144393"/>
            <a:ext cx="4868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Dừa</a:t>
            </a:r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43476A-48E2-4171-B9D7-6B0A33E5A742}"/>
              </a:ext>
            </a:extLst>
          </p:cNvPr>
          <p:cNvSpPr txBox="1"/>
          <p:nvPr/>
        </p:nvSpPr>
        <p:spPr>
          <a:xfrm>
            <a:off x="1458824" y="791733"/>
            <a:ext cx="463717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Khi đến xóm Bờ Giậu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901639-56F5-4A40-B28C-9AEBAF981221}"/>
              </a:ext>
            </a:extLst>
          </p:cNvPr>
          <p:cNvSpPr txBox="1"/>
          <p:nvPr/>
        </p:nvSpPr>
        <p:spPr>
          <a:xfrm>
            <a:off x="56332" y="3063594"/>
            <a:ext cx="5219186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nói của Bọ Dừa: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giùm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xoàng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xĩnh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9662844-54AA-4FA8-AFE3-82EB18978173}"/>
                  </a:ext>
                </a:extLst>
              </p:cNvPr>
              <p:cNvSpPr txBox="1"/>
              <p:nvPr/>
            </p:nvSpPr>
            <p:spPr>
              <a:xfrm>
                <a:off x="6220918" y="3063594"/>
                <a:ext cx="5914750" cy="2638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Nhận </a:t>
                </a:r>
                <a:r>
                  <a:rPr lang="en-US" sz="26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2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6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Lời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khiêm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tốn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nhã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nhặn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26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nhà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buôn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chỗ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nghỉ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ngơi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sang.</a:t>
                </a:r>
                <a:endParaRPr lang="en-US" sz="26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Bọ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Dừa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giản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dị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khiêm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tốn</a:t>
                </a:r>
                <a:r>
                  <a:rPr lang="en-US" sz="26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6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662844-54AA-4FA8-AFE3-82EB1897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918" y="3063594"/>
                <a:ext cx="5914750" cy="2638928"/>
              </a:xfrm>
              <a:prstGeom prst="rect">
                <a:avLst/>
              </a:prstGeom>
              <a:blipFill>
                <a:blip r:embed="rId4"/>
                <a:stretch>
                  <a:fillRect l="-1854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F1E57A70-AA05-4AC0-8927-E5BB620DBE8F}"/>
              </a:ext>
            </a:extLst>
          </p:cNvPr>
          <p:cNvSpPr/>
          <p:nvPr/>
        </p:nvSpPr>
        <p:spPr>
          <a:xfrm>
            <a:off x="5396459" y="4242216"/>
            <a:ext cx="824459" cy="569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6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3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4055C657-C7B3-4BA2-84CC-3BA39DAF48AB}"/>
              </a:ext>
            </a:extLst>
          </p:cNvPr>
          <p:cNvSpPr/>
          <p:nvPr/>
        </p:nvSpPr>
        <p:spPr>
          <a:xfrm>
            <a:off x="4285397" y="1842447"/>
            <a:ext cx="6305266" cy="3248168"/>
          </a:xfrm>
          <a:prstGeom prst="cloud">
            <a:avLst/>
          </a:prstGeom>
          <a:solidFill>
            <a:srgbClr val="F9D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B91FE9-9D59-4F1D-AEA9-94F1D47D749F}"/>
              </a:ext>
            </a:extLst>
          </p:cNvPr>
          <p:cNvSpPr txBox="1"/>
          <p:nvPr/>
        </p:nvSpPr>
        <p:spPr>
          <a:xfrm>
            <a:off x="4916605" y="2517085"/>
            <a:ext cx="50428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ngủ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vòm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trúc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Dừa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Dừa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2" descr="Little Student Girl With Glasses Reading Book Cartoon Character Isolated  Icon Vector Illustration Royalty Free Cliparts, Vectors, And Stock  Illustration. Image 149655638.">
            <a:extLst>
              <a:ext uri="{FF2B5EF4-FFF2-40B4-BE49-F238E27FC236}">
                <a16:creationId xmlns:a16="http://schemas.microsoft.com/office/drawing/2014/main" xmlns="" id="{2A6114CA-F186-4D1F-8392-54F51DB7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077" y1="64154" x2="33385" y2="56692"/>
                        <a14:foregroundMark x1="27174" y1="53722" x2="24441" y2="52415"/>
                        <a14:foregroundMark x1="33385" y1="56692" x2="27297" y2="53781"/>
                        <a14:foregroundMark x1="20064" y1="63875" x2="19733" y2="68508"/>
                        <a14:foregroundMark x1="20669" y1="55398" x2="20540" y2="57205"/>
                        <a14:foregroundMark x1="22983" y1="73389" x2="36000" y2="77385"/>
                        <a14:foregroundMark x1="23328" y1="73495" x2="23612" y2="73582"/>
                        <a14:foregroundMark x1="21395" y1="72902" x2="22981" y2="73388"/>
                        <a14:foregroundMark x1="36000" y1="77385" x2="41692" y2="67769"/>
                        <a14:foregroundMark x1="41692" y1="67769" x2="38462" y2="63846"/>
                        <a14:foregroundMark x1="38308" y1="63538" x2="32538" y2="59692"/>
                        <a14:foregroundMark x1="32538" y1="59692" x2="24882" y2="57629"/>
                        <a14:foregroundMark x1="22092" y1="63231" x2="21385" y2="65846"/>
                        <a14:foregroundMark x1="22266" y1="62587" x2="22147" y2="63027"/>
                        <a14:foregroundMark x1="23188" y1="59172" x2="23148" y2="59320"/>
                        <a14:foregroundMark x1="23781" y1="72393" x2="24538" y2="74462"/>
                        <a14:foregroundMark x1="22740" y1="69547" x2="23778" y2="72386"/>
                        <a14:foregroundMark x1="22825" y1="69781" x2="22743" y2="69556"/>
                        <a14:foregroundMark x1="22617" y1="69214" x2="22787" y2="69678"/>
                        <a14:foregroundMark x1="22739" y1="69548" x2="22585" y2="69126"/>
                        <a14:foregroundMark x1="21876" y1="67188" x2="22299" y2="68344"/>
                        <a14:foregroundMark x1="21385" y1="65846" x2="21635" y2="66529"/>
                        <a14:foregroundMark x1="24538" y1="74462" x2="29231" y2="74692"/>
                        <a14:foregroundMark x1="29231" y1="74692" x2="36308" y2="68308"/>
                        <a14:foregroundMark x1="36308" y1="68308" x2="37154" y2="63692"/>
                        <a14:foregroundMark x1="37154" y1="63692" x2="36308" y2="62538"/>
                        <a14:foregroundMark x1="26077" y1="72538" x2="21538" y2="82385"/>
                        <a14:foregroundMark x1="21538" y1="82385" x2="31000" y2="85692"/>
                        <a14:foregroundMark x1="31000" y1="85692" x2="38077" y2="84385"/>
                        <a14:foregroundMark x1="38077" y1="84385" x2="40000" y2="78769"/>
                        <a14:foregroundMark x1="40000" y1="78769" x2="32923" y2="76077"/>
                        <a14:foregroundMark x1="32923" y1="76077" x2="27385" y2="75923"/>
                        <a14:foregroundMark x1="27385" y1="75923" x2="25077" y2="73615"/>
                        <a14:foregroundMark x1="59000" y1="62231" x2="52231" y2="59000"/>
                        <a14:foregroundMark x1="52231" y1="59000" x2="41846" y2="57385"/>
                        <a14:foregroundMark x1="41846" y1="57385" x2="37615" y2="64000"/>
                        <a14:foregroundMark x1="37615" y1="64000" x2="46231" y2="70615"/>
                        <a14:foregroundMark x1="46231" y1="70615" x2="60385" y2="66769"/>
                        <a14:foregroundMark x1="60385" y1="66769" x2="59692" y2="61692"/>
                        <a14:foregroundMark x1="59692" y1="61692" x2="58615" y2="62231"/>
                        <a14:foregroundMark x1="33385" y1="59000" x2="29923" y2="55308"/>
                        <a14:foregroundMark x1="29923" y1="55308" x2="25692" y2="58000"/>
                        <a14:foregroundMark x1="25692" y1="58000" x2="31000" y2="59231"/>
                        <a14:foregroundMark x1="31000" y1="59231" x2="34538" y2="58692"/>
                        <a14:foregroundMark x1="76538" y1="60462" x2="71615" y2="54692"/>
                        <a14:foregroundMark x1="71615" y1="54692" x2="55923" y2="57846"/>
                        <a14:foregroundMark x1="55923" y1="57846" x2="56385" y2="63769"/>
                        <a14:foregroundMark x1="56385" y1="63769" x2="63923" y2="64462"/>
                        <a14:foregroundMark x1="63923" y1="64462" x2="76692" y2="60769"/>
                        <a14:foregroundMark x1="67077" y1="73154" x2="58846" y2="69385"/>
                        <a14:foregroundMark x1="58846" y1="69385" x2="44154" y2="70077"/>
                        <a14:foregroundMark x1="44154" y1="70077" x2="39769" y2="79154"/>
                        <a14:foregroundMark x1="39769" y1="79154" x2="54923" y2="83923"/>
                        <a14:foregroundMark x1="54923" y1="83923" x2="66615" y2="79308"/>
                        <a14:foregroundMark x1="66615" y1="79308" x2="67385" y2="74462"/>
                        <a14:foregroundMark x1="67385" y1="74462" x2="66462" y2="73308"/>
                        <a14:foregroundMark x1="78385" y1="69923" x2="75385" y2="60538"/>
                        <a14:foregroundMark x1="75385" y1="60538" x2="66231" y2="61692"/>
                        <a14:foregroundMark x1="66231" y1="61692" x2="58538" y2="71769"/>
                        <a14:foregroundMark x1="58538" y1="71769" x2="70692" y2="79538"/>
                        <a14:foregroundMark x1="70692" y1="79538" x2="78846" y2="73308"/>
                        <a14:foregroundMark x1="78846" y1="73308" x2="78308" y2="68769"/>
                        <a14:backgroundMark x1="23308" y1="58154" x2="26769" y2="55000"/>
                        <a14:backgroundMark x1="26769" y1="55000" x2="20231" y2="50615"/>
                        <a14:backgroundMark x1="20231" y1="50615" x2="17231" y2="62077"/>
                        <a14:backgroundMark x1="17231" y1="62077" x2="17385" y2="69077"/>
                        <a14:backgroundMark x1="17385" y1="69077" x2="21308" y2="72538"/>
                        <a14:backgroundMark x1="21308" y1="72538" x2="23000" y2="68154"/>
                        <a14:backgroundMark x1="23000" y1="68154" x2="22923" y2="58615"/>
                        <a14:backgroundMark x1="23308" y1="61077" x2="17385" y2="54538"/>
                        <a14:backgroundMark x1="17385" y1="54538" x2="13154" y2="73385"/>
                        <a14:backgroundMark x1="13154" y1="73385" x2="19385" y2="78615"/>
                        <a14:backgroundMark x1="19385" y1="78615" x2="23154" y2="73923"/>
                        <a14:backgroundMark x1="23154" y1="73923" x2="22308" y2="35154"/>
                        <a14:backgroundMark x1="22615" y1="62692" x2="20385" y2="57615"/>
                        <a14:backgroundMark x1="20385" y1="57615" x2="13385" y2="61615"/>
                        <a14:backgroundMark x1="13385" y1="61615" x2="17077" y2="74692"/>
                        <a14:backgroundMark x1="17077" y1="74692" x2="22231" y2="71077"/>
                        <a14:backgroundMark x1="22231" y1="71077" x2="22923" y2="66000"/>
                        <a14:backgroundMark x1="22923" y1="66000" x2="22154" y2="60615"/>
                        <a14:backgroundMark x1="22769" y1="64154" x2="22615" y2="59385"/>
                        <a14:backgroundMark x1="22615" y1="59385" x2="16692" y2="60538"/>
                        <a14:backgroundMark x1="16692" y1="60538" x2="16231" y2="73000"/>
                        <a14:backgroundMark x1="16231" y1="73000" x2="21923" y2="67077"/>
                        <a14:backgroundMark x1="21923" y1="67077" x2="22000" y2="61538"/>
                        <a14:backgroundMark x1="22000" y1="61538" x2="19462" y2="57538"/>
                        <a14:backgroundMark x1="19462" y1="57538" x2="18385" y2="58000"/>
                        <a14:backgroundMark x1="21462" y1="70538" x2="20923" y2="61846"/>
                        <a14:backgroundMark x1="20923" y1="61846" x2="16385" y2="63692"/>
                        <a14:backgroundMark x1="16385" y1="63692" x2="18462" y2="71385"/>
                        <a14:backgroundMark x1="18462" y1="71385" x2="22154" y2="6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158" y="1319676"/>
            <a:ext cx="6012309" cy="601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504DA0-7D9B-424A-8F50-E7161FCAD00C}"/>
              </a:ext>
            </a:extLst>
          </p:cNvPr>
          <p:cNvSpPr txBox="1"/>
          <p:nvPr/>
        </p:nvSpPr>
        <p:spPr>
          <a:xfrm>
            <a:off x="491320" y="331493"/>
            <a:ext cx="655092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Trong đêm ngủ ở xóm Bờ Giậu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F064B5-7D38-47EC-AC43-CC51220D0550}"/>
              </a:ext>
            </a:extLst>
          </p:cNvPr>
          <p:cNvSpPr txBox="1"/>
          <p:nvPr/>
        </p:nvSpPr>
        <p:spPr>
          <a:xfrm>
            <a:off x="236564" y="1942952"/>
            <a:ext cx="6182434" cy="2031325"/>
          </a:xfrm>
          <a:prstGeom prst="rect">
            <a:avLst/>
          </a:prstGeom>
          <a:solidFill>
            <a:srgbClr val="F9DA70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quanh: </a:t>
            </a:r>
            <a:r>
              <a:rPr lang="vi-VN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 cây xào xạc, côn trùng rỉ rả, tiếng Tắc Kè gọi cửa, tiếng Ốc Sên đi làm về. tiếng thở dài của gió, tiếng rơi của sương.</a:t>
            </a:r>
          </a:p>
          <a:p>
            <a:pPr marL="342900" indent="-342900" algn="just">
              <a:buFontTx/>
              <a:buChar char="-"/>
            </a:pPr>
            <a:r>
              <a:rPr lang="vi-VN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 thuật nhân hóa, khiến cho các sự vật trở nên gần gũi, thân thuộc.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xmlns="" id="{390DDB82-9A00-4779-B893-82EB4C043ADD}"/>
              </a:ext>
            </a:extLst>
          </p:cNvPr>
          <p:cNvSpPr/>
          <p:nvPr/>
        </p:nvSpPr>
        <p:spPr>
          <a:xfrm>
            <a:off x="6714697" y="5036023"/>
            <a:ext cx="477671" cy="72333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xmlns="" id="{1E6BC5AC-5DF7-479C-B1EE-47DA195F1679}"/>
              </a:ext>
            </a:extLst>
          </p:cNvPr>
          <p:cNvSpPr/>
          <p:nvPr/>
        </p:nvSpPr>
        <p:spPr>
          <a:xfrm>
            <a:off x="7149151" y="5036023"/>
            <a:ext cx="477671" cy="72333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CBFE60-4D7B-4E19-B552-B44F0CB76F44}"/>
              </a:ext>
            </a:extLst>
          </p:cNvPr>
          <p:cNvSpPr txBox="1"/>
          <p:nvPr/>
        </p:nvSpPr>
        <p:spPr>
          <a:xfrm>
            <a:off x="236564" y="4380930"/>
            <a:ext cx="6182434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bộp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xống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chợt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xmlns="" id="{45AA10B8-3D23-4FCC-A409-3ABF131D00A6}"/>
              </a:ext>
            </a:extLst>
          </p:cNvPr>
          <p:cNvSpPr/>
          <p:nvPr/>
        </p:nvSpPr>
        <p:spPr>
          <a:xfrm>
            <a:off x="6512257" y="2445221"/>
            <a:ext cx="477671" cy="723331"/>
          </a:xfrm>
          <a:prstGeom prst="chevr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xmlns="" id="{D0D0AB28-9337-4DE5-902F-CD42082D3748}"/>
              </a:ext>
            </a:extLst>
          </p:cNvPr>
          <p:cNvSpPr/>
          <p:nvPr/>
        </p:nvSpPr>
        <p:spPr>
          <a:xfrm>
            <a:off x="6910315" y="2445220"/>
            <a:ext cx="477671" cy="723331"/>
          </a:xfrm>
          <a:prstGeom prst="chevr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14CCB5D-8108-44CD-A295-EA8822C03F8A}"/>
              </a:ext>
            </a:extLst>
          </p:cNvPr>
          <p:cNvSpPr/>
          <p:nvPr/>
        </p:nvSpPr>
        <p:spPr>
          <a:xfrm>
            <a:off x="7626822" y="2169994"/>
            <a:ext cx="3032079" cy="125900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 âm thanh rất thân quen với làng quê.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45AAD96-EDBD-4357-A2AE-4EE210FBE565}"/>
              </a:ext>
            </a:extLst>
          </p:cNvPr>
          <p:cNvSpPr/>
          <p:nvPr/>
        </p:nvSpPr>
        <p:spPr>
          <a:xfrm>
            <a:off x="7831537" y="4768185"/>
            <a:ext cx="3032079" cy="125900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Giọt sương đ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nỗi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7A30A7-AF13-4F7C-867A-B90BA5A78124}"/>
              </a:ext>
            </a:extLst>
          </p:cNvPr>
          <p:cNvSpPr txBox="1"/>
          <p:nvPr/>
        </p:nvSpPr>
        <p:spPr>
          <a:xfrm>
            <a:off x="1280613" y="272666"/>
            <a:ext cx="655092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Trong đêm ngủ ở xóm Bờ Giậu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B25996-4AC3-428A-8A88-EA048650F952}"/>
              </a:ext>
            </a:extLst>
          </p:cNvPr>
          <p:cNvSpPr txBox="1"/>
          <p:nvPr/>
        </p:nvSpPr>
        <p:spPr>
          <a:xfrm>
            <a:off x="771097" y="180332"/>
            <a:ext cx="775875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vi-VN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Sáng hôm sau khi tỉnh giấc tại xóm Bờ Giậu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loud Callout 11">
            <a:extLst>
              <a:ext uri="{FF2B5EF4-FFF2-40B4-BE49-F238E27FC236}">
                <a16:creationId xmlns:a16="http://schemas.microsoft.com/office/drawing/2014/main" xmlns="" id="{886BD8E5-C342-4D95-90E6-EBEF84D69BCE}"/>
              </a:ext>
            </a:extLst>
          </p:cNvPr>
          <p:cNvSpPr/>
          <p:nvPr/>
        </p:nvSpPr>
        <p:spPr>
          <a:xfrm rot="430729">
            <a:off x="6623586" y="1682694"/>
            <a:ext cx="5114097" cy="2540240"/>
          </a:xfrm>
          <a:prstGeom prst="cloudCallout">
            <a:avLst>
              <a:gd name="adj1" fmla="val -41260"/>
              <a:gd name="adj2" fmla="val 67328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ngủ?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Little Student Girl With Glasses Reading Book Cartoon Character Isolated  Icon Vector Illustration Royalty Free Cliparts, Vectors, And Stock  Illustration. Image 149655638.">
            <a:extLst>
              <a:ext uri="{FF2B5EF4-FFF2-40B4-BE49-F238E27FC236}">
                <a16:creationId xmlns:a16="http://schemas.microsoft.com/office/drawing/2014/main" xmlns="" id="{4B3DF688-2628-4C1E-9F65-0B0DAC59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077" y1="64154" x2="33385" y2="56692"/>
                        <a14:foregroundMark x1="27174" y1="53722" x2="24441" y2="52415"/>
                        <a14:foregroundMark x1="33385" y1="56692" x2="27297" y2="53781"/>
                        <a14:foregroundMark x1="20064" y1="63875" x2="19733" y2="68508"/>
                        <a14:foregroundMark x1="20669" y1="55398" x2="20540" y2="57205"/>
                        <a14:foregroundMark x1="22983" y1="73389" x2="36000" y2="77385"/>
                        <a14:foregroundMark x1="23328" y1="73495" x2="23612" y2="73582"/>
                        <a14:foregroundMark x1="21395" y1="72902" x2="22981" y2="73388"/>
                        <a14:foregroundMark x1="36000" y1="77385" x2="41692" y2="67769"/>
                        <a14:foregroundMark x1="41692" y1="67769" x2="38462" y2="63846"/>
                        <a14:foregroundMark x1="38308" y1="63538" x2="32538" y2="59692"/>
                        <a14:foregroundMark x1="32538" y1="59692" x2="24882" y2="57629"/>
                        <a14:foregroundMark x1="22092" y1="63231" x2="21385" y2="65846"/>
                        <a14:foregroundMark x1="22266" y1="62587" x2="22147" y2="63027"/>
                        <a14:foregroundMark x1="23188" y1="59172" x2="23148" y2="59320"/>
                        <a14:foregroundMark x1="23781" y1="72393" x2="24538" y2="74462"/>
                        <a14:foregroundMark x1="22740" y1="69547" x2="23778" y2="72386"/>
                        <a14:foregroundMark x1="22825" y1="69781" x2="22743" y2="69556"/>
                        <a14:foregroundMark x1="22617" y1="69214" x2="22787" y2="69678"/>
                        <a14:foregroundMark x1="22739" y1="69548" x2="22585" y2="69126"/>
                        <a14:foregroundMark x1="21876" y1="67188" x2="22299" y2="68344"/>
                        <a14:foregroundMark x1="21385" y1="65846" x2="21635" y2="66529"/>
                        <a14:foregroundMark x1="24538" y1="74462" x2="29231" y2="74692"/>
                        <a14:foregroundMark x1="29231" y1="74692" x2="36308" y2="68308"/>
                        <a14:foregroundMark x1="36308" y1="68308" x2="37154" y2="63692"/>
                        <a14:foregroundMark x1="37154" y1="63692" x2="36308" y2="62538"/>
                        <a14:foregroundMark x1="26077" y1="72538" x2="21538" y2="82385"/>
                        <a14:foregroundMark x1="21538" y1="82385" x2="31000" y2="85692"/>
                        <a14:foregroundMark x1="31000" y1="85692" x2="38077" y2="84385"/>
                        <a14:foregroundMark x1="38077" y1="84385" x2="40000" y2="78769"/>
                        <a14:foregroundMark x1="40000" y1="78769" x2="32923" y2="76077"/>
                        <a14:foregroundMark x1="32923" y1="76077" x2="27385" y2="75923"/>
                        <a14:foregroundMark x1="27385" y1="75923" x2="25077" y2="73615"/>
                        <a14:foregroundMark x1="59000" y1="62231" x2="52231" y2="59000"/>
                        <a14:foregroundMark x1="52231" y1="59000" x2="41846" y2="57385"/>
                        <a14:foregroundMark x1="41846" y1="57385" x2="37615" y2="64000"/>
                        <a14:foregroundMark x1="37615" y1="64000" x2="46231" y2="70615"/>
                        <a14:foregroundMark x1="46231" y1="70615" x2="60385" y2="66769"/>
                        <a14:foregroundMark x1="60385" y1="66769" x2="59692" y2="61692"/>
                        <a14:foregroundMark x1="59692" y1="61692" x2="58615" y2="62231"/>
                        <a14:foregroundMark x1="33385" y1="59000" x2="29923" y2="55308"/>
                        <a14:foregroundMark x1="29923" y1="55308" x2="25692" y2="58000"/>
                        <a14:foregroundMark x1="25692" y1="58000" x2="31000" y2="59231"/>
                        <a14:foregroundMark x1="31000" y1="59231" x2="34538" y2="58692"/>
                        <a14:foregroundMark x1="76538" y1="60462" x2="71615" y2="54692"/>
                        <a14:foregroundMark x1="71615" y1="54692" x2="55923" y2="57846"/>
                        <a14:foregroundMark x1="55923" y1="57846" x2="56385" y2="63769"/>
                        <a14:foregroundMark x1="56385" y1="63769" x2="63923" y2="64462"/>
                        <a14:foregroundMark x1="63923" y1="64462" x2="76692" y2="60769"/>
                        <a14:foregroundMark x1="67077" y1="73154" x2="58846" y2="69385"/>
                        <a14:foregroundMark x1="58846" y1="69385" x2="44154" y2="70077"/>
                        <a14:foregroundMark x1="44154" y1="70077" x2="39769" y2="79154"/>
                        <a14:foregroundMark x1="39769" y1="79154" x2="54923" y2="83923"/>
                        <a14:foregroundMark x1="54923" y1="83923" x2="66615" y2="79308"/>
                        <a14:foregroundMark x1="66615" y1="79308" x2="67385" y2="74462"/>
                        <a14:foregroundMark x1="67385" y1="74462" x2="66462" y2="73308"/>
                        <a14:foregroundMark x1="78385" y1="69923" x2="75385" y2="60538"/>
                        <a14:foregroundMark x1="75385" y1="60538" x2="66231" y2="61692"/>
                        <a14:foregroundMark x1="66231" y1="61692" x2="58538" y2="71769"/>
                        <a14:foregroundMark x1="58538" y1="71769" x2="70692" y2="79538"/>
                        <a14:foregroundMark x1="70692" y1="79538" x2="78846" y2="73308"/>
                        <a14:foregroundMark x1="78846" y1="73308" x2="78308" y2="68769"/>
                        <a14:backgroundMark x1="23308" y1="58154" x2="26769" y2="55000"/>
                        <a14:backgroundMark x1="26769" y1="55000" x2="20231" y2="50615"/>
                        <a14:backgroundMark x1="20231" y1="50615" x2="17231" y2="62077"/>
                        <a14:backgroundMark x1="17231" y1="62077" x2="17385" y2="69077"/>
                        <a14:backgroundMark x1="17385" y1="69077" x2="21308" y2="72538"/>
                        <a14:backgroundMark x1="21308" y1="72538" x2="23000" y2="68154"/>
                        <a14:backgroundMark x1="23000" y1="68154" x2="22923" y2="58615"/>
                        <a14:backgroundMark x1="23308" y1="61077" x2="17385" y2="54538"/>
                        <a14:backgroundMark x1="17385" y1="54538" x2="13154" y2="73385"/>
                        <a14:backgroundMark x1="13154" y1="73385" x2="19385" y2="78615"/>
                        <a14:backgroundMark x1="19385" y1="78615" x2="23154" y2="73923"/>
                        <a14:backgroundMark x1="23154" y1="73923" x2="22308" y2="35154"/>
                        <a14:backgroundMark x1="22615" y1="62692" x2="20385" y2="57615"/>
                        <a14:backgroundMark x1="20385" y1="57615" x2="13385" y2="61615"/>
                        <a14:backgroundMark x1="13385" y1="61615" x2="17077" y2="74692"/>
                        <a14:backgroundMark x1="17077" y1="74692" x2="22231" y2="71077"/>
                        <a14:backgroundMark x1="22231" y1="71077" x2="22923" y2="66000"/>
                        <a14:backgroundMark x1="22923" y1="66000" x2="22154" y2="60615"/>
                        <a14:backgroundMark x1="22769" y1="64154" x2="22615" y2="59385"/>
                        <a14:backgroundMark x1="22615" y1="59385" x2="16692" y2="60538"/>
                        <a14:backgroundMark x1="16692" y1="60538" x2="16231" y2="73000"/>
                        <a14:backgroundMark x1="16231" y1="73000" x2="21923" y2="67077"/>
                        <a14:backgroundMark x1="21923" y1="67077" x2="22000" y2="61538"/>
                        <a14:backgroundMark x1="22000" y1="61538" x2="19462" y2="57538"/>
                        <a14:backgroundMark x1="19462" y1="57538" x2="18385" y2="58000"/>
                        <a14:backgroundMark x1="21462" y1="70538" x2="20923" y2="61846"/>
                        <a14:backgroundMark x1="20923" y1="61846" x2="16385" y2="63692"/>
                        <a14:backgroundMark x1="16385" y1="63692" x2="18462" y2="71385"/>
                        <a14:backgroundMark x1="18462" y1="71385" x2="22154" y2="6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158" y="1319676"/>
            <a:ext cx="6012309" cy="601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AA24ECB-19E2-4BF0-B5DC-FA4216EE95B8}"/>
                  </a:ext>
                </a:extLst>
              </p:cNvPr>
              <p:cNvSpPr txBox="1"/>
              <p:nvPr/>
            </p:nvSpPr>
            <p:spPr>
              <a:xfrm>
                <a:off x="519263" y="1958803"/>
                <a:ext cx="11432583" cy="4455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Lí do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khiến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Bọ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Dừa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quyết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quê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đêm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mất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0" indent="-4572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đêm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vắng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Bọ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Dừa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lắng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rõ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quen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giọt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sương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cổ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khiến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Bọ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Dừa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sực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nhớ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quê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nhắc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quê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hương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lâu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nay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Bọ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Dừa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bỏ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457200" lvl="0" indent="-4572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xóm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Giậu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Bọ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Dừa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quê</a:t>
                </a:r>
                <a:endParaRPr lang="vi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Bọ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Dừa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rất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yêu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quê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hương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A24ECB-19E2-4BF0-B5DC-FA4216EE9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63" y="1958803"/>
                <a:ext cx="11432583" cy="4455835"/>
              </a:xfrm>
              <a:prstGeom prst="rect">
                <a:avLst/>
              </a:prstGeom>
              <a:blipFill>
                <a:blip r:embed="rId2"/>
                <a:stretch>
                  <a:fillRect l="-800" r="-800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513E26-DA83-4C27-A865-21F84A2AD161}"/>
              </a:ext>
            </a:extLst>
          </p:cNvPr>
          <p:cNvSpPr txBox="1"/>
          <p:nvPr/>
        </p:nvSpPr>
        <p:spPr>
          <a:xfrm>
            <a:off x="771097" y="180332"/>
            <a:ext cx="775875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vi-VN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Sáng hôm sau khi tỉnh giấc tại xóm Bờ Giậu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9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">
            <a:extLst>
              <a:ext uri="{FF2B5EF4-FFF2-40B4-BE49-F238E27FC236}">
                <a16:creationId xmlns:a16="http://schemas.microsoft.com/office/drawing/2014/main" xmlns="" id="{1E298784-2C03-4D32-85BF-945EB8C01D47}"/>
              </a:ext>
            </a:extLst>
          </p:cNvPr>
          <p:cNvSpPr txBox="1"/>
          <p:nvPr/>
        </p:nvSpPr>
        <p:spPr>
          <a:xfrm>
            <a:off x="916632" y="259992"/>
            <a:ext cx="917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nhân vật khác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7C957E-7441-4B33-A417-32E4ACF017FB}"/>
              </a:ext>
            </a:extLst>
          </p:cNvPr>
          <p:cNvSpPr txBox="1"/>
          <p:nvPr/>
        </p:nvSpPr>
        <p:spPr>
          <a:xfrm>
            <a:off x="318512" y="3149563"/>
            <a:ext cx="4733935" cy="3266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 </a:t>
            </a:r>
            <a:r>
              <a:rPr lang="en-US" sz="2000" b="1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Nhân</a:t>
            </a:r>
            <a:r>
              <a:rPr lang="vi-VN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vật Thằn Lằn xuất hiện trong hoàn cảnh nào?</a:t>
            </a: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 Thằn Lằn đã làm gì khi biết có vị khách lạ đến xóm?</a:t>
            </a: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 Qua các cuộc hội thoại với Bọ Dừa và cụ giáo Cóc, em nhận thấy Thằn Lằn có tính cách như thế nào?</a:t>
            </a: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C2FF78-4827-4BC4-8972-B9EA5EBCA3BC}"/>
              </a:ext>
            </a:extLst>
          </p:cNvPr>
          <p:cNvSpPr txBox="1"/>
          <p:nvPr/>
        </p:nvSpPr>
        <p:spPr>
          <a:xfrm>
            <a:off x="5517397" y="3308292"/>
            <a:ext cx="6356091" cy="2949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Tìm đoạn văn nói về sự am hiểu của cụ giáo Cóc về loài Cánh Cứng? </a:t>
            </a:r>
          </a:p>
          <a:p>
            <a:pPr algn="just">
              <a:lnSpc>
                <a:spcPct val="150000"/>
              </a:lnSpc>
            </a:pPr>
            <a:r>
              <a:rPr lang="vi-VN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Em hiểu gì về lời nói của cụ giáo Cóc với Thằn Lằn “Chú thấy chưa. Có khi người ta thức trắng đêm chỉ vì một giọt sương.”</a:t>
            </a:r>
            <a:endParaRPr lang="en-US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Qua những lời nói của cụ giáo Cóc, em có nhận xét gì về nhân vật này?</a:t>
            </a:r>
            <a:endParaRPr lang="en-US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3E3BABDA-4B51-4FF1-8DC4-D4A62683A640}"/>
              </a:ext>
            </a:extLst>
          </p:cNvPr>
          <p:cNvSpPr/>
          <p:nvPr/>
        </p:nvSpPr>
        <p:spPr>
          <a:xfrm>
            <a:off x="805912" y="1890793"/>
            <a:ext cx="3719593" cy="11003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Nhóm 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FCAA1494-02ED-4633-A01C-713CECACA8B5}"/>
              </a:ext>
            </a:extLst>
          </p:cNvPr>
          <p:cNvSpPr/>
          <p:nvPr/>
        </p:nvSpPr>
        <p:spPr>
          <a:xfrm>
            <a:off x="6835645" y="1952218"/>
            <a:ext cx="3719593" cy="11003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Nhóm2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99880" y="259992"/>
            <a:ext cx="875786" cy="353683"/>
          </a:xfrm>
          <a:prstGeom prst="rect">
            <a:avLst/>
          </a:prstGeom>
        </p:spPr>
      </p:pic>
      <p:sp>
        <p:nvSpPr>
          <p:cNvPr id="10" name="文本框 16">
            <a:extLst>
              <a:ext uri="{FF2B5EF4-FFF2-40B4-BE49-F238E27FC236}">
                <a16:creationId xmlns:a16="http://schemas.microsoft.com/office/drawing/2014/main" xmlns="" id="{F0AC263E-C319-4E9C-A567-86E7599CB06C}"/>
              </a:ext>
            </a:extLst>
          </p:cNvPr>
          <p:cNvSpPr txBox="1"/>
          <p:nvPr/>
        </p:nvSpPr>
        <p:spPr>
          <a:xfrm>
            <a:off x="916632" y="259992"/>
            <a:ext cx="917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Nhân vật Thằn Lằn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Diagram 11">
                <a:extLst>
                  <a:ext uri="{FF2B5EF4-FFF2-40B4-BE49-F238E27FC236}">
                    <a16:creationId xmlns:a16="http://schemas.microsoft.com/office/drawing/2014/main" xmlns="" id="{DA904836-F23D-4066-B973-43C7C23BE1C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1868249"/>
                  </p:ext>
                </p:extLst>
              </p:nvPr>
            </p:nvGraphicFramePr>
            <p:xfrm>
              <a:off x="2824385" y="2122940"/>
              <a:ext cx="9700217" cy="46417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12" name="Diagram 11">
                <a:extLst>
                  <a:ext uri="{FF2B5EF4-FFF2-40B4-BE49-F238E27FC236}">
                    <a16:creationId xmlns:a16="http://schemas.microsoft.com/office/drawing/2014/main" id="{DA904836-F23D-4066-B973-43C7C23BE1C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1868249"/>
                  </p:ext>
                </p:extLst>
              </p:nvPr>
            </p:nvGraphicFramePr>
            <p:xfrm>
              <a:off x="2824385" y="2122940"/>
              <a:ext cx="9700217" cy="46417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title" idx="4294967295"/>
          </p:nvPr>
        </p:nvSpPr>
        <p:spPr>
          <a:xfrm>
            <a:off x="299804" y="2668248"/>
            <a:ext cx="5796196" cy="24883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sz="3200" b="1" i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3" name="Google Shape;163;p2"/>
          <p:cNvSpPr txBox="1">
            <a:spLocks noGrp="1"/>
          </p:cNvSpPr>
          <p:nvPr>
            <p:ph type="sldNum" idx="4294967295"/>
          </p:nvPr>
        </p:nvSpPr>
        <p:spPr>
          <a:xfrm>
            <a:off x="11564938" y="6335713"/>
            <a:ext cx="6270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vi-VN"/>
              <a:pPr/>
              <a:t>2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F1D319-E88C-4AE5-B1A3-5F261F31C5F0}"/>
              </a:ext>
            </a:extLst>
          </p:cNvPr>
          <p:cNvSpPr txBox="1"/>
          <p:nvPr/>
        </p:nvSpPr>
        <p:spPr>
          <a:xfrm>
            <a:off x="3283065" y="280691"/>
            <a:ext cx="3672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KHỞI ĐỘNG</a:t>
            </a:r>
            <a:endParaRPr lang="en-US" sz="3600" dirty="0"/>
          </a:p>
        </p:txBody>
      </p:sp>
      <p:pic>
        <p:nvPicPr>
          <p:cNvPr id="1026" name="Picture 2" descr="BỘ SƯU TẬP CÔN TRÙNG">
            <a:extLst>
              <a:ext uri="{FF2B5EF4-FFF2-40B4-BE49-F238E27FC236}">
                <a16:creationId xmlns:a16="http://schemas.microsoft.com/office/drawing/2014/main" xmlns="" id="{68F44021-8F84-4EFC-9B27-0ABD7AAEC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/>
          <a:stretch/>
        </p:blipFill>
        <p:spPr bwMode="auto">
          <a:xfrm>
            <a:off x="6345707" y="2563317"/>
            <a:ext cx="4286250" cy="2593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22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xmlns="" id="{0D5219AD-102E-4E04-8CC8-6EF3AE96B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361450"/>
              </p:ext>
            </p:extLst>
          </p:nvPr>
        </p:nvGraphicFramePr>
        <p:xfrm>
          <a:off x="1868819" y="1972881"/>
          <a:ext cx="8902503" cy="64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本框 16">
            <a:extLst>
              <a:ext uri="{FF2B5EF4-FFF2-40B4-BE49-F238E27FC236}">
                <a16:creationId xmlns:a16="http://schemas.microsoft.com/office/drawing/2014/main" xmlns="" id="{C7729D42-1801-42D7-A11F-2382CEF954B6}"/>
              </a:ext>
            </a:extLst>
          </p:cNvPr>
          <p:cNvSpPr txBox="1"/>
          <p:nvPr/>
        </p:nvSpPr>
        <p:spPr>
          <a:xfrm>
            <a:off x="659951" y="209678"/>
            <a:ext cx="1010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Arial" pitchFamily="34" charset="0"/>
                <a:cs typeface="Arial" pitchFamily="34" charset="0"/>
              </a:rPr>
              <a:t>b. Cụ giáo Cóc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2097BE-8A0F-46E7-8F47-EBE35C1CD817}"/>
              </a:ext>
            </a:extLst>
          </p:cNvPr>
          <p:cNvSpPr txBox="1"/>
          <p:nvPr/>
        </p:nvSpPr>
        <p:spPr>
          <a:xfrm>
            <a:off x="659951" y="3208149"/>
            <a:ext cx="11056767" cy="27938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Thằn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Lằn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Dừa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Cam,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Xiến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….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Anh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đào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hang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Anh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Anh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nhẵn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nhụi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Anh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gầy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còm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Anh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râu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Anh ria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sợi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ăng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ten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vắt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vẻo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Anh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hiền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nhút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nhát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Anh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ngổ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ngáo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mọc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sừng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AAB04F-490A-444B-9E9A-ED2FA0A94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6EAAB04F-490A-444B-9E9A-ED2FA0A94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xmlns="" id="{0D5219AD-102E-4E04-8CC8-6EF3AE96B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56943"/>
              </p:ext>
            </p:extLst>
          </p:nvPr>
        </p:nvGraphicFramePr>
        <p:xfrm>
          <a:off x="1863185" y="1864393"/>
          <a:ext cx="8902503" cy="64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本框 16">
            <a:extLst>
              <a:ext uri="{FF2B5EF4-FFF2-40B4-BE49-F238E27FC236}">
                <a16:creationId xmlns:a16="http://schemas.microsoft.com/office/drawing/2014/main" xmlns="" id="{C7729D42-1801-42D7-A11F-2382CEF954B6}"/>
              </a:ext>
            </a:extLst>
          </p:cNvPr>
          <p:cNvSpPr txBox="1"/>
          <p:nvPr/>
        </p:nvSpPr>
        <p:spPr>
          <a:xfrm>
            <a:off x="659951" y="209678"/>
            <a:ext cx="1010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Cụ giáo Cóc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2097BE-8A0F-46E7-8F47-EBE35C1CD817}"/>
              </a:ext>
            </a:extLst>
          </p:cNvPr>
          <p:cNvSpPr txBox="1"/>
          <p:nvPr/>
        </p:nvSpPr>
        <p:spPr>
          <a:xfrm>
            <a:off x="659951" y="3038131"/>
            <a:ext cx="11056767" cy="33478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Dừa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khiến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kỉ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khứ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ùa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khiến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Dừa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lâu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nỗi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AAB04F-490A-444B-9E9A-ED2FA0A94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6EAAB04F-490A-444B-9E9A-ED2FA0A94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136C59-30A5-435C-8AE8-A8B6E29D411A}"/>
              </a:ext>
            </a:extLst>
          </p:cNvPr>
          <p:cNvSpPr txBox="1"/>
          <p:nvPr/>
        </p:nvSpPr>
        <p:spPr>
          <a:xfrm>
            <a:off x="440490" y="2250990"/>
            <a:ext cx="5655509" cy="39018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 nói của cụ giáo Cóc cũng chính là thông điệp của tác giả muốn nói: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rộn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gũi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trân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Top những câu nói hay về quê hương đong đầy tình cảm">
            <a:extLst>
              <a:ext uri="{FF2B5EF4-FFF2-40B4-BE49-F238E27FC236}">
                <a16:creationId xmlns:a16="http://schemas.microsoft.com/office/drawing/2014/main" xmlns="" id="{1F62B3BA-E197-4276-AA22-7C05A605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35" y="2100079"/>
            <a:ext cx="5410627" cy="405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16">
            <a:extLst>
              <a:ext uri="{FF2B5EF4-FFF2-40B4-BE49-F238E27FC236}">
                <a16:creationId xmlns:a16="http://schemas.microsoft.com/office/drawing/2014/main" xmlns="" id="{0E34DE8C-6386-4597-B0E8-869D4C21B245}"/>
              </a:ext>
            </a:extLst>
          </p:cNvPr>
          <p:cNvSpPr txBox="1"/>
          <p:nvPr/>
        </p:nvSpPr>
        <p:spPr>
          <a:xfrm>
            <a:off x="1043131" y="562351"/>
            <a:ext cx="1010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Cụ giáo Cóc</a:t>
            </a:r>
          </a:p>
        </p:txBody>
      </p:sp>
    </p:spTree>
    <p:extLst>
      <p:ext uri="{BB962C8B-B14F-4D97-AF65-F5344CB8AC3E}">
        <p14:creationId xmlns:p14="http://schemas.microsoft.com/office/powerpoint/2010/main" val="28928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B2C1977F-44F3-4843-AE7E-928B9A8AF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351631"/>
              </p:ext>
            </p:extLst>
          </p:nvPr>
        </p:nvGraphicFramePr>
        <p:xfrm>
          <a:off x="1168398" y="1961318"/>
          <a:ext cx="9855201" cy="457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本框 16">
            <a:extLst>
              <a:ext uri="{FF2B5EF4-FFF2-40B4-BE49-F238E27FC236}">
                <a16:creationId xmlns:a16="http://schemas.microsoft.com/office/drawing/2014/main" xmlns="" id="{97D29760-5398-4149-AC39-960167060220}"/>
              </a:ext>
            </a:extLst>
          </p:cNvPr>
          <p:cNvSpPr txBox="1"/>
          <p:nvPr/>
        </p:nvSpPr>
        <p:spPr>
          <a:xfrm>
            <a:off x="1043131" y="562351"/>
            <a:ext cx="1010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III. Tổng kết</a:t>
            </a:r>
          </a:p>
        </p:txBody>
      </p:sp>
    </p:spTree>
    <p:extLst>
      <p:ext uri="{BB962C8B-B14F-4D97-AF65-F5344CB8AC3E}">
        <p14:creationId xmlns:p14="http://schemas.microsoft.com/office/powerpoint/2010/main" val="41031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F0F5728B-E3E5-47E1-99D1-E5878C6886B2}"/>
              </a:ext>
            </a:extLst>
          </p:cNvPr>
          <p:cNvSpPr txBox="1"/>
          <p:nvPr/>
        </p:nvSpPr>
        <p:spPr>
          <a:xfrm>
            <a:off x="457200" y="0"/>
            <a:ext cx="5171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2. </a:t>
            </a:r>
            <a:r>
              <a:rPr lang="vi-VN" sz="4400" b="1" dirty="0" err="1"/>
              <a:t>Nghệ</a:t>
            </a:r>
            <a:r>
              <a:rPr lang="vi-VN" sz="4400" b="1" dirty="0"/>
              <a:t> </a:t>
            </a:r>
            <a:r>
              <a:rPr lang="vi-VN" sz="4400" b="1" dirty="0" err="1"/>
              <a:t>thuật</a:t>
            </a:r>
            <a:endParaRPr lang="vi-VN" sz="44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6A0ED4D-A438-4396-AEED-6A94E05CC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37185"/>
              </p:ext>
            </p:extLst>
          </p:nvPr>
        </p:nvGraphicFramePr>
        <p:xfrm>
          <a:off x="1446862" y="2816920"/>
          <a:ext cx="9474201" cy="3289301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858438">
                  <a:extLst>
                    <a:ext uri="{9D8B030D-6E8A-4147-A177-3AD203B41FA5}">
                      <a16:colId xmlns:a16="http://schemas.microsoft.com/office/drawing/2014/main" xmlns="" val="2645209872"/>
                    </a:ext>
                  </a:extLst>
                </a:gridCol>
                <a:gridCol w="3456996">
                  <a:extLst>
                    <a:ext uri="{9D8B030D-6E8A-4147-A177-3AD203B41FA5}">
                      <a16:colId xmlns:a16="http://schemas.microsoft.com/office/drawing/2014/main" xmlns="" val="4259030337"/>
                    </a:ext>
                  </a:extLst>
                </a:gridCol>
                <a:gridCol w="3158767">
                  <a:extLst>
                    <a:ext uri="{9D8B030D-6E8A-4147-A177-3AD203B41FA5}">
                      <a16:colId xmlns:a16="http://schemas.microsoft.com/office/drawing/2014/main" xmlns="" val="3786210533"/>
                    </a:ext>
                  </a:extLst>
                </a:gridCol>
              </a:tblGrid>
              <a:tr h="6423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200" dirty="0">
                          <a:solidFill>
                            <a:srgbClr val="002060"/>
                          </a:solidFill>
                          <a:effectLst/>
                        </a:rPr>
                        <a:t>Đặc điểm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200" dirty="0">
                          <a:solidFill>
                            <a:srgbClr val="002060"/>
                          </a:solidFill>
                          <a:effectLst/>
                        </a:rPr>
                        <a:t>Truyện cổ tích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200" dirty="0">
                          <a:solidFill>
                            <a:srgbClr val="002060"/>
                          </a:solidFill>
                          <a:effectLst/>
                        </a:rPr>
                        <a:t>Truyện đồng thoại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4679086"/>
                  </a:ext>
                </a:extLst>
              </a:tr>
              <a:tr h="13623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200" dirty="0">
                          <a:effectLst/>
                        </a:rPr>
                        <a:t>Nội dung phản ánh</a:t>
                      </a:r>
                      <a:endParaRPr lang="en-US" sz="2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7175224"/>
                  </a:ext>
                </a:extLst>
              </a:tr>
              <a:tr h="642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200">
                          <a:effectLst/>
                        </a:rPr>
                        <a:t>Nhân vật</a:t>
                      </a:r>
                      <a:endParaRPr lang="en-US" sz="2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5570982"/>
                  </a:ext>
                </a:extLst>
              </a:tr>
              <a:tr h="642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200" dirty="0">
                          <a:effectLst/>
                        </a:rPr>
                        <a:t>Cốt truyện</a:t>
                      </a:r>
                      <a:endParaRPr lang="en-US" sz="2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477361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DFBC36E-69D1-4841-933F-DAEB69E5F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026" y="1873210"/>
            <a:ext cx="7875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 điểm truyện cổ tích và truyện đồng thoại</a:t>
            </a:r>
            <a:endParaRPr kumimoji="0" lang="vi-VN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3625FF5-FC40-4269-B120-1C7A60A45E55}"/>
              </a:ext>
            </a:extLst>
          </p:cNvPr>
          <p:cNvSpPr txBox="1"/>
          <p:nvPr/>
        </p:nvSpPr>
        <p:spPr>
          <a:xfrm>
            <a:off x="2778235" y="398220"/>
            <a:ext cx="6187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3ABF09C-608C-42F2-8F4D-CA79BFF37224}"/>
              </a:ext>
            </a:extLst>
          </p:cNvPr>
          <p:cNvSpPr txBox="1"/>
          <p:nvPr/>
        </p:nvSpPr>
        <p:spPr>
          <a:xfrm>
            <a:off x="1443944" y="2241202"/>
            <a:ext cx="681914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2417015-195B-4563-A88A-BDBC5DA4B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99135" y="1896685"/>
            <a:ext cx="2748921" cy="4149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E802BC-1BAC-4EAD-8760-279444E535F4}"/>
              </a:ext>
            </a:extLst>
          </p:cNvPr>
          <p:cNvSpPr txBox="1"/>
          <p:nvPr/>
        </p:nvSpPr>
        <p:spPr>
          <a:xfrm>
            <a:off x="1632265" y="3985849"/>
            <a:ext cx="6178550" cy="1420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chiêm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EC75FC9C-033D-44A9-918E-D9BB7CF1F84B}"/>
              </a:ext>
            </a:extLst>
          </p:cNvPr>
          <p:cNvSpPr/>
          <p:nvPr/>
        </p:nvSpPr>
        <p:spPr>
          <a:xfrm>
            <a:off x="4721540" y="3327400"/>
            <a:ext cx="84106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1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421" y="5170279"/>
            <a:ext cx="646387" cy="903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121" y="3442514"/>
            <a:ext cx="637410" cy="9038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484" y="2065283"/>
            <a:ext cx="668686" cy="106300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674983" y="2640063"/>
            <a:ext cx="7471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Nắm</a:t>
            </a:r>
            <a:r>
              <a:rPr kumimoji="0" lang="vi-VN" altLang="zh-CN" sz="24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vi-VN" altLang="zh-CN" sz="24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nội</a:t>
            </a:r>
            <a:r>
              <a:rPr kumimoji="0" lang="vi-VN" altLang="zh-CN" sz="24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 dung </a:t>
            </a:r>
            <a:r>
              <a:rPr kumimoji="0" lang="vi-VN" altLang="zh-CN" sz="24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kumimoji="0" lang="vi-VN" altLang="zh-CN" sz="24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vi-VN" altLang="zh-CN" sz="24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học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</a:b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83725" y="3683232"/>
            <a:ext cx="6343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Trả lời câu hỏi: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2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矩形 18">
            <a:extLst>
              <a:ext uri="{FF2B5EF4-FFF2-40B4-BE49-F238E27FC236}">
                <a16:creationId xmlns:a16="http://schemas.microsoft.com/office/drawing/2014/main" xmlns="" id="{8996DB1D-AF13-4C31-B698-EC27EBACA58B}"/>
              </a:ext>
            </a:extLst>
          </p:cNvPr>
          <p:cNvSpPr/>
          <p:nvPr/>
        </p:nvSpPr>
        <p:spPr>
          <a:xfrm>
            <a:off x="5766056" y="5465064"/>
            <a:ext cx="5793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Tiết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sau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vi-VN" altLang="zh-CN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Đọc trước văn bản </a:t>
            </a:r>
            <a:r>
              <a:rPr lang="vi-VN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Vừa nhắm mắt vừa mở cửa sổ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08CBECA4-F457-41AB-AC56-6113B9FBCA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78807" y="2371645"/>
            <a:ext cx="4114366" cy="285434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0359" y="2774346"/>
            <a:ext cx="3279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DẶN DÒ: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C2F6FA-539F-450D-B22A-921F409E7D31}"/>
              </a:ext>
            </a:extLst>
          </p:cNvPr>
          <p:cNvSpPr txBox="1"/>
          <p:nvPr/>
        </p:nvSpPr>
        <p:spPr>
          <a:xfrm>
            <a:off x="1734457" y="2705725"/>
            <a:ext cx="87230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/>
              <a:t>HẸN GẶP LẠI CÁC CON VÀO TIẾT HỌC SAU!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720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97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hững điềm báo mang tới vận may cho bạn - Hải Phạm">
            <a:extLst>
              <a:ext uri="{FF2B5EF4-FFF2-40B4-BE49-F238E27FC236}">
                <a16:creationId xmlns:a16="http://schemas.microsoft.com/office/drawing/2014/main" xmlns="" id="{2F461F88-E173-4DA0-955A-0E7A712B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35" y="969168"/>
            <a:ext cx="7186613" cy="49196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Google Shape;157;p1"/>
          <p:cNvSpPr/>
          <p:nvPr/>
        </p:nvSpPr>
        <p:spPr>
          <a:xfrm>
            <a:off x="4789227" y="4895057"/>
            <a:ext cx="7186613" cy="9842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vi-VN"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___Trần Đức Tiến___</a:t>
            </a:r>
            <a:endParaRPr lang="vi-VN"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"/>
          <p:cNvSpPr txBox="1">
            <a:spLocks noGrp="1"/>
          </p:cNvSpPr>
          <p:nvPr>
            <p:ph type="ctrTitle" idx="4294967295"/>
          </p:nvPr>
        </p:nvSpPr>
        <p:spPr>
          <a:xfrm>
            <a:off x="152329" y="2214300"/>
            <a:ext cx="4270754" cy="242939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Văn </a:t>
            </a:r>
            <a:r>
              <a:rPr lang="en-US" sz="2600" b="1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bản</a:t>
            </a:r>
            <a:r>
              <a:rPr lang="en-US" sz="2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2: </a:t>
            </a:r>
            <a:r>
              <a:rPr lang="vi-VN" sz="2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vi-VN" sz="2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24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GIỌT SƯƠNG</a:t>
            </a:r>
            <a:r>
              <a:rPr lang="vi-VN" sz="24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ĐÊM</a:t>
            </a:r>
            <a:endParaRPr lang="en-US" sz="2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6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>
            <a:spLocks noGrp="1"/>
          </p:cNvSpPr>
          <p:nvPr>
            <p:ph type="title" idx="4294967295"/>
          </p:nvPr>
        </p:nvSpPr>
        <p:spPr>
          <a:xfrm>
            <a:off x="4087134" y="0"/>
            <a:ext cx="7794625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vi-VN" sz="37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Nội dung bài học</a:t>
            </a:r>
            <a:endParaRPr sz="37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 txBox="1">
            <a:spLocks noGrp="1"/>
          </p:cNvSpPr>
          <p:nvPr>
            <p:ph type="sldNum" idx="4294967295"/>
          </p:nvPr>
        </p:nvSpPr>
        <p:spPr>
          <a:xfrm>
            <a:off x="11564938" y="6335713"/>
            <a:ext cx="6270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vi-VN"/>
              <a:pPr/>
              <a:t>4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1342BDE6-C9FD-4625-98BF-2D101800E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93530"/>
              </p:ext>
            </p:extLst>
          </p:nvPr>
        </p:nvGraphicFramePr>
        <p:xfrm>
          <a:off x="1372433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397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>
            <a:spLocks noGrp="1"/>
          </p:cNvSpPr>
          <p:nvPr>
            <p:ph type="title" idx="4294967295"/>
          </p:nvPr>
        </p:nvSpPr>
        <p:spPr>
          <a:xfrm>
            <a:off x="988138" y="690350"/>
            <a:ext cx="7356475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17A86"/>
              </a:buClr>
              <a:buSzPts val="1800"/>
            </a:pPr>
            <a:r>
              <a:rPr lang="vi-VN" sz="3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I. Tìm hiểu chung</a:t>
            </a:r>
            <a:br>
              <a:rPr lang="vi-VN" sz="3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vi-VN" sz="3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Tác giả</a:t>
            </a:r>
            <a:endParaRPr sz="37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 txBox="1">
            <a:spLocks noGrp="1"/>
          </p:cNvSpPr>
          <p:nvPr>
            <p:ph type="sldNum" idx="4294967295"/>
          </p:nvPr>
        </p:nvSpPr>
        <p:spPr>
          <a:xfrm>
            <a:off x="11564938" y="6335713"/>
            <a:ext cx="6270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buSzPts val="1200"/>
            </a:pPr>
            <a:fld id="{00000000-1234-1234-1234-123412341234}" type="slidenum">
              <a:rPr lang="vi-VN"/>
              <a:pPr algn="ctr">
                <a:buSzPts val="1200"/>
              </a:pPr>
              <a:t>5</a:t>
            </a:fld>
            <a:endParaRPr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3785D3AD-56C6-42C2-8623-07B5A9CEA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2" b="5185"/>
          <a:stretch>
            <a:fillRect/>
          </a:stretch>
        </p:blipFill>
        <p:spPr>
          <a:xfrm>
            <a:off x="0" y="1544424"/>
            <a:ext cx="12192000" cy="5313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9C4BB1-1D2F-48D1-9F2C-1E63A6114F13}"/>
              </a:ext>
            </a:extLst>
          </p:cNvPr>
          <p:cNvSpPr txBox="1"/>
          <p:nvPr/>
        </p:nvSpPr>
        <p:spPr>
          <a:xfrm>
            <a:off x="1201685" y="2564435"/>
            <a:ext cx="503422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ãy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Trần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Đức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Trần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Đức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76;p4">
            <a:extLst>
              <a:ext uri="{FF2B5EF4-FFF2-40B4-BE49-F238E27FC236}">
                <a16:creationId xmlns:a16="http://schemas.microsoft.com/office/drawing/2014/main" xmlns="" id="{EB67A810-154A-4EFD-BB83-F8802F29876C}"/>
              </a:ext>
            </a:extLst>
          </p:cNvPr>
          <p:cNvSpPr txBox="1">
            <a:spLocks/>
          </p:cNvSpPr>
          <p:nvPr/>
        </p:nvSpPr>
        <p:spPr>
          <a:xfrm>
            <a:off x="606295" y="624656"/>
            <a:ext cx="4560584" cy="112806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Aft>
                <a:spcPts val="600"/>
              </a:spcAft>
              <a:buClr>
                <a:srgbClr val="617A86"/>
              </a:buClr>
              <a:buSzPts val="1800"/>
              <a:buAutoNum type="romanUcPeriod"/>
            </a:pP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Tìm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hiểu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chung</a:t>
            </a:r>
            <a:endParaRPr lang="vi-VN" sz="34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spcAft>
                <a:spcPts val="600"/>
              </a:spcAft>
              <a:buClr>
                <a:srgbClr val="617A86"/>
              </a:buClr>
              <a:buSzPts val="1800"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3400" b="1" i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en-US" sz="3400" b="1" i="1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Tác</a:t>
            </a:r>
            <a:r>
              <a:rPr lang="en-US" sz="3400" b="1" i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00" b="1" i="1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giả</a:t>
            </a:r>
            <a:endParaRPr lang="en-US" sz="3400" b="1" i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9C6C01-EA41-42FE-A4C5-1A2BE86FBFF8}"/>
              </a:ext>
            </a:extLst>
          </p:cNvPr>
          <p:cNvSpPr txBox="1"/>
          <p:nvPr/>
        </p:nvSpPr>
        <p:spPr>
          <a:xfrm>
            <a:off x="665085" y="2793692"/>
            <a:ext cx="4559425" cy="26645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1953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38BD00-93E1-4BCE-A5EC-1D13270D0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rên Đôi Cánh Chuồn Chuồn (Tái Bản 2020)">
            <a:extLst>
              <a:ext uri="{FF2B5EF4-FFF2-40B4-BE49-F238E27FC236}">
                <a16:creationId xmlns:a16="http://schemas.microsoft.com/office/drawing/2014/main" xmlns="" id="{F76B6AE6-E1F2-4A88-B797-D45C346B6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15314" b="1"/>
          <a:stretch/>
        </p:blipFill>
        <p:spPr bwMode="auto">
          <a:xfrm>
            <a:off x="-6507" y="1183339"/>
            <a:ext cx="4046132" cy="5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Xóm Bờ Giậu – Nhà xuất bản Kim Đồng">
            <a:extLst>
              <a:ext uri="{FF2B5EF4-FFF2-40B4-BE49-F238E27FC236}">
                <a16:creationId xmlns:a16="http://schemas.microsoft.com/office/drawing/2014/main" xmlns="" id="{74A0D02C-35D1-401E-BB69-9354CF443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" b="1"/>
          <a:stretch/>
        </p:blipFill>
        <p:spPr bwMode="auto">
          <a:xfrm>
            <a:off x="4039625" y="1150473"/>
            <a:ext cx="4029005" cy="57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Đáo để và trong trẻo: Trần Đức Tiến - Báo Công an Nhân dân điện tử">
            <a:extLst>
              <a:ext uri="{FF2B5EF4-FFF2-40B4-BE49-F238E27FC236}">
                <a16:creationId xmlns:a16="http://schemas.microsoft.com/office/drawing/2014/main" xmlns="" id="{008C4121-E9C3-4CF8-AA5E-098796999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r="26794"/>
          <a:stretch/>
        </p:blipFill>
        <p:spPr bwMode="auto">
          <a:xfrm>
            <a:off x="8179347" y="1183339"/>
            <a:ext cx="4012654" cy="5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711BF0-04F6-4696-A3BF-BCC2EBCB4343}"/>
              </a:ext>
            </a:extLst>
          </p:cNvPr>
          <p:cNvSpPr txBox="1"/>
          <p:nvPr/>
        </p:nvSpPr>
        <p:spPr>
          <a:xfrm>
            <a:off x="2278505" y="254833"/>
            <a:ext cx="754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MỘT SỐ TÁC PHẨM TIÊU BIỂU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710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1167" name="图片 11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6215" y="63941"/>
            <a:ext cx="8245816" cy="8206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kern="1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2. Tác phẩm</a:t>
            </a:r>
            <a:endParaRPr lang="vi-VN" sz="3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8D5FFFD1-0BDB-4D4E-A2A3-DE645324B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69449" y="4391365"/>
            <a:ext cx="2833121" cy="2303092"/>
          </a:xfrm>
          <a:prstGeom prst="rect">
            <a:avLst/>
          </a:prstGeom>
        </p:spPr>
      </p:pic>
      <p:sp>
        <p:nvSpPr>
          <p:cNvPr id="10" name="Cloud Callout 11">
            <a:extLst>
              <a:ext uri="{FF2B5EF4-FFF2-40B4-BE49-F238E27FC236}">
                <a16:creationId xmlns:a16="http://schemas.microsoft.com/office/drawing/2014/main" xmlns="" id="{E9347CC9-96F6-44BD-A61C-438166E31A64}"/>
              </a:ext>
            </a:extLst>
          </p:cNvPr>
          <p:cNvSpPr/>
          <p:nvPr/>
        </p:nvSpPr>
        <p:spPr>
          <a:xfrm>
            <a:off x="2468880" y="1966949"/>
            <a:ext cx="7811589" cy="3459490"/>
          </a:xfrm>
          <a:prstGeom prst="cloudCallout">
            <a:avLst>
              <a:gd name="adj1" fmla="val 46715"/>
              <a:gd name="adj2" fmla="val 588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Giọt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sương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tóm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850A81-8073-49AF-A87C-7BDD4645BC64}"/>
              </a:ext>
            </a:extLst>
          </p:cNvPr>
          <p:cNvSpPr txBox="1"/>
          <p:nvPr/>
        </p:nvSpPr>
        <p:spPr>
          <a:xfrm>
            <a:off x="2275381" y="2532754"/>
            <a:ext cx="7641237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In trong tập Xóm bờ Giậu, năm 2018</a:t>
            </a:r>
            <a:endParaRPr lang="vi-VN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Thể loại: truyện đồng thoại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Ngôi kể: ngôi thứ ba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721B658C-2F14-43F5-9EAF-088E0438EB2A}"/>
              </a:ext>
            </a:extLst>
          </p:cNvPr>
          <p:cNvSpPr/>
          <p:nvPr/>
        </p:nvSpPr>
        <p:spPr>
          <a:xfrm>
            <a:off x="-494675" y="-285887"/>
            <a:ext cx="12192000" cy="2087604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4792717" cy="2303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4303986" cy="2217634"/>
          </a:xfrm>
          <a:prstGeom prst="rect">
            <a:avLst/>
          </a:prstGeom>
        </p:spPr>
      </p:pic>
      <p:pic>
        <p:nvPicPr>
          <p:cNvPr id="1166" name="图片 11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335" y="5209407"/>
            <a:ext cx="1970765" cy="1550395"/>
          </a:xfrm>
          <a:prstGeom prst="rect">
            <a:avLst/>
          </a:prstGeom>
        </p:spPr>
      </p:pic>
      <p:pic>
        <p:nvPicPr>
          <p:cNvPr id="1167" name="图片 11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10D6BB-CDE9-43A8-9531-31B97CBE2135}"/>
              </a:ext>
            </a:extLst>
          </p:cNvPr>
          <p:cNvSpPr txBox="1"/>
          <p:nvPr/>
        </p:nvSpPr>
        <p:spPr>
          <a:xfrm>
            <a:off x="2735717" y="98198"/>
            <a:ext cx="719941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Đọc và tóm tất ngắn gọn tác phẩm</a:t>
            </a:r>
            <a:endParaRPr lang="en-US" sz="28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81FE60E0-B513-4087-8B8D-2666FFD3B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765526"/>
              </p:ext>
            </p:extLst>
          </p:nvPr>
        </p:nvGraphicFramePr>
        <p:xfrm>
          <a:off x="2151993" y="536394"/>
          <a:ext cx="94204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62345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1710</Words>
  <Application>Microsoft Office PowerPoint</Application>
  <PresentationFormat>Custom</PresentationFormat>
  <Paragraphs>139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主题</vt:lpstr>
      <vt:lpstr>Office Theme</vt:lpstr>
      <vt:lpstr>PowerPoint Presentation</vt:lpstr>
      <vt:lpstr>Em đã từng thấy bọ dừa chưa? Em đã biết gì về tập tính của bọ dừa? </vt:lpstr>
      <vt:lpstr>Văn bản 2:  GIỌT SƯƠNG ĐÊM</vt:lpstr>
      <vt:lpstr>Nội dung bài học</vt:lpstr>
      <vt:lpstr>I. Tìm hiểu chung 1. Tác giả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Ánh Nguyệt</dc:creator>
  <cp:lastModifiedBy>USER</cp:lastModifiedBy>
  <cp:revision>244</cp:revision>
  <dcterms:created xsi:type="dcterms:W3CDTF">2021-06-25T15:08:20Z</dcterms:created>
  <dcterms:modified xsi:type="dcterms:W3CDTF">2023-12-13T14:31:21Z</dcterms:modified>
</cp:coreProperties>
</file>