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15" r:id="rId1"/>
  </p:sldMasterIdLst>
  <p:notesMasterIdLst>
    <p:notesMasterId r:id="rId30"/>
  </p:notesMasterIdLst>
  <p:sldIdLst>
    <p:sldId id="311" r:id="rId2"/>
    <p:sldId id="330" r:id="rId3"/>
    <p:sldId id="308" r:id="rId4"/>
    <p:sldId id="329" r:id="rId5"/>
    <p:sldId id="342" r:id="rId6"/>
    <p:sldId id="345" r:id="rId7"/>
    <p:sldId id="344" r:id="rId8"/>
    <p:sldId id="327" r:id="rId9"/>
    <p:sldId id="319" r:id="rId10"/>
    <p:sldId id="331" r:id="rId11"/>
    <p:sldId id="337" r:id="rId12"/>
    <p:sldId id="332" r:id="rId13"/>
    <p:sldId id="338" r:id="rId14"/>
    <p:sldId id="333" r:id="rId15"/>
    <p:sldId id="339" r:id="rId16"/>
    <p:sldId id="334" r:id="rId17"/>
    <p:sldId id="340" r:id="rId18"/>
    <p:sldId id="335" r:id="rId19"/>
    <p:sldId id="336" r:id="rId20"/>
    <p:sldId id="307" r:id="rId21"/>
    <p:sldId id="321" r:id="rId22"/>
    <p:sldId id="320" r:id="rId23"/>
    <p:sldId id="282" r:id="rId24"/>
    <p:sldId id="310" r:id="rId25"/>
    <p:sldId id="341" r:id="rId26"/>
    <p:sldId id="309" r:id="rId27"/>
    <p:sldId id="296" r:id="rId28"/>
    <p:sldId id="260" r:id="rId29"/>
  </p:sldIdLst>
  <p:sldSz cx="9144000" cy="6858000" type="screen4x3"/>
  <p:notesSz cx="7010400" cy="9296400"/>
  <p:custDataLst>
    <p:tags r:id="rId31"/>
  </p:custDataLst>
  <p:defaultTextStyle>
    <a:defPPr>
      <a:defRPr lang="en-US"/>
    </a:defPPr>
    <a:lvl1pPr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1pPr>
    <a:lvl2pPr marL="457200"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2pPr>
    <a:lvl3pPr marL="914400"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3pPr>
    <a:lvl4pPr marL="1371600"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4pPr>
    <a:lvl5pPr marL="1828800"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5pPr>
    <a:lvl6pPr marL="2286000" algn="l" defTabSz="914400" rtl="0" eaLnBrk="1" latinLnBrk="0" hangingPunct="1">
      <a:defRPr kern="1200">
        <a:solidFill>
          <a:schemeClr val="tx1"/>
        </a:solidFill>
        <a:latin typeface=".VnTime" panose="020B7200000000000000" pitchFamily="34" charset="0"/>
        <a:ea typeface="+mn-ea"/>
        <a:cs typeface="+mn-cs"/>
      </a:defRPr>
    </a:lvl6pPr>
    <a:lvl7pPr marL="2743200" algn="l" defTabSz="914400" rtl="0" eaLnBrk="1" latinLnBrk="0" hangingPunct="1">
      <a:defRPr kern="1200">
        <a:solidFill>
          <a:schemeClr val="tx1"/>
        </a:solidFill>
        <a:latin typeface=".VnTime" panose="020B7200000000000000" pitchFamily="34" charset="0"/>
        <a:ea typeface="+mn-ea"/>
        <a:cs typeface="+mn-cs"/>
      </a:defRPr>
    </a:lvl7pPr>
    <a:lvl8pPr marL="3200400" algn="l" defTabSz="914400" rtl="0" eaLnBrk="1" latinLnBrk="0" hangingPunct="1">
      <a:defRPr kern="1200">
        <a:solidFill>
          <a:schemeClr val="tx1"/>
        </a:solidFill>
        <a:latin typeface=".VnTime" panose="020B7200000000000000" pitchFamily="34" charset="0"/>
        <a:ea typeface="+mn-ea"/>
        <a:cs typeface="+mn-cs"/>
      </a:defRPr>
    </a:lvl8pPr>
    <a:lvl9pPr marL="3657600" algn="l" defTabSz="914400" rtl="0" eaLnBrk="1" latinLnBrk="0" hangingPunct="1">
      <a:defRPr kern="1200">
        <a:solidFill>
          <a:schemeClr val="tx1"/>
        </a:solidFill>
        <a:latin typeface=".VnTime" panose="020B7200000000000000"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CCFFFF"/>
    <a:srgbClr val="CC0000"/>
    <a:srgbClr val="000099"/>
    <a:srgbClr val="00FFCC"/>
    <a:srgbClr val="FFFFFF"/>
    <a:srgbClr val="27B7D9"/>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529" autoAdjust="0"/>
    <p:restoredTop sz="87414" autoAdjust="0"/>
  </p:normalViewPr>
  <p:slideViewPr>
    <p:cSldViewPr>
      <p:cViewPr varScale="1">
        <p:scale>
          <a:sx n="89" d="100"/>
          <a:sy n="89" d="100"/>
        </p:scale>
        <p:origin x="-1493" y="-67"/>
      </p:cViewPr>
      <p:guideLst>
        <p:guide orient="horz" pos="2160"/>
        <p:guide pos="2880"/>
      </p:guideLst>
    </p:cSldViewPr>
  </p:slideViewPr>
  <p:outlineViewPr>
    <p:cViewPr>
      <p:scale>
        <a:sx n="33" d="100"/>
        <a:sy n="33" d="100"/>
      </p:scale>
      <p:origin x="0" y="7188"/>
    </p:cViewPr>
    <p:sldLst>
      <p:sld r:id="rId1" collapse="1"/>
    </p:sldLst>
  </p:outlineViewPr>
  <p:notesTextViewPr>
    <p:cViewPr>
      <p:scale>
        <a:sx n="100" d="100"/>
        <a:sy n="100" d="100"/>
      </p:scale>
      <p:origin x="0" y="0"/>
    </p:cViewPr>
  </p:notesTextViewPr>
  <p:sorterViewPr>
    <p:cViewPr>
      <p:scale>
        <a:sx n="100" d="100"/>
        <a:sy n="100" d="100"/>
      </p:scale>
      <p:origin x="0" y="180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B3C37FF9-34BC-425E-837D-9FDA97D6020A}"/>
              </a:ext>
            </a:extLst>
          </p:cNvPr>
          <p:cNvSpPr>
            <a:spLocks noGrp="1"/>
          </p:cNvSpPr>
          <p:nvPr>
            <p:ph type="hdr" sz="quarter"/>
          </p:nvPr>
        </p:nvSpPr>
        <p:spPr>
          <a:xfrm>
            <a:off x="0" y="0"/>
            <a:ext cx="3038475" cy="465138"/>
          </a:xfrm>
          <a:prstGeom prst="rect">
            <a:avLst/>
          </a:prstGeom>
        </p:spPr>
        <p:txBody>
          <a:bodyPr vert="horz" wrap="square" lIns="93177" tIns="46589" rIns="93177" bIns="46589" numCol="1" anchor="t" anchorCtr="0" compatLnSpc="1">
            <a:prstTxWarp prst="textNoShape">
              <a:avLst/>
            </a:prstTxWarp>
          </a:bodyPr>
          <a:lstStyle>
            <a:lvl1pPr>
              <a:defRPr sz="1200"/>
            </a:lvl1pPr>
          </a:lstStyle>
          <a:p>
            <a:pPr>
              <a:defRPr/>
            </a:pPr>
            <a:endParaRPr lang="en-US" altLang="en-US"/>
          </a:p>
        </p:txBody>
      </p:sp>
      <p:sp>
        <p:nvSpPr>
          <p:cNvPr id="3" name="Date Placeholder 2">
            <a:extLst>
              <a:ext uri="{FF2B5EF4-FFF2-40B4-BE49-F238E27FC236}">
                <a16:creationId xmlns:a16="http://schemas.microsoft.com/office/drawing/2014/main" xmlns="" id="{70FD2FBD-D0BF-40CB-B485-173DA96C733C}"/>
              </a:ext>
            </a:extLst>
          </p:cNvPr>
          <p:cNvSpPr>
            <a:spLocks noGrp="1"/>
          </p:cNvSpPr>
          <p:nvPr>
            <p:ph type="dt" idx="1"/>
          </p:nvPr>
        </p:nvSpPr>
        <p:spPr>
          <a:xfrm>
            <a:off x="3970338" y="0"/>
            <a:ext cx="3038475" cy="465138"/>
          </a:xfrm>
          <a:prstGeom prst="rect">
            <a:avLst/>
          </a:prstGeom>
        </p:spPr>
        <p:txBody>
          <a:bodyPr vert="horz" wrap="square" lIns="93177" tIns="46589" rIns="93177" bIns="46589" numCol="1" anchor="t" anchorCtr="0" compatLnSpc="1">
            <a:prstTxWarp prst="textNoShape">
              <a:avLst/>
            </a:prstTxWarp>
          </a:bodyPr>
          <a:lstStyle>
            <a:lvl1pPr algn="r">
              <a:defRPr sz="1200"/>
            </a:lvl1pPr>
          </a:lstStyle>
          <a:p>
            <a:pPr>
              <a:defRPr/>
            </a:pPr>
            <a:fld id="{10DAED42-8E08-4138-AAD1-FA0B17537AB3}" type="datetimeFigureOut">
              <a:rPr lang="en-US" altLang="en-US"/>
              <a:pPr>
                <a:defRPr/>
              </a:pPr>
              <a:t>13-Dec-23</a:t>
            </a:fld>
            <a:endParaRPr lang="en-US" altLang="en-US"/>
          </a:p>
        </p:txBody>
      </p:sp>
      <p:sp>
        <p:nvSpPr>
          <p:cNvPr id="4" name="Slide Image Placeholder 3">
            <a:extLst>
              <a:ext uri="{FF2B5EF4-FFF2-40B4-BE49-F238E27FC236}">
                <a16:creationId xmlns:a16="http://schemas.microsoft.com/office/drawing/2014/main" xmlns="" id="{5AF616C2-79B2-48BD-875A-AF7A8F747A65}"/>
              </a:ext>
            </a:extLst>
          </p:cNvPr>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a:extLst>
              <a:ext uri="{FF2B5EF4-FFF2-40B4-BE49-F238E27FC236}">
                <a16:creationId xmlns:a16="http://schemas.microsoft.com/office/drawing/2014/main" xmlns="" id="{D3A15052-B6D7-4925-A968-D5C1EC5AB9FD}"/>
              </a:ext>
            </a:extLst>
          </p:cNvPr>
          <p:cNvSpPr>
            <a:spLocks noGrp="1"/>
          </p:cNvSpPr>
          <p:nvPr>
            <p:ph type="body" sz="quarter" idx="3"/>
          </p:nvPr>
        </p:nvSpPr>
        <p:spPr>
          <a:xfrm>
            <a:off x="701675" y="4416425"/>
            <a:ext cx="5607050" cy="4183063"/>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xmlns="" id="{31C5A934-C870-4B81-94D4-79B9A2FA7566}"/>
              </a:ext>
            </a:extLst>
          </p:cNvPr>
          <p:cNvSpPr>
            <a:spLocks noGrp="1"/>
          </p:cNvSpPr>
          <p:nvPr>
            <p:ph type="ftr" sz="quarter" idx="4"/>
          </p:nvPr>
        </p:nvSpPr>
        <p:spPr>
          <a:xfrm>
            <a:off x="0" y="8829675"/>
            <a:ext cx="3038475" cy="465138"/>
          </a:xfrm>
          <a:prstGeom prst="rect">
            <a:avLst/>
          </a:prstGeom>
        </p:spPr>
        <p:txBody>
          <a:bodyPr vert="horz" wrap="square" lIns="93177" tIns="46589" rIns="93177" bIns="46589" numCol="1" anchor="b" anchorCtr="0" compatLnSpc="1">
            <a:prstTxWarp prst="textNoShape">
              <a:avLst/>
            </a:prstTxWarp>
          </a:bodyPr>
          <a:lstStyle>
            <a:lvl1pPr>
              <a:defRPr sz="1200"/>
            </a:lvl1pPr>
          </a:lstStyle>
          <a:p>
            <a:pPr>
              <a:defRPr/>
            </a:pPr>
            <a:endParaRPr lang="en-US" altLang="en-US"/>
          </a:p>
        </p:txBody>
      </p:sp>
      <p:sp>
        <p:nvSpPr>
          <p:cNvPr id="7" name="Slide Number Placeholder 6">
            <a:extLst>
              <a:ext uri="{FF2B5EF4-FFF2-40B4-BE49-F238E27FC236}">
                <a16:creationId xmlns:a16="http://schemas.microsoft.com/office/drawing/2014/main" xmlns="" id="{6AAFF225-4676-4BAE-AAFD-D35E54D3801A}"/>
              </a:ext>
            </a:extLst>
          </p:cNvPr>
          <p:cNvSpPr>
            <a:spLocks noGrp="1"/>
          </p:cNvSpPr>
          <p:nvPr>
            <p:ph type="sldNum" sz="quarter" idx="5"/>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pPr>
              <a:defRPr/>
            </a:pPr>
            <a:fld id="{B937ABED-138A-4BB5-836C-D617C6ED6CB6}" type="slidenum">
              <a:rPr lang="en-US" altLang="en-US"/>
              <a:pPr>
                <a:defRPr/>
              </a:pPr>
              <a:t>‹#›</a:t>
            </a:fld>
            <a:endParaRPr lang="en-US" altLang="en-US"/>
          </a:p>
        </p:txBody>
      </p:sp>
    </p:spTree>
    <p:extLst>
      <p:ext uri="{BB962C8B-B14F-4D97-AF65-F5344CB8AC3E}">
        <p14:creationId xmlns:p14="http://schemas.microsoft.com/office/powerpoint/2010/main" val="237736873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xmlns="" id="{F5BA01D5-C4BE-4780-9347-716FB0E6245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nTime" panose="020B7200000000000000" pitchFamily="34" charset="0"/>
              </a:defRPr>
            </a:lvl1pPr>
            <a:lvl2pPr marL="742950" indent="-285750">
              <a:defRPr>
                <a:solidFill>
                  <a:schemeClr val="tx1"/>
                </a:solidFill>
                <a:latin typeface=".VnTime" panose="020B7200000000000000" pitchFamily="34" charset="0"/>
              </a:defRPr>
            </a:lvl2pPr>
            <a:lvl3pPr marL="1143000" indent="-228600">
              <a:defRPr>
                <a:solidFill>
                  <a:schemeClr val="tx1"/>
                </a:solidFill>
                <a:latin typeface=".VnTime" panose="020B7200000000000000" pitchFamily="34" charset="0"/>
              </a:defRPr>
            </a:lvl3pPr>
            <a:lvl4pPr marL="1600200" indent="-228600">
              <a:defRPr>
                <a:solidFill>
                  <a:schemeClr val="tx1"/>
                </a:solidFill>
                <a:latin typeface=".VnTime" panose="020B7200000000000000" pitchFamily="34" charset="0"/>
              </a:defRPr>
            </a:lvl4pPr>
            <a:lvl5pPr marL="2057400" indent="-22860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fld id="{BE00101F-D8DA-4023-A01E-D86D8C4782B0}" type="slidenum">
              <a:rPr lang="en-US" altLang="en-US" smtClean="0">
                <a:latin typeface="Arial" panose="020B0604020202020204" pitchFamily="34" charset="0"/>
              </a:rPr>
              <a:pPr/>
              <a:t>26</a:t>
            </a:fld>
            <a:endParaRPr lang="en-US" altLang="en-US">
              <a:latin typeface="Arial" panose="020B0604020202020204" pitchFamily="34" charset="0"/>
            </a:endParaRPr>
          </a:p>
        </p:txBody>
      </p:sp>
      <p:sp>
        <p:nvSpPr>
          <p:cNvPr id="30723" name="Rectangle 2">
            <a:extLst>
              <a:ext uri="{FF2B5EF4-FFF2-40B4-BE49-F238E27FC236}">
                <a16:creationId xmlns:a16="http://schemas.microsoft.com/office/drawing/2014/main" xmlns="" id="{69BF72D8-76FC-41F8-BB42-6261CF7A9AB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4" name="Rectangle 3">
            <a:extLst>
              <a:ext uri="{FF2B5EF4-FFF2-40B4-BE49-F238E27FC236}">
                <a16:creationId xmlns:a16="http://schemas.microsoft.com/office/drawing/2014/main" xmlns="" id="{5CC4C185-49EC-4138-87AA-59B03CC885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xmlns="" id="{EB2C390A-AFE3-41E4-A75A-D70509158DBF}"/>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xmlns="" id="{5C35508C-451A-4442-A9F2-8985FD3E57A7}"/>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xmlns="" id="{A8DA8CC5-9F13-4F0E-993D-5CCB41B940EC}"/>
              </a:ext>
            </a:extLst>
          </p:cNvPr>
          <p:cNvSpPr>
            <a:spLocks noGrp="1"/>
          </p:cNvSpPr>
          <p:nvPr>
            <p:ph type="sldNum" sz="quarter" idx="12"/>
          </p:nvPr>
        </p:nvSpPr>
        <p:spPr/>
        <p:txBody>
          <a:bodyPr/>
          <a:lstStyle>
            <a:lvl1pPr>
              <a:defRPr/>
            </a:lvl1pPr>
          </a:lstStyle>
          <a:p>
            <a:pPr>
              <a:defRPr/>
            </a:pPr>
            <a:fld id="{E1E47A0B-2B3D-4BA4-BE4E-8D9FCFB27B20}" type="slidenum">
              <a:rPr lang="en-US" altLang="en-US"/>
              <a:pPr>
                <a:defRPr/>
              </a:pPr>
              <a:t>‹#›</a:t>
            </a:fld>
            <a:endParaRPr lang="en-US" altLang="en-US"/>
          </a:p>
        </p:txBody>
      </p:sp>
    </p:spTree>
    <p:extLst>
      <p:ext uri="{BB962C8B-B14F-4D97-AF65-F5344CB8AC3E}">
        <p14:creationId xmlns:p14="http://schemas.microsoft.com/office/powerpoint/2010/main" val="572268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1A1BE46-C4C2-4C83-AFFC-805E261AF114}"/>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xmlns="" id="{0A8B666B-54D2-4FC9-840E-11FEAB904A4E}"/>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xmlns="" id="{F2907D54-CB7E-41D2-902F-14B49CCD0B39}"/>
              </a:ext>
            </a:extLst>
          </p:cNvPr>
          <p:cNvSpPr>
            <a:spLocks noGrp="1"/>
          </p:cNvSpPr>
          <p:nvPr>
            <p:ph type="sldNum" sz="quarter" idx="12"/>
          </p:nvPr>
        </p:nvSpPr>
        <p:spPr/>
        <p:txBody>
          <a:bodyPr/>
          <a:lstStyle>
            <a:lvl1pPr>
              <a:defRPr/>
            </a:lvl1pPr>
          </a:lstStyle>
          <a:p>
            <a:pPr>
              <a:defRPr/>
            </a:pPr>
            <a:fld id="{030F3E85-BEAD-4670-9D1E-8A51D0099C6A}" type="slidenum">
              <a:rPr lang="en-US" altLang="en-US"/>
              <a:pPr>
                <a:defRPr/>
              </a:pPr>
              <a:t>‹#›</a:t>
            </a:fld>
            <a:endParaRPr lang="en-US" altLang="en-US"/>
          </a:p>
        </p:txBody>
      </p:sp>
    </p:spTree>
    <p:extLst>
      <p:ext uri="{BB962C8B-B14F-4D97-AF65-F5344CB8AC3E}">
        <p14:creationId xmlns:p14="http://schemas.microsoft.com/office/powerpoint/2010/main" val="922197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A03540A-D95E-4073-AB01-19AD2396A87B}"/>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xmlns="" id="{CCE9690A-4652-4E4A-AD8F-4ECED950A19C}"/>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xmlns="" id="{57E31F61-9F30-425C-A9BE-47FC08688F9B}"/>
              </a:ext>
            </a:extLst>
          </p:cNvPr>
          <p:cNvSpPr>
            <a:spLocks noGrp="1"/>
          </p:cNvSpPr>
          <p:nvPr>
            <p:ph type="sldNum" sz="quarter" idx="12"/>
          </p:nvPr>
        </p:nvSpPr>
        <p:spPr/>
        <p:txBody>
          <a:bodyPr/>
          <a:lstStyle>
            <a:lvl1pPr>
              <a:defRPr/>
            </a:lvl1pPr>
          </a:lstStyle>
          <a:p>
            <a:pPr>
              <a:defRPr/>
            </a:pPr>
            <a:fld id="{258D445A-8EB1-485B-BFCF-5091D4962143}" type="slidenum">
              <a:rPr lang="en-US" altLang="en-US"/>
              <a:pPr>
                <a:defRPr/>
              </a:pPr>
              <a:t>‹#›</a:t>
            </a:fld>
            <a:endParaRPr lang="en-US" altLang="en-US"/>
          </a:p>
        </p:txBody>
      </p:sp>
    </p:spTree>
    <p:extLst>
      <p:ext uri="{BB962C8B-B14F-4D97-AF65-F5344CB8AC3E}">
        <p14:creationId xmlns:p14="http://schemas.microsoft.com/office/powerpoint/2010/main" val="21490872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xmlns="" id="{1CA4B714-71B2-41DB-800E-897A659E9561}"/>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xmlns="" id="{0F69B3AE-DA60-403C-8621-40D102D783FF}"/>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xmlns="" id="{B5C25A45-367B-4A3D-9CBC-2B3B97F30E46}"/>
              </a:ext>
            </a:extLst>
          </p:cNvPr>
          <p:cNvSpPr>
            <a:spLocks noGrp="1"/>
          </p:cNvSpPr>
          <p:nvPr>
            <p:ph type="sldNum" sz="quarter" idx="12"/>
          </p:nvPr>
        </p:nvSpPr>
        <p:spPr/>
        <p:txBody>
          <a:bodyPr/>
          <a:lstStyle>
            <a:lvl1pPr>
              <a:defRPr/>
            </a:lvl1pPr>
          </a:lstStyle>
          <a:p>
            <a:pPr>
              <a:defRPr/>
            </a:pPr>
            <a:fld id="{E4AFBCED-7969-41E5-995D-C68E1BE5DDA6}" type="slidenum">
              <a:rPr lang="en-US" altLang="en-US"/>
              <a:pPr>
                <a:defRPr/>
              </a:pPr>
              <a:t>‹#›</a:t>
            </a:fld>
            <a:endParaRPr lang="en-US" altLang="en-US"/>
          </a:p>
        </p:txBody>
      </p:sp>
    </p:spTree>
    <p:extLst>
      <p:ext uri="{BB962C8B-B14F-4D97-AF65-F5344CB8AC3E}">
        <p14:creationId xmlns:p14="http://schemas.microsoft.com/office/powerpoint/2010/main" val="2851752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a:extLst>
              <a:ext uri="{FF2B5EF4-FFF2-40B4-BE49-F238E27FC236}">
                <a16:creationId xmlns:a16="http://schemas.microsoft.com/office/drawing/2014/main" xmlns="" id="{92A578E7-2564-44E8-9C3A-642AE10EDA7E}"/>
              </a:ext>
            </a:extLst>
          </p:cNvPr>
          <p:cNvSpPr>
            <a:spLocks noGrp="1"/>
          </p:cNvSpPr>
          <p:nvPr>
            <p:ph type="dt" sz="half" idx="10"/>
          </p:nvPr>
        </p:nvSpPr>
        <p:spPr/>
        <p:txBody>
          <a:bodyPr/>
          <a:lstStyle>
            <a:lvl1pPr>
              <a:defRPr/>
            </a:lvl1pPr>
          </a:lstStyle>
          <a:p>
            <a:pPr>
              <a:defRPr/>
            </a:pPr>
            <a:endParaRPr lang="en-US" altLang="en-US"/>
          </a:p>
        </p:txBody>
      </p:sp>
      <p:sp>
        <p:nvSpPr>
          <p:cNvPr id="7" name="Footer Placeholder 4">
            <a:extLst>
              <a:ext uri="{FF2B5EF4-FFF2-40B4-BE49-F238E27FC236}">
                <a16:creationId xmlns:a16="http://schemas.microsoft.com/office/drawing/2014/main" xmlns="" id="{A1F168FB-189D-4050-A231-49517F3A6EC5}"/>
              </a:ext>
            </a:extLst>
          </p:cNvPr>
          <p:cNvSpPr>
            <a:spLocks noGrp="1"/>
          </p:cNvSpPr>
          <p:nvPr>
            <p:ph type="ftr" sz="quarter" idx="11"/>
          </p:nvPr>
        </p:nvSpPr>
        <p:spPr/>
        <p:txBody>
          <a:bodyPr/>
          <a:lstStyle>
            <a:lvl1pPr>
              <a:defRPr/>
            </a:lvl1pPr>
          </a:lstStyle>
          <a:p>
            <a:pPr>
              <a:defRPr/>
            </a:pPr>
            <a:endParaRPr lang="en-US" altLang="en-US"/>
          </a:p>
        </p:txBody>
      </p:sp>
      <p:sp>
        <p:nvSpPr>
          <p:cNvPr id="8" name="Slide Number Placeholder 5">
            <a:extLst>
              <a:ext uri="{FF2B5EF4-FFF2-40B4-BE49-F238E27FC236}">
                <a16:creationId xmlns:a16="http://schemas.microsoft.com/office/drawing/2014/main" xmlns="" id="{62114469-38CB-442A-854F-069C21FC9D87}"/>
              </a:ext>
            </a:extLst>
          </p:cNvPr>
          <p:cNvSpPr>
            <a:spLocks noGrp="1"/>
          </p:cNvSpPr>
          <p:nvPr>
            <p:ph type="sldNum" sz="quarter" idx="12"/>
          </p:nvPr>
        </p:nvSpPr>
        <p:spPr/>
        <p:txBody>
          <a:bodyPr/>
          <a:lstStyle>
            <a:lvl1pPr>
              <a:defRPr/>
            </a:lvl1pPr>
          </a:lstStyle>
          <a:p>
            <a:pPr>
              <a:defRPr/>
            </a:pPr>
            <a:fld id="{4B3A6709-2A28-4636-A76F-2C5B230D31CB}" type="slidenum">
              <a:rPr lang="en-US" altLang="en-US"/>
              <a:pPr>
                <a:defRPr/>
              </a:pPr>
              <a:t>‹#›</a:t>
            </a:fld>
            <a:endParaRPr lang="en-US" altLang="en-US"/>
          </a:p>
        </p:txBody>
      </p:sp>
    </p:spTree>
    <p:extLst>
      <p:ext uri="{BB962C8B-B14F-4D97-AF65-F5344CB8AC3E}">
        <p14:creationId xmlns:p14="http://schemas.microsoft.com/office/powerpoint/2010/main" val="3326228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309009D-0F5E-4A5C-AAB8-36939C7BB356}"/>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xmlns="" id="{F745A576-CED8-41FD-916E-66BAEC5339DD}"/>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xmlns="" id="{6B06F4C9-8059-4A3F-9F51-D233BC104187}"/>
              </a:ext>
            </a:extLst>
          </p:cNvPr>
          <p:cNvSpPr>
            <a:spLocks noGrp="1"/>
          </p:cNvSpPr>
          <p:nvPr>
            <p:ph type="sldNum" sz="quarter" idx="12"/>
          </p:nvPr>
        </p:nvSpPr>
        <p:spPr/>
        <p:txBody>
          <a:bodyPr/>
          <a:lstStyle>
            <a:lvl1pPr>
              <a:defRPr/>
            </a:lvl1pPr>
          </a:lstStyle>
          <a:p>
            <a:pPr>
              <a:defRPr/>
            </a:pPr>
            <a:fld id="{B692B20D-0F2D-4B35-B091-CAE7E1529F38}" type="slidenum">
              <a:rPr lang="en-US" altLang="en-US"/>
              <a:pPr>
                <a:defRPr/>
              </a:pPr>
              <a:t>‹#›</a:t>
            </a:fld>
            <a:endParaRPr lang="en-US" altLang="en-US"/>
          </a:p>
        </p:txBody>
      </p:sp>
    </p:spTree>
    <p:extLst>
      <p:ext uri="{BB962C8B-B14F-4D97-AF65-F5344CB8AC3E}">
        <p14:creationId xmlns:p14="http://schemas.microsoft.com/office/powerpoint/2010/main" val="2858708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1E10C860-9872-4160-98D3-FE81127AAC63}"/>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xmlns="" id="{D45C0732-43EB-429B-9228-F43D1C355BEB}"/>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xmlns="" id="{8AD68754-360A-46A9-AE40-18C6969F3A74}"/>
              </a:ext>
            </a:extLst>
          </p:cNvPr>
          <p:cNvSpPr>
            <a:spLocks noGrp="1"/>
          </p:cNvSpPr>
          <p:nvPr>
            <p:ph type="sldNum" sz="quarter" idx="12"/>
          </p:nvPr>
        </p:nvSpPr>
        <p:spPr/>
        <p:txBody>
          <a:bodyPr/>
          <a:lstStyle>
            <a:lvl1pPr>
              <a:defRPr/>
            </a:lvl1pPr>
          </a:lstStyle>
          <a:p>
            <a:pPr>
              <a:defRPr/>
            </a:pPr>
            <a:fld id="{7D003A81-ED14-44E2-8713-7DD637505CEC}" type="slidenum">
              <a:rPr lang="en-US" altLang="en-US"/>
              <a:pPr>
                <a:defRPr/>
              </a:pPr>
              <a:t>‹#›</a:t>
            </a:fld>
            <a:endParaRPr lang="en-US" altLang="en-US"/>
          </a:p>
        </p:txBody>
      </p:sp>
    </p:spTree>
    <p:extLst>
      <p:ext uri="{BB962C8B-B14F-4D97-AF65-F5344CB8AC3E}">
        <p14:creationId xmlns:p14="http://schemas.microsoft.com/office/powerpoint/2010/main" val="3027976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xmlns="" id="{541E3EB4-F8CB-4ECA-9652-5A2A941F8194}"/>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xmlns="" id="{B814E3C4-E0C4-4382-A272-588E7A88AFC2}"/>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xmlns="" id="{CE9F31D3-25DB-4CED-A197-1F5EC1D52138}"/>
              </a:ext>
            </a:extLst>
          </p:cNvPr>
          <p:cNvSpPr>
            <a:spLocks noGrp="1"/>
          </p:cNvSpPr>
          <p:nvPr>
            <p:ph type="sldNum" sz="quarter" idx="12"/>
          </p:nvPr>
        </p:nvSpPr>
        <p:spPr/>
        <p:txBody>
          <a:bodyPr/>
          <a:lstStyle>
            <a:lvl1pPr>
              <a:defRPr/>
            </a:lvl1pPr>
          </a:lstStyle>
          <a:p>
            <a:pPr>
              <a:defRPr/>
            </a:pPr>
            <a:fld id="{6C5988F2-A79C-43D8-965D-6DCB2979C790}" type="slidenum">
              <a:rPr lang="en-US" altLang="en-US"/>
              <a:pPr>
                <a:defRPr/>
              </a:pPr>
              <a:t>‹#›</a:t>
            </a:fld>
            <a:endParaRPr lang="en-US" altLang="en-US"/>
          </a:p>
        </p:txBody>
      </p:sp>
    </p:spTree>
    <p:extLst>
      <p:ext uri="{BB962C8B-B14F-4D97-AF65-F5344CB8AC3E}">
        <p14:creationId xmlns:p14="http://schemas.microsoft.com/office/powerpoint/2010/main" val="635909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xmlns="" id="{CBAE9A3C-1AFD-4A72-936C-D50387024C73}"/>
              </a:ext>
            </a:extLst>
          </p:cNvPr>
          <p:cNvSpPr>
            <a:spLocks noGrp="1"/>
          </p:cNvSpPr>
          <p:nvPr>
            <p:ph type="dt" sz="half" idx="10"/>
          </p:nvPr>
        </p:nvSpPr>
        <p:spPr/>
        <p:txBody>
          <a:bodyPr/>
          <a:lstStyle>
            <a:lvl1pPr>
              <a:defRPr/>
            </a:lvl1pPr>
          </a:lstStyle>
          <a:p>
            <a:pPr>
              <a:defRPr/>
            </a:pPr>
            <a:endParaRPr lang="en-US" altLang="en-US"/>
          </a:p>
        </p:txBody>
      </p:sp>
      <p:sp>
        <p:nvSpPr>
          <p:cNvPr id="8" name="Footer Placeholder 4">
            <a:extLst>
              <a:ext uri="{FF2B5EF4-FFF2-40B4-BE49-F238E27FC236}">
                <a16:creationId xmlns:a16="http://schemas.microsoft.com/office/drawing/2014/main" xmlns="" id="{96B9E598-04BE-4DD0-AFD4-3ECFA8A37BFB}"/>
              </a:ext>
            </a:extLst>
          </p:cNvPr>
          <p:cNvSpPr>
            <a:spLocks noGrp="1"/>
          </p:cNvSpPr>
          <p:nvPr>
            <p:ph type="ftr" sz="quarter" idx="11"/>
          </p:nvPr>
        </p:nvSpPr>
        <p:spPr/>
        <p:txBody>
          <a:bodyPr/>
          <a:lstStyle>
            <a:lvl1pPr>
              <a:defRPr/>
            </a:lvl1pPr>
          </a:lstStyle>
          <a:p>
            <a:pPr>
              <a:defRPr/>
            </a:pPr>
            <a:endParaRPr lang="en-US" altLang="en-US"/>
          </a:p>
        </p:txBody>
      </p:sp>
      <p:sp>
        <p:nvSpPr>
          <p:cNvPr id="9" name="Slide Number Placeholder 5">
            <a:extLst>
              <a:ext uri="{FF2B5EF4-FFF2-40B4-BE49-F238E27FC236}">
                <a16:creationId xmlns:a16="http://schemas.microsoft.com/office/drawing/2014/main" xmlns="" id="{0EEF2526-97A9-4146-987E-6C38BCC807BD}"/>
              </a:ext>
            </a:extLst>
          </p:cNvPr>
          <p:cNvSpPr>
            <a:spLocks noGrp="1"/>
          </p:cNvSpPr>
          <p:nvPr>
            <p:ph type="sldNum" sz="quarter" idx="12"/>
          </p:nvPr>
        </p:nvSpPr>
        <p:spPr/>
        <p:txBody>
          <a:bodyPr/>
          <a:lstStyle>
            <a:lvl1pPr>
              <a:defRPr/>
            </a:lvl1pPr>
          </a:lstStyle>
          <a:p>
            <a:pPr>
              <a:defRPr/>
            </a:pPr>
            <a:fld id="{C9AAF442-DBBA-4B61-9B96-7A817BCC2B2F}" type="slidenum">
              <a:rPr lang="en-US" altLang="en-US"/>
              <a:pPr>
                <a:defRPr/>
              </a:pPr>
              <a:t>‹#›</a:t>
            </a:fld>
            <a:endParaRPr lang="en-US" altLang="en-US"/>
          </a:p>
        </p:txBody>
      </p:sp>
    </p:spTree>
    <p:extLst>
      <p:ext uri="{BB962C8B-B14F-4D97-AF65-F5344CB8AC3E}">
        <p14:creationId xmlns:p14="http://schemas.microsoft.com/office/powerpoint/2010/main" val="2861972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xmlns="" id="{7E8ABD85-5127-445C-90B5-60C532A9C7A5}"/>
              </a:ext>
            </a:extLst>
          </p:cNvPr>
          <p:cNvSpPr>
            <a:spLocks noGrp="1"/>
          </p:cNvSpPr>
          <p:nvPr>
            <p:ph type="dt" sz="half" idx="10"/>
          </p:nvPr>
        </p:nvSpPr>
        <p:spPr/>
        <p:txBody>
          <a:bodyPr/>
          <a:lstStyle>
            <a:lvl1pPr>
              <a:defRPr/>
            </a:lvl1pPr>
          </a:lstStyle>
          <a:p>
            <a:pPr>
              <a:defRPr/>
            </a:pPr>
            <a:endParaRPr lang="en-US" altLang="en-US"/>
          </a:p>
        </p:txBody>
      </p:sp>
      <p:sp>
        <p:nvSpPr>
          <p:cNvPr id="4" name="Footer Placeholder 4">
            <a:extLst>
              <a:ext uri="{FF2B5EF4-FFF2-40B4-BE49-F238E27FC236}">
                <a16:creationId xmlns:a16="http://schemas.microsoft.com/office/drawing/2014/main" xmlns="" id="{15C4A46F-5666-44BC-966A-4137AFD4FA36}"/>
              </a:ext>
            </a:extLst>
          </p:cNvPr>
          <p:cNvSpPr>
            <a:spLocks noGrp="1"/>
          </p:cNvSpPr>
          <p:nvPr>
            <p:ph type="ftr" sz="quarter" idx="11"/>
          </p:nvPr>
        </p:nvSpPr>
        <p:spPr/>
        <p:txBody>
          <a:bodyPr/>
          <a:lstStyle>
            <a:lvl1pPr>
              <a:defRPr/>
            </a:lvl1pPr>
          </a:lstStyle>
          <a:p>
            <a:pPr>
              <a:defRPr/>
            </a:pPr>
            <a:endParaRPr lang="en-US" altLang="en-US"/>
          </a:p>
        </p:txBody>
      </p:sp>
      <p:sp>
        <p:nvSpPr>
          <p:cNvPr id="5" name="Slide Number Placeholder 5">
            <a:extLst>
              <a:ext uri="{FF2B5EF4-FFF2-40B4-BE49-F238E27FC236}">
                <a16:creationId xmlns:a16="http://schemas.microsoft.com/office/drawing/2014/main" xmlns="" id="{A884A68C-D7B1-4BDB-91BC-A1228E648699}"/>
              </a:ext>
            </a:extLst>
          </p:cNvPr>
          <p:cNvSpPr>
            <a:spLocks noGrp="1"/>
          </p:cNvSpPr>
          <p:nvPr>
            <p:ph type="sldNum" sz="quarter" idx="12"/>
          </p:nvPr>
        </p:nvSpPr>
        <p:spPr/>
        <p:txBody>
          <a:bodyPr/>
          <a:lstStyle>
            <a:lvl1pPr>
              <a:defRPr/>
            </a:lvl1pPr>
          </a:lstStyle>
          <a:p>
            <a:pPr>
              <a:defRPr/>
            </a:pPr>
            <a:fld id="{AD2AC2B1-A56A-444D-8FAF-4B90292582C3}" type="slidenum">
              <a:rPr lang="en-US" altLang="en-US"/>
              <a:pPr>
                <a:defRPr/>
              </a:pPr>
              <a:t>‹#›</a:t>
            </a:fld>
            <a:endParaRPr lang="en-US" altLang="en-US"/>
          </a:p>
        </p:txBody>
      </p:sp>
    </p:spTree>
    <p:extLst>
      <p:ext uri="{BB962C8B-B14F-4D97-AF65-F5344CB8AC3E}">
        <p14:creationId xmlns:p14="http://schemas.microsoft.com/office/powerpoint/2010/main" val="4230851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2A9469A4-6F78-40B7-8815-0FC59FBF5A85}"/>
              </a:ext>
            </a:extLst>
          </p:cNvPr>
          <p:cNvSpPr>
            <a:spLocks noGrp="1"/>
          </p:cNvSpPr>
          <p:nvPr>
            <p:ph type="dt" sz="half" idx="10"/>
          </p:nvPr>
        </p:nvSpPr>
        <p:spPr/>
        <p:txBody>
          <a:bodyPr/>
          <a:lstStyle>
            <a:lvl1pPr>
              <a:defRPr/>
            </a:lvl1pPr>
          </a:lstStyle>
          <a:p>
            <a:pPr>
              <a:defRPr/>
            </a:pPr>
            <a:endParaRPr lang="en-US" altLang="en-US"/>
          </a:p>
        </p:txBody>
      </p:sp>
      <p:sp>
        <p:nvSpPr>
          <p:cNvPr id="3" name="Footer Placeholder 4">
            <a:extLst>
              <a:ext uri="{FF2B5EF4-FFF2-40B4-BE49-F238E27FC236}">
                <a16:creationId xmlns:a16="http://schemas.microsoft.com/office/drawing/2014/main" xmlns="" id="{08AC902B-0AE1-46D7-82E5-41EFBE4FF45C}"/>
              </a:ext>
            </a:extLst>
          </p:cNvPr>
          <p:cNvSpPr>
            <a:spLocks noGrp="1"/>
          </p:cNvSpPr>
          <p:nvPr>
            <p:ph type="ftr" sz="quarter" idx="11"/>
          </p:nvPr>
        </p:nvSpPr>
        <p:spPr/>
        <p:txBody>
          <a:bodyPr/>
          <a:lstStyle>
            <a:lvl1pPr>
              <a:defRPr/>
            </a:lvl1pPr>
          </a:lstStyle>
          <a:p>
            <a:pPr>
              <a:defRPr/>
            </a:pPr>
            <a:endParaRPr lang="en-US" altLang="en-US"/>
          </a:p>
        </p:txBody>
      </p:sp>
      <p:sp>
        <p:nvSpPr>
          <p:cNvPr id="4" name="Slide Number Placeholder 5">
            <a:extLst>
              <a:ext uri="{FF2B5EF4-FFF2-40B4-BE49-F238E27FC236}">
                <a16:creationId xmlns:a16="http://schemas.microsoft.com/office/drawing/2014/main" xmlns="" id="{21C9DFBD-F50C-42CE-B11F-91281DE97067}"/>
              </a:ext>
            </a:extLst>
          </p:cNvPr>
          <p:cNvSpPr>
            <a:spLocks noGrp="1"/>
          </p:cNvSpPr>
          <p:nvPr>
            <p:ph type="sldNum" sz="quarter" idx="12"/>
          </p:nvPr>
        </p:nvSpPr>
        <p:spPr/>
        <p:txBody>
          <a:bodyPr/>
          <a:lstStyle>
            <a:lvl1pPr>
              <a:defRPr/>
            </a:lvl1pPr>
          </a:lstStyle>
          <a:p>
            <a:pPr>
              <a:defRPr/>
            </a:pPr>
            <a:fld id="{ABF72AFE-A389-43A8-94C0-C2AD211DA8FA}" type="slidenum">
              <a:rPr lang="en-US" altLang="en-US"/>
              <a:pPr>
                <a:defRPr/>
              </a:pPr>
              <a:t>‹#›</a:t>
            </a:fld>
            <a:endParaRPr lang="en-US" altLang="en-US"/>
          </a:p>
        </p:txBody>
      </p:sp>
    </p:spTree>
    <p:extLst>
      <p:ext uri="{BB962C8B-B14F-4D97-AF65-F5344CB8AC3E}">
        <p14:creationId xmlns:p14="http://schemas.microsoft.com/office/powerpoint/2010/main" val="15596169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xmlns="" id="{C775451F-587C-497C-8585-5950667AD928}"/>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xmlns="" id="{374847CD-4E33-4903-A269-A73F26A6A513}"/>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xmlns="" id="{FA590A09-BEBB-4016-A52C-C600F369F6C0}"/>
              </a:ext>
            </a:extLst>
          </p:cNvPr>
          <p:cNvSpPr>
            <a:spLocks noGrp="1"/>
          </p:cNvSpPr>
          <p:nvPr>
            <p:ph type="sldNum" sz="quarter" idx="12"/>
          </p:nvPr>
        </p:nvSpPr>
        <p:spPr/>
        <p:txBody>
          <a:bodyPr/>
          <a:lstStyle>
            <a:lvl1pPr>
              <a:defRPr/>
            </a:lvl1pPr>
          </a:lstStyle>
          <a:p>
            <a:pPr>
              <a:defRPr/>
            </a:pPr>
            <a:fld id="{A2DC017E-8CD3-4ED0-939C-56BCA7C71721}" type="slidenum">
              <a:rPr lang="en-US" altLang="en-US"/>
              <a:pPr>
                <a:defRPr/>
              </a:pPr>
              <a:t>‹#›</a:t>
            </a:fld>
            <a:endParaRPr lang="en-US" altLang="en-US"/>
          </a:p>
        </p:txBody>
      </p:sp>
    </p:spTree>
    <p:extLst>
      <p:ext uri="{BB962C8B-B14F-4D97-AF65-F5344CB8AC3E}">
        <p14:creationId xmlns:p14="http://schemas.microsoft.com/office/powerpoint/2010/main" val="3282436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xmlns="" id="{D635E2DA-0F49-49BD-AB44-6C606A9D5021}"/>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xmlns="" id="{ABD33944-3AB8-4881-89FB-A299EC677521}"/>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xmlns="" id="{ADDA788D-2F43-49D4-83F3-B025D91004B1}"/>
              </a:ext>
            </a:extLst>
          </p:cNvPr>
          <p:cNvSpPr>
            <a:spLocks noGrp="1"/>
          </p:cNvSpPr>
          <p:nvPr>
            <p:ph type="sldNum" sz="quarter" idx="12"/>
          </p:nvPr>
        </p:nvSpPr>
        <p:spPr/>
        <p:txBody>
          <a:bodyPr/>
          <a:lstStyle>
            <a:lvl1pPr>
              <a:defRPr/>
            </a:lvl1pPr>
          </a:lstStyle>
          <a:p>
            <a:pPr>
              <a:defRPr/>
            </a:pPr>
            <a:fld id="{0C74EF1A-19B0-4068-8BAC-7FFA4467DA74}" type="slidenum">
              <a:rPr lang="en-US" altLang="en-US"/>
              <a:pPr>
                <a:defRPr/>
              </a:pPr>
              <a:t>‹#›</a:t>
            </a:fld>
            <a:endParaRPr lang="en-US" altLang="en-US"/>
          </a:p>
        </p:txBody>
      </p:sp>
    </p:spTree>
    <p:extLst>
      <p:ext uri="{BB962C8B-B14F-4D97-AF65-F5344CB8AC3E}">
        <p14:creationId xmlns:p14="http://schemas.microsoft.com/office/powerpoint/2010/main" val="3830184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xmlns="" id="{5BB87561-3886-4857-8897-80D1111FB29A}"/>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xmlns="" id="{4BDBF103-588C-48E7-960F-FE9BE936FE2F}"/>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xmlns="" id="{394A59C7-F48E-4C45-B32C-60846E4C7AE0}"/>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a:defRPr/>
            </a:pPr>
            <a:endParaRPr lang="en-US" altLang="en-US"/>
          </a:p>
        </p:txBody>
      </p:sp>
      <p:sp>
        <p:nvSpPr>
          <p:cNvPr id="5" name="Footer Placeholder 4">
            <a:extLst>
              <a:ext uri="{FF2B5EF4-FFF2-40B4-BE49-F238E27FC236}">
                <a16:creationId xmlns:a16="http://schemas.microsoft.com/office/drawing/2014/main" xmlns="" id="{0B66D262-49EC-4306-9E96-483B1350AE1B}"/>
              </a:ext>
            </a:extLst>
          </p:cNvPr>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defRPr>
            </a:lvl1pPr>
          </a:lstStyle>
          <a:p>
            <a:pPr>
              <a:defRPr/>
            </a:pPr>
            <a:endParaRPr lang="en-US" altLang="en-US"/>
          </a:p>
        </p:txBody>
      </p:sp>
      <p:sp>
        <p:nvSpPr>
          <p:cNvPr id="6" name="Slide Number Placeholder 5">
            <a:extLst>
              <a:ext uri="{FF2B5EF4-FFF2-40B4-BE49-F238E27FC236}">
                <a16:creationId xmlns:a16="http://schemas.microsoft.com/office/drawing/2014/main" xmlns="" id="{8810BDBB-C8FA-44E0-87F8-A7A138C7919C}"/>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FC14069A-25E3-4823-965E-D3CE7E5A8B7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216" r:id="rId1"/>
    <p:sldLayoutId id="2147484217" r:id="rId2"/>
    <p:sldLayoutId id="2147484218" r:id="rId3"/>
    <p:sldLayoutId id="2147484219" r:id="rId4"/>
    <p:sldLayoutId id="2147484220" r:id="rId5"/>
    <p:sldLayoutId id="2147484221" r:id="rId6"/>
    <p:sldLayoutId id="2147484222" r:id="rId7"/>
    <p:sldLayoutId id="2147484223" r:id="rId8"/>
    <p:sldLayoutId id="2147484224" r:id="rId9"/>
    <p:sldLayoutId id="2147484225" r:id="rId10"/>
    <p:sldLayoutId id="2147484226" r:id="rId11"/>
    <p:sldLayoutId id="2147484227" r:id="rId12"/>
    <p:sldLayoutId id="2147484228"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7" Type="http://schemas.openxmlformats.org/officeDocument/2006/relationships/image" Target="../media/image6.gif"/><Relationship Id="rId2" Type="http://schemas.openxmlformats.org/officeDocument/2006/relationships/image" Target="../media/image1.wmf"/><Relationship Id="rId1" Type="http://schemas.openxmlformats.org/officeDocument/2006/relationships/slideLayout" Target="../slideLayouts/slideLayout13.xml"/><Relationship Id="rId6" Type="http://schemas.openxmlformats.org/officeDocument/2006/relationships/image" Target="../media/image5.gif"/><Relationship Id="rId5" Type="http://schemas.openxmlformats.org/officeDocument/2006/relationships/image" Target="../media/image4.gif"/><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21.gif"/><Relationship Id="rId4" Type="http://schemas.openxmlformats.org/officeDocument/2006/relationships/image" Target="../media/image11.gif"/></Relationships>
</file>

<file path=ppt/slides/_rels/slide27.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25.png"/><Relationship Id="rId2" Type="http://schemas.openxmlformats.org/officeDocument/2006/relationships/slideLayout" Target="../slideLayouts/slideLayout4.xml"/><Relationship Id="rId1" Type="http://schemas.openxmlformats.org/officeDocument/2006/relationships/audio" Target="file:///D:\Gi&#225;o%20&#225;n\Th&#7847;y%20An\Love%20Story%20(Guitar).wav" TargetMode="External"/><Relationship Id="rId6" Type="http://schemas.openxmlformats.org/officeDocument/2006/relationships/image" Target="../media/image24.gif"/><Relationship Id="rId5" Type="http://schemas.openxmlformats.org/officeDocument/2006/relationships/slide" Target="slide1.xml"/><Relationship Id="rId4" Type="http://schemas.openxmlformats.org/officeDocument/2006/relationships/image" Target="../media/image23.jpe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file:///C:\Users\ADMIN\Downloads\%5bKARAOKE%5d%20VUI%20&#272;&#7870;N%20TR&#431;&#7900;NG%20-%20L&#7898;P%203%20K&#7870;T%20N&#7888;I%20TRI%20TH&#7912;C%20(online-video-cutter.com).mp3" TargetMode="External"/><Relationship Id="rId1" Type="http://schemas.microsoft.com/office/2007/relationships/media" Target="file:///C:\Users\ADMIN\Downloads\%5bKARAOKE%5d%20VUI%20&#272;&#7870;N%20TR&#431;&#7900;NG%20-%20L&#7898;P%203%20K&#7870;T%20N&#7888;I%20TRI%20TH&#7912;C%20(online-video-cutter.com).mp3" TargetMode="External"/><Relationship Id="rId5" Type="http://schemas.openxmlformats.org/officeDocument/2006/relationships/image" Target="../media/image13.pn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file:///D:\c&#244;%20Hi&#7873;n\Karaoke%20-%20L&#7899;p%20Ch&#250;ng%20Ta%20&#272;o&#224;n%20K&#7871;t%20-%20&#194;m%20Nh&#7841;c%20L&#7899;p%203%20--%20L&#7899;p%20Nh&#7841;c%20doremi.mp3" TargetMode="External"/><Relationship Id="rId1" Type="http://schemas.openxmlformats.org/officeDocument/2006/relationships/audio" Target="NULL" TargetMode="External"/><Relationship Id="rId5" Type="http://schemas.openxmlformats.org/officeDocument/2006/relationships/image" Target="../media/image13.pn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file:///D:\c&#244;%20Hi&#7873;n\%5bKARAOKE%5d%20C&#212;%20GI&#193;O%20EM%20(BEAT%20CHU&#7848;N)%20L&#7898;P%201%20-%20Ch&#226;n%20Tr&#7901;i%20S&#225;ng%20T&#7841;o.mp3" TargetMode="External"/><Relationship Id="rId1" Type="http://schemas.openxmlformats.org/officeDocument/2006/relationships/audio" Target="NULL" TargetMode="External"/><Relationship Id="rId5" Type="http://schemas.openxmlformats.org/officeDocument/2006/relationships/image" Target="../media/image13.pn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MEDEVAL">
            <a:extLst>
              <a:ext uri="{FF2B5EF4-FFF2-40B4-BE49-F238E27FC236}">
                <a16:creationId xmlns:a16="http://schemas.microsoft.com/office/drawing/2014/main" xmlns="" id="{C34158E8-84C1-4CED-A950-5EA402F3966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 Box 3">
            <a:extLst>
              <a:ext uri="{FF2B5EF4-FFF2-40B4-BE49-F238E27FC236}">
                <a16:creationId xmlns:a16="http://schemas.microsoft.com/office/drawing/2014/main" xmlns="" id="{3AEFB06F-4E83-4AEA-9ABD-5E86DA30FF19}"/>
              </a:ext>
            </a:extLst>
          </p:cNvPr>
          <p:cNvSpPr txBox="1">
            <a:spLocks noChangeArrowheads="1"/>
          </p:cNvSpPr>
          <p:nvPr/>
        </p:nvSpPr>
        <p:spPr bwMode="auto">
          <a:xfrm>
            <a:off x="2667000" y="2819400"/>
            <a:ext cx="3429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en-US" altLang="en-US" sz="1800">
              <a:latin typeface="Arial" panose="020B0604020202020204" pitchFamily="34" charset="0"/>
            </a:endParaRPr>
          </a:p>
        </p:txBody>
      </p:sp>
      <p:pic>
        <p:nvPicPr>
          <p:cNvPr id="3076" name="Picture 4" descr="BOOKS">
            <a:extLst>
              <a:ext uri="{FF2B5EF4-FFF2-40B4-BE49-F238E27FC236}">
                <a16:creationId xmlns:a16="http://schemas.microsoft.com/office/drawing/2014/main" xmlns="" id="{2DBAB2DB-939B-497D-B4FE-29FE48A56F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743200"/>
            <a:ext cx="8229600" cy="1828800"/>
          </a:xfrm>
          <a:prstGeom prst="rect">
            <a:avLst/>
          </a:prstGeom>
          <a:blipFill dpi="0" rotWithShape="1">
            <a:blip r:embed="rId4">
              <a:alphaModFix amt="37000"/>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pic>
      <p:sp>
        <p:nvSpPr>
          <p:cNvPr id="3077" name="Text Box 5">
            <a:extLst>
              <a:ext uri="{FF2B5EF4-FFF2-40B4-BE49-F238E27FC236}">
                <a16:creationId xmlns:a16="http://schemas.microsoft.com/office/drawing/2014/main" xmlns="" id="{4831CA7E-A791-4D3D-BD98-D850B583AEEF}"/>
              </a:ext>
            </a:extLst>
          </p:cNvPr>
          <p:cNvSpPr txBox="1">
            <a:spLocks noChangeArrowheads="1"/>
          </p:cNvSpPr>
          <p:nvPr/>
        </p:nvSpPr>
        <p:spPr bwMode="auto">
          <a:xfrm>
            <a:off x="3657600" y="3175000"/>
            <a:ext cx="1219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2000" b="1">
                <a:solidFill>
                  <a:srgbClr val="FF0066"/>
                </a:solidFill>
                <a:latin typeface="Times New Roman" panose="02020603050405020304" pitchFamily="18" charset="0"/>
              </a:rPr>
              <a:t>Chân Trời</a:t>
            </a:r>
          </a:p>
        </p:txBody>
      </p:sp>
      <p:sp>
        <p:nvSpPr>
          <p:cNvPr id="3078" name="Text Box 6">
            <a:extLst>
              <a:ext uri="{FF2B5EF4-FFF2-40B4-BE49-F238E27FC236}">
                <a16:creationId xmlns:a16="http://schemas.microsoft.com/office/drawing/2014/main" xmlns="" id="{F25F9817-117D-4275-ADC6-3504ABE8519B}"/>
              </a:ext>
            </a:extLst>
          </p:cNvPr>
          <p:cNvSpPr txBox="1">
            <a:spLocks noChangeArrowheads="1"/>
          </p:cNvSpPr>
          <p:nvPr/>
        </p:nvSpPr>
        <p:spPr bwMode="auto">
          <a:xfrm>
            <a:off x="5410200" y="3009900"/>
            <a:ext cx="1219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2200" b="1">
                <a:solidFill>
                  <a:srgbClr val="FF0066"/>
                </a:solidFill>
                <a:latin typeface="Times New Roman" panose="02020603050405020304" pitchFamily="18" charset="0"/>
              </a:rPr>
              <a:t>Tri Thức</a:t>
            </a:r>
          </a:p>
        </p:txBody>
      </p:sp>
      <p:pic>
        <p:nvPicPr>
          <p:cNvPr id="3079" name="Picture 7" descr="thugian">
            <a:extLst>
              <a:ext uri="{FF2B5EF4-FFF2-40B4-BE49-F238E27FC236}">
                <a16:creationId xmlns:a16="http://schemas.microsoft.com/office/drawing/2014/main" xmlns="" id="{6D3E5B68-6949-441D-98B5-EEA5B88E7C79}"/>
              </a:ext>
            </a:extLst>
          </p:cNvPr>
          <p:cNvPicPr>
            <a:picLocks noGrp="1" noChangeAspect="1" noChangeArrowheads="1" noCrop="1"/>
          </p:cNvPicPr>
          <p:nvPr>
            <p:ph sz="half" idx="1"/>
          </p:nvPr>
        </p:nvPicPr>
        <p:blipFill>
          <a:blip r:embed="rId5">
            <a:extLst>
              <a:ext uri="{28A0092B-C50C-407E-A947-70E740481C1C}">
                <a14:useLocalDpi xmlns:a14="http://schemas.microsoft.com/office/drawing/2010/main" val="0"/>
              </a:ext>
            </a:extLst>
          </a:blip>
          <a:srcRect/>
          <a:stretch>
            <a:fillRect/>
          </a:stretch>
        </p:blipFill>
        <p:spPr>
          <a:xfrm>
            <a:off x="0" y="5334000"/>
            <a:ext cx="9144000" cy="1524000"/>
          </a:xfrm>
          <a:noFill/>
        </p:spPr>
      </p:pic>
      <p:pic>
        <p:nvPicPr>
          <p:cNvPr id="3080" name="Picture 8" descr="8">
            <a:extLst>
              <a:ext uri="{FF2B5EF4-FFF2-40B4-BE49-F238E27FC236}">
                <a16:creationId xmlns:a16="http://schemas.microsoft.com/office/drawing/2014/main" xmlns="" id="{7C9F6C92-3AF6-4083-B08E-66182E885241}"/>
              </a:ext>
            </a:extLst>
          </p:cNvPr>
          <p:cNvPicPr>
            <a:picLocks noGrp="1" noChangeAspect="1" noChangeArrowheads="1" noCrop="1"/>
          </p:cNvPicPr>
          <p:nvPr>
            <p:ph sz="quarter" idx="2"/>
          </p:nvPr>
        </p:nvPicPr>
        <p:blipFill>
          <a:blip r:embed="rId6">
            <a:extLst>
              <a:ext uri="{28A0092B-C50C-407E-A947-70E740481C1C}">
                <a14:useLocalDpi xmlns:a14="http://schemas.microsoft.com/office/drawing/2010/main" val="0"/>
              </a:ext>
            </a:extLst>
          </a:blip>
          <a:srcRect/>
          <a:stretch>
            <a:fillRect/>
          </a:stretch>
        </p:blipFill>
        <p:spPr>
          <a:xfrm>
            <a:off x="0" y="0"/>
            <a:ext cx="1752600" cy="1905000"/>
          </a:xfrm>
          <a:noFill/>
        </p:spPr>
      </p:pic>
      <p:sp>
        <p:nvSpPr>
          <p:cNvPr id="3081" name="Text Box 10">
            <a:extLst>
              <a:ext uri="{FF2B5EF4-FFF2-40B4-BE49-F238E27FC236}">
                <a16:creationId xmlns:a16="http://schemas.microsoft.com/office/drawing/2014/main" xmlns="" id="{63C01D46-A64D-4886-B4BA-AB42BD2E393B}"/>
              </a:ext>
            </a:extLst>
          </p:cNvPr>
          <p:cNvSpPr txBox="1">
            <a:spLocks noChangeArrowheads="1"/>
          </p:cNvSpPr>
          <p:nvPr/>
        </p:nvSpPr>
        <p:spPr bwMode="auto">
          <a:xfrm>
            <a:off x="685800" y="762000"/>
            <a:ext cx="8458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3600">
                <a:solidFill>
                  <a:srgbClr val="FF0000"/>
                </a:solidFill>
                <a:latin typeface="Times New Roman" panose="02020603050405020304" pitchFamily="18" charset="0"/>
              </a:rPr>
              <a:t>    </a:t>
            </a:r>
            <a:endParaRPr lang="en-US" altLang="en-US" sz="4800" b="1">
              <a:solidFill>
                <a:srgbClr val="FF0000"/>
              </a:solidFill>
              <a:latin typeface="Times New Roman" panose="02020603050405020304" pitchFamily="18" charset="0"/>
            </a:endParaRPr>
          </a:p>
        </p:txBody>
      </p:sp>
      <p:sp>
        <p:nvSpPr>
          <p:cNvPr id="45067" name="WordArt 11">
            <a:extLst>
              <a:ext uri="{FF2B5EF4-FFF2-40B4-BE49-F238E27FC236}">
                <a16:creationId xmlns:a16="http://schemas.microsoft.com/office/drawing/2014/main" xmlns="" id="{89BF709F-B422-4762-B713-3D78405C30A0}"/>
              </a:ext>
            </a:extLst>
          </p:cNvPr>
          <p:cNvSpPr>
            <a:spLocks noChangeArrowheads="1" noChangeShapeType="1" noTextEdit="1"/>
          </p:cNvSpPr>
          <p:nvPr/>
        </p:nvSpPr>
        <p:spPr bwMode="auto">
          <a:xfrm>
            <a:off x="381000" y="685800"/>
            <a:ext cx="8382000" cy="1905000"/>
          </a:xfrm>
          <a:prstGeom prst="rect">
            <a:avLst/>
          </a:prstGeom>
        </p:spPr>
        <p:txBody>
          <a:bodyPr wrap="none" fromWordArt="1">
            <a:prstTxWarp prst="textPlain">
              <a:avLst>
                <a:gd name="adj" fmla="val 50000"/>
              </a:avLst>
            </a:prstTxWarp>
          </a:bodyPr>
          <a:lstStyle/>
          <a:p>
            <a:pPr algn="ctr">
              <a:defRPr/>
            </a:pPr>
            <a:r>
              <a:rPr lang="en-US" sz="3600" kern="10" dirty="0">
                <a:ln w="12700">
                  <a:solidFill>
                    <a:srgbClr val="0000FF"/>
                  </a:solidFill>
                  <a:round/>
                  <a:headEnd/>
                  <a:tailEnd/>
                </a:ln>
                <a:solidFill>
                  <a:srgbClr val="0000FF">
                    <a:alpha val="50195"/>
                  </a:srgbClr>
                </a:solidFill>
                <a:effectLst>
                  <a:outerShdw dist="45791" dir="2021404" algn="ctr" rotWithShape="0">
                    <a:srgbClr val="9999FF"/>
                  </a:outerShdw>
                </a:effectLst>
                <a:latin typeface="Times New Roman"/>
                <a:cs typeface="Times New Roman"/>
              </a:rPr>
              <a:t>CHÀO MỪNG QUÝ THẦY CÔ</a:t>
            </a:r>
          </a:p>
          <a:p>
            <a:pPr algn="ctr">
              <a:defRPr/>
            </a:pPr>
            <a:r>
              <a:rPr lang="en-US" sz="3600" kern="10" dirty="0">
                <a:ln w="12700">
                  <a:solidFill>
                    <a:srgbClr val="0000FF"/>
                  </a:solidFill>
                  <a:round/>
                  <a:headEnd/>
                  <a:tailEnd/>
                </a:ln>
                <a:solidFill>
                  <a:srgbClr val="0000FF">
                    <a:alpha val="50195"/>
                  </a:srgbClr>
                </a:solidFill>
                <a:effectLst>
                  <a:outerShdw dist="45791" dir="2021404" algn="ctr" rotWithShape="0">
                    <a:srgbClr val="9999FF"/>
                  </a:outerShdw>
                </a:effectLst>
                <a:latin typeface="Times New Roman"/>
                <a:cs typeface="Times New Roman"/>
              </a:rPr>
              <a:t>VỀ DỰ </a:t>
            </a:r>
            <a:r>
              <a:rPr lang="en-US" sz="3600" kern="10" dirty="0">
                <a:ln w="12700">
                  <a:solidFill>
                    <a:srgbClr val="0000FF"/>
                  </a:solidFill>
                  <a:round/>
                  <a:headEnd/>
                  <a:tailEnd/>
                </a:ln>
                <a:solidFill>
                  <a:srgbClr val="0000FF">
                    <a:alpha val="50195"/>
                  </a:srgbClr>
                </a:solidFill>
                <a:effectLst>
                  <a:outerShdw dist="45791" dir="2021404" algn="ctr" rotWithShape="0">
                    <a:srgbClr val="9999FF"/>
                  </a:outerShdw>
                </a:effectLst>
                <a:cs typeface="Times New Roman" pitchFamily="18" charset="0"/>
              </a:rPr>
              <a:t>GIỜ THĂM  LỚP </a:t>
            </a:r>
            <a:r>
              <a:rPr lang="en-US" sz="3600" kern="10" dirty="0">
                <a:ln w="12700">
                  <a:solidFill>
                    <a:srgbClr val="0000FF"/>
                  </a:solidFill>
                  <a:round/>
                  <a:headEnd/>
                  <a:tailEnd/>
                </a:ln>
                <a:solidFill>
                  <a:srgbClr val="0000FF">
                    <a:alpha val="50195"/>
                  </a:srgbClr>
                </a:solidFill>
                <a:effectLst>
                  <a:outerShdw dist="45791" dir="2021404" algn="ctr" rotWithShape="0">
                    <a:srgbClr val="9999FF"/>
                  </a:outerShdw>
                </a:effectLst>
                <a:latin typeface="VNI Times" pitchFamily="2" charset="0"/>
                <a:cs typeface="Times New Roman"/>
              </a:rPr>
              <a:t>8/7</a:t>
            </a:r>
          </a:p>
        </p:txBody>
      </p:sp>
      <p:pic>
        <p:nvPicPr>
          <p:cNvPr id="3083" name="Picture 12" descr="0830js5b15daddi012pz8">
            <a:extLst>
              <a:ext uri="{FF2B5EF4-FFF2-40B4-BE49-F238E27FC236}">
                <a16:creationId xmlns:a16="http://schemas.microsoft.com/office/drawing/2014/main" xmlns="" id="{928AF990-F3F6-4825-9C89-00EEEBEC6BE3}"/>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8382000" y="2133600"/>
            <a:ext cx="762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4" name="Picture 13" descr="0830js5b15daddi012pz8">
            <a:extLst>
              <a:ext uri="{FF2B5EF4-FFF2-40B4-BE49-F238E27FC236}">
                <a16:creationId xmlns:a16="http://schemas.microsoft.com/office/drawing/2014/main" xmlns="" id="{6F788F37-8DB0-49AC-82AB-1FAF8A919968}"/>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228600" y="1752600"/>
            <a:ext cx="762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afterEffect">
                                  <p:stCondLst>
                                    <p:cond delay="0"/>
                                  </p:stCondLst>
                                  <p:childTnLst>
                                    <p:set>
                                      <p:cBhvr>
                                        <p:cTn id="6" dur="1" fill="hold">
                                          <p:stCondLst>
                                            <p:cond delay="0"/>
                                          </p:stCondLst>
                                        </p:cTn>
                                        <p:tgtEl>
                                          <p:spTgt spid="45067"/>
                                        </p:tgtEl>
                                        <p:attrNameLst>
                                          <p:attrName>style.visibility</p:attrName>
                                        </p:attrNameLst>
                                      </p:cBhvr>
                                      <p:to>
                                        <p:strVal val="visible"/>
                                      </p:to>
                                    </p:set>
                                    <p:animEffect transition="in" filter="diamond(in)">
                                      <p:cBhvr>
                                        <p:cTn id="7" dur="3000"/>
                                        <p:tgtEl>
                                          <p:spTgt spid="450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Bảng 2">
            <a:extLst>
              <a:ext uri="{FF2B5EF4-FFF2-40B4-BE49-F238E27FC236}">
                <a16:creationId xmlns:a16="http://schemas.microsoft.com/office/drawing/2014/main" xmlns="" id="{7FA66231-4985-4A68-82C5-3067ACA03B7D}"/>
              </a:ext>
            </a:extLst>
          </p:cNvPr>
          <p:cNvGraphicFramePr>
            <a:graphicFrameLocks noGrp="1"/>
          </p:cNvGraphicFramePr>
          <p:nvPr/>
        </p:nvGraphicFramePr>
        <p:xfrm>
          <a:off x="0" y="76200"/>
          <a:ext cx="9067800" cy="6629400"/>
        </p:xfrm>
        <a:graphic>
          <a:graphicData uri="http://schemas.openxmlformats.org/drawingml/2006/table">
            <a:tbl>
              <a:tblPr/>
              <a:tblGrid>
                <a:gridCol w="788988">
                  <a:extLst>
                    <a:ext uri="{9D8B030D-6E8A-4147-A177-3AD203B41FA5}">
                      <a16:colId xmlns:a16="http://schemas.microsoft.com/office/drawing/2014/main" xmlns="" val="20000"/>
                    </a:ext>
                  </a:extLst>
                </a:gridCol>
                <a:gridCol w="7350125">
                  <a:extLst>
                    <a:ext uri="{9D8B030D-6E8A-4147-A177-3AD203B41FA5}">
                      <a16:colId xmlns:a16="http://schemas.microsoft.com/office/drawing/2014/main" xmlns="" val="20001"/>
                    </a:ext>
                  </a:extLst>
                </a:gridCol>
                <a:gridCol w="928687">
                  <a:extLst>
                    <a:ext uri="{9D8B030D-6E8A-4147-A177-3AD203B41FA5}">
                      <a16:colId xmlns:a16="http://schemas.microsoft.com/office/drawing/2014/main" xmlns="" val="20002"/>
                    </a:ext>
                  </a:extLst>
                </a:gridCol>
              </a:tblGrid>
              <a:tr h="785813">
                <a:tc gridSpan="3">
                  <a:txBody>
                    <a:bodyPr/>
                    <a:lstStyle/>
                    <a:p>
                      <a:pPr marL="704850" marR="0" lvl="0" indent="0" algn="ctr" defTabSz="914400" rtl="0" eaLnBrk="1" fontAlgn="base" latinLnBrk="0" hangingPunct="1">
                        <a:lnSpc>
                          <a:spcPct val="107000"/>
                        </a:lnSpc>
                        <a:spcBef>
                          <a:spcPts val="38"/>
                        </a:spcBef>
                        <a:spcAft>
                          <a:spcPct val="0"/>
                        </a:spcAft>
                        <a:buClrTx/>
                        <a:buSzTx/>
                        <a:buFontTx/>
                        <a:buNone/>
                        <a:tabLst/>
                      </a:pPr>
                      <a:r>
                        <a:rPr kumimoji="0" lang="en-US" sz="2400" b="1" i="0" u="none" strike="noStrike" cap="none" normalizeH="0" baseline="0">
                          <a:ln>
                            <a:noFill/>
                          </a:ln>
                          <a:solidFill>
                            <a:srgbClr val="FFFFFF"/>
                          </a:solidFill>
                          <a:effectLst/>
                          <a:latin typeface="Times New Roman" pitchFamily="18" charset="0"/>
                          <a:cs typeface="Times New Roman" pitchFamily="18" charset="0"/>
                        </a:rPr>
                        <a:t>Đoạn</a:t>
                      </a:r>
                      <a:r>
                        <a:rPr kumimoji="0" lang="vi-VN" sz="2400" b="1" i="0" u="none" strike="noStrike" cap="none" normalizeH="0" baseline="0">
                          <a:ln>
                            <a:noFill/>
                          </a:ln>
                          <a:solidFill>
                            <a:srgbClr val="FFFFFF"/>
                          </a:solidFill>
                          <a:effectLst/>
                          <a:latin typeface="Times New Roman" pitchFamily="18" charset="0"/>
                          <a:cs typeface="Times New Roman" pitchFamily="18" charset="0"/>
                        </a:rPr>
                        <a:t> văn:…..</a:t>
                      </a:r>
                      <a:endParaRPr kumimoji="0" lang="en-US" sz="2400" b="1" i="0" u="none" strike="noStrike" cap="none" normalizeH="0" baseline="0">
                        <a:ln>
                          <a:noFill/>
                        </a:ln>
                        <a:solidFill>
                          <a:srgbClr val="FFFFFF"/>
                        </a:solidFill>
                        <a:effectLst/>
                        <a:latin typeface="Times New Roman" pitchFamily="18" charset="0"/>
                        <a:cs typeface="Times New Roman" pitchFamily="18" charset="0"/>
                      </a:endParaRPr>
                    </a:p>
                    <a:p>
                      <a:pPr marL="704850" marR="0" lvl="0" indent="0" algn="ctr" defTabSz="914400" rtl="0" eaLnBrk="1" fontAlgn="base" latinLnBrk="0" hangingPunct="1">
                        <a:lnSpc>
                          <a:spcPct val="107000"/>
                        </a:lnSpc>
                        <a:spcBef>
                          <a:spcPts val="38"/>
                        </a:spcBef>
                        <a:spcAft>
                          <a:spcPct val="0"/>
                        </a:spcAft>
                        <a:buClrTx/>
                        <a:buSzTx/>
                        <a:buFontTx/>
                        <a:buNone/>
                        <a:tabLst/>
                      </a:pPr>
                      <a:r>
                        <a:rPr kumimoji="0" lang="vi-VN" sz="2400" b="1" i="0" u="none" strike="noStrike" cap="none" normalizeH="0" baseline="0">
                          <a:ln>
                            <a:noFill/>
                          </a:ln>
                          <a:solidFill>
                            <a:srgbClr val="FFFFFF"/>
                          </a:solidFill>
                          <a:effectLst/>
                          <a:latin typeface="Times New Roman" pitchFamily="18" charset="0"/>
                          <a:cs typeface="Times New Roman" pitchFamily="18" charset="0"/>
                        </a:rPr>
                        <a:t>Câu chủ đề: ...</a:t>
                      </a:r>
                      <a:endParaRPr kumimoji="0" lang="en-US" sz="2400" b="1" i="0" u="none" strike="noStrike" cap="none" normalizeH="0" baseline="0">
                        <a:ln>
                          <a:noFill/>
                        </a:ln>
                        <a:solidFill>
                          <a:srgbClr val="FFFFFF"/>
                        </a:solidFill>
                        <a:effectLst/>
                        <a:latin typeface="Times New Roman" pitchFamily="18" charset="0"/>
                        <a:ea typeface="Calibri" pitchFamily="34" charset="0"/>
                        <a:cs typeface="Times New Roman" pitchFamily="18" charset="0"/>
                      </a:endParaRPr>
                    </a:p>
                  </a:txBody>
                  <a:tcPr marL="31549" marR="31549"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963613">
                <a:tc>
                  <a:txBody>
                    <a:bodyPr/>
                    <a:lstStyle/>
                    <a:p>
                      <a:pPr marL="0" marR="0" lvl="0" indent="38100" algn="ctr" defTabSz="914400" rtl="0" eaLnBrk="1" fontAlgn="base" latinLnBrk="0" hangingPunct="1">
                        <a:lnSpc>
                          <a:spcPts val="1375"/>
                        </a:lnSpc>
                        <a:spcBef>
                          <a:spcPct val="0"/>
                        </a:spcBef>
                        <a:spcAft>
                          <a:spcPct val="0"/>
                        </a:spcAft>
                        <a:buClrTx/>
                        <a:buSzTx/>
                        <a:buFontTx/>
                        <a:buNone/>
                        <a:tabLst/>
                      </a:pPr>
                      <a:r>
                        <a:rPr kumimoji="0" lang="vi-VN" sz="1900" b="1" i="0" u="none" strike="noStrike" cap="none" normalizeH="0" baseline="0">
                          <a:ln>
                            <a:noFill/>
                          </a:ln>
                          <a:solidFill>
                            <a:srgbClr val="000000"/>
                          </a:solidFill>
                          <a:effectLst/>
                          <a:latin typeface="Times New Roman" pitchFamily="18" charset="0"/>
                          <a:cs typeface="Times New Roman" pitchFamily="18" charset="0"/>
                        </a:rPr>
                        <a:t>Ví dụ</a:t>
                      </a:r>
                      <a:endParaRPr kumimoji="0" lang="en-US" sz="1900" b="1" i="0" u="none" strike="noStrike" cap="none" normalizeH="0" baseline="0">
                        <a:ln>
                          <a:noFill/>
                        </a:ln>
                        <a:solidFill>
                          <a:srgbClr val="000000"/>
                        </a:solidFill>
                        <a:effectLst/>
                        <a:latin typeface="Times New Roman" pitchFamily="18" charset="0"/>
                        <a:ea typeface="Calibri" pitchFamily="34" charset="0"/>
                        <a:cs typeface="Times New Roman" pitchFamily="18" charset="0"/>
                      </a:endParaRPr>
                    </a:p>
                  </a:txBody>
                  <a:tcPr marL="31549" marR="31549"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E9E9"/>
                    </a:solidFill>
                  </a:tcPr>
                </a:tc>
                <a:tc>
                  <a:txBody>
                    <a:bodyPr/>
                    <a:lstStyle/>
                    <a:p>
                      <a:pPr marL="263525" marR="0" lvl="0" indent="0" algn="ctr" defTabSz="914400" rtl="0" eaLnBrk="1" fontAlgn="base" latinLnBrk="0" hangingPunct="1">
                        <a:lnSpc>
                          <a:spcPts val="1375"/>
                        </a:lnSpc>
                        <a:spcBef>
                          <a:spcPct val="0"/>
                        </a:spcBef>
                        <a:spcAft>
                          <a:spcPct val="0"/>
                        </a:spcAft>
                        <a:buClrTx/>
                        <a:buSzTx/>
                        <a:buFontTx/>
                        <a:buNone/>
                        <a:tabLst/>
                      </a:pPr>
                      <a:r>
                        <a:rPr kumimoji="0" lang="vi-VN" sz="1900" b="1" i="0" u="none" strike="noStrike" cap="none" normalizeH="0" baseline="0">
                          <a:ln>
                            <a:noFill/>
                          </a:ln>
                          <a:solidFill>
                            <a:srgbClr val="000000"/>
                          </a:solidFill>
                          <a:effectLst/>
                          <a:latin typeface="Times New Roman" pitchFamily="18" charset="0"/>
                          <a:cs typeface="Times New Roman" pitchFamily="18" charset="0"/>
                        </a:rPr>
                        <a:t>Nội dung</a:t>
                      </a:r>
                      <a:endParaRPr kumimoji="0" lang="en-US" sz="1900" b="1" i="0" u="none" strike="noStrike" cap="none" normalizeH="0" baseline="0">
                        <a:ln>
                          <a:noFill/>
                        </a:ln>
                        <a:solidFill>
                          <a:srgbClr val="000000"/>
                        </a:solidFill>
                        <a:effectLst/>
                        <a:latin typeface="Times New Roman" pitchFamily="18" charset="0"/>
                        <a:ea typeface="Calibri" pitchFamily="34" charset="0"/>
                        <a:cs typeface="Times New Roman" pitchFamily="18" charset="0"/>
                      </a:endParaRPr>
                    </a:p>
                  </a:txBody>
                  <a:tcPr marL="31549" marR="31549"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E9E9"/>
                    </a:solidFill>
                  </a:tcPr>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vi-VN" sz="1900" b="1" i="0" u="none" strike="noStrike" cap="none" normalizeH="0" baseline="0">
                          <a:ln>
                            <a:noFill/>
                          </a:ln>
                          <a:solidFill>
                            <a:srgbClr val="000000"/>
                          </a:solidFill>
                          <a:effectLst/>
                          <a:latin typeface="Times New Roman" pitchFamily="18" charset="0"/>
                          <a:cs typeface="Times New Roman" pitchFamily="18" charset="0"/>
                        </a:rPr>
                        <a:t>Kiểu đoạn văn:</a:t>
                      </a:r>
                      <a:endParaRPr kumimoji="0" lang="en-US" sz="1900" b="1" i="0" u="none" strike="noStrike" cap="none" normalizeH="0" baseline="0">
                        <a:ln>
                          <a:noFill/>
                        </a:ln>
                        <a:solidFill>
                          <a:srgbClr val="000000"/>
                        </a:solidFill>
                        <a:effectLst/>
                        <a:latin typeface="Times New Roman" pitchFamily="18" charset="0"/>
                        <a:ea typeface="Calibri" pitchFamily="34" charset="0"/>
                        <a:cs typeface="Times New Roman" pitchFamily="18" charset="0"/>
                      </a:endParaRPr>
                    </a:p>
                  </a:txBody>
                  <a:tcPr marL="31549" marR="31549"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E9E9"/>
                    </a:solidFill>
                  </a:tcPr>
                </a:tc>
                <a:extLst>
                  <a:ext uri="{0D108BD9-81ED-4DB2-BD59-A6C34878D82A}">
                    <a16:rowId xmlns:a16="http://schemas.microsoft.com/office/drawing/2014/main" xmlns="" val="10001"/>
                  </a:ext>
                </a:extLst>
              </a:tr>
              <a:tr h="4879974">
                <a:tc>
                  <a:txBody>
                    <a:bodyPr/>
                    <a:lstStyle/>
                    <a:p>
                      <a:pPr marL="261938" marR="0" lvl="0" indent="0" algn="ctr" defTabSz="914400" rtl="0" eaLnBrk="1" fontAlgn="base" latinLnBrk="0" hangingPunct="1">
                        <a:lnSpc>
                          <a:spcPts val="1375"/>
                        </a:lnSpc>
                        <a:spcBef>
                          <a:spcPct val="0"/>
                        </a:spcBef>
                        <a:spcAft>
                          <a:spcPct val="0"/>
                        </a:spcAft>
                        <a:buClrTx/>
                        <a:buSzTx/>
                        <a:buFontTx/>
                        <a:buNone/>
                        <a:tabLst/>
                      </a:pPr>
                      <a:r>
                        <a:rPr kumimoji="0" lang="en-US" sz="2400" b="1" i="0" u="none" strike="noStrike" cap="none" normalizeH="0" baseline="0">
                          <a:ln>
                            <a:noFill/>
                          </a:ln>
                          <a:solidFill>
                            <a:srgbClr val="000000"/>
                          </a:solidFill>
                          <a:effectLst/>
                          <a:latin typeface="Times New Roman" pitchFamily="18" charset="0"/>
                          <a:cs typeface="Times New Roman" pitchFamily="18" charset="0"/>
                        </a:rPr>
                        <a:t>1</a:t>
                      </a:r>
                      <a:endParaRPr kumimoji="0" lang="en-US" sz="2400" b="1" i="0" u="none" strike="noStrike" cap="none" normalizeH="0" baseline="0">
                        <a:ln>
                          <a:noFill/>
                        </a:ln>
                        <a:solidFill>
                          <a:srgbClr val="000000"/>
                        </a:solidFill>
                        <a:effectLst/>
                        <a:latin typeface="Times New Roman" pitchFamily="18" charset="0"/>
                        <a:ea typeface="Calibri" pitchFamily="34" charset="0"/>
                        <a:cs typeface="Times New Roman" pitchFamily="18" charset="0"/>
                      </a:endParaRPr>
                    </a:p>
                  </a:txBody>
                  <a:tcPr marL="31549" marR="31549"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44450" marR="0" lvl="0" indent="0" algn="just" defTabSz="914400" rtl="0" eaLnBrk="1" fontAlgn="base" latinLnBrk="0" hangingPunct="1">
                        <a:lnSpc>
                          <a:spcPct val="107000"/>
                        </a:lnSpc>
                        <a:spcBef>
                          <a:spcPct val="0"/>
                        </a:spcBef>
                        <a:spcAft>
                          <a:spcPct val="0"/>
                        </a:spcAft>
                        <a:buClrTx/>
                        <a:buSzTx/>
                        <a:buFontTx/>
                        <a:buNone/>
                        <a:tabLst/>
                      </a:pPr>
                      <a:r>
                        <a:rPr kumimoji="0" lang="vi-VN" sz="1800" b="0" i="0" u="none" strike="noStrike" cap="none" normalizeH="0" baseline="0">
                          <a:ln>
                            <a:noFill/>
                          </a:ln>
                          <a:solidFill>
                            <a:srgbClr val="000000"/>
                          </a:solidFill>
                          <a:effectLst/>
                          <a:latin typeface="Times New Roman" pitchFamily="18" charset="0"/>
                          <a:cs typeface="Times New Roman" pitchFamily="18" charset="0"/>
                        </a:rPr>
                        <a:t>   </a:t>
                      </a:r>
                      <a:endParaRPr kumimoji="0" lang="en-US" sz="1800" b="0" i="1" u="none" strike="noStrike" cap="none" normalizeH="0" baseline="0">
                        <a:ln>
                          <a:noFill/>
                        </a:ln>
                        <a:solidFill>
                          <a:srgbClr val="000000"/>
                        </a:solidFill>
                        <a:effectLst/>
                        <a:latin typeface="Times New Roman" pitchFamily="18" charset="0"/>
                        <a:ea typeface="Calibri" pitchFamily="34" charset="0"/>
                        <a:cs typeface="Times New Roman" pitchFamily="18" charset="0"/>
                      </a:endParaRPr>
                    </a:p>
                  </a:txBody>
                  <a:tcPr marL="31549" marR="31549"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vi-VN" sz="1400" b="1" i="0" u="none" strike="noStrike" cap="none" normalizeH="0" baseline="0">
                          <a:ln>
                            <a:noFill/>
                          </a:ln>
                          <a:solidFill>
                            <a:srgbClr val="000000"/>
                          </a:solidFill>
                          <a:effectLst/>
                          <a:latin typeface="Times New Roman" pitchFamily="18" charset="0"/>
                          <a:cs typeface="Times New Roman" pitchFamily="18" charset="0"/>
                        </a:rPr>
                        <a:t> </a:t>
                      </a:r>
                      <a:endParaRPr kumimoji="0" lang="en-US" sz="1400" b="1" i="0" u="none" strike="noStrike" cap="none" normalizeH="0" baseline="0">
                        <a:ln>
                          <a:noFill/>
                        </a:ln>
                        <a:solidFill>
                          <a:srgbClr val="000000"/>
                        </a:solidFill>
                        <a:effectLst/>
                        <a:latin typeface="Times New Roman" pitchFamily="18" charset="0"/>
                        <a:ea typeface="Calibri" pitchFamily="34" charset="0"/>
                        <a:cs typeface="Times New Roman" pitchFamily="18" charset="0"/>
                      </a:endParaRPr>
                    </a:p>
                  </a:txBody>
                  <a:tcPr marL="31549" marR="31549"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2"/>
                  </a:ext>
                </a:extLst>
              </a:tr>
            </a:tbl>
          </a:graphicData>
        </a:graphic>
      </p:graphicFrame>
      <p:sp>
        <p:nvSpPr>
          <p:cNvPr id="12306" name="Hộp Văn bản 4">
            <a:extLst>
              <a:ext uri="{FF2B5EF4-FFF2-40B4-BE49-F238E27FC236}">
                <a16:creationId xmlns:a16="http://schemas.microsoft.com/office/drawing/2014/main" xmlns="" id="{D8DDF9F1-33EE-4CF0-A76B-E804BDB8CB15}"/>
              </a:ext>
            </a:extLst>
          </p:cNvPr>
          <p:cNvSpPr txBox="1">
            <a:spLocks noChangeArrowheads="1"/>
          </p:cNvSpPr>
          <p:nvPr/>
        </p:nvSpPr>
        <p:spPr bwMode="auto">
          <a:xfrm>
            <a:off x="838200" y="1814513"/>
            <a:ext cx="7315200" cy="486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en-US" altLang="en-US" sz="2400">
                <a:solidFill>
                  <a:srgbClr val="000000"/>
                </a:solidFill>
                <a:latin typeface="Times New Roman" panose="02020603050405020304" pitchFamily="18" charset="0"/>
                <a:cs typeface="Times New Roman" panose="02020603050405020304" pitchFamily="18" charset="0"/>
              </a:rPr>
              <a:t>     </a:t>
            </a:r>
            <a:r>
              <a:rPr lang="vi-VN" altLang="en-US" sz="2200">
                <a:solidFill>
                  <a:srgbClr val="000000"/>
                </a:solidFill>
                <a:latin typeface="Times New Roman" panose="02020603050405020304" pitchFamily="18" charset="0"/>
                <a:cs typeface="Times New Roman" panose="02020603050405020304" pitchFamily="18" charset="0"/>
              </a:rPr>
              <a:t>Quan trọng hơn cả, tự học còn là một thú vui rất thanh nhã, nó nâng cao tâm hồn ta lên. Ta vui vì thấy khả năng của ta đã thăng tiến và ta giúp đời nhiều hơn trước. Một thầy kí, một bác nông phu, bất kì hạng người nào, nếu chịu học hỏi tìm kiếm, cũng có thể cải thiện phương pháp làm việc của mình, và giảng giải những kinh nghiệm của mình cho người khác. Sau cùng, còn gì vui bằng tìm tòi và khám phá: Pát-xơ-tơ (Pasteur), Anh-xơ-tanh (Einstein), hai vợ chồng Kiu-ri (Curie) và hàng trăm nhà bác học khác, suốt đời nghèo nàn mà lúc nào cũng mãn nguyện hơn những vua chúa trên ngai vàng; cả tháng cả năm tự giam trong phòng thí nghiệm, không hề biết những tiêu khiển của người đời mà thấy thời giờ trôi qua vẫn quá mau, là nhờ thú tự học tìm tòi của họ. </a:t>
            </a:r>
            <a:endParaRPr lang="en-US" altLang="en-US" sz="2200">
              <a:solidFill>
                <a:srgbClr val="000000"/>
              </a:solidFill>
              <a:latin typeface="Times New Roman" panose="02020603050405020304" pitchFamily="18" charset="0"/>
              <a:cs typeface="Times New Roman" panose="02020603050405020304" pitchFamily="18" charset="0"/>
            </a:endParaRPr>
          </a:p>
          <a:p>
            <a:pPr algn="just">
              <a:spcBef>
                <a:spcPct val="0"/>
              </a:spcBef>
              <a:buFontTx/>
              <a:buNone/>
            </a:pPr>
            <a:r>
              <a:rPr lang="en-US" altLang="en-US" sz="2200">
                <a:solidFill>
                  <a:srgbClr val="000000"/>
                </a:solidFill>
                <a:latin typeface="Times New Roman" panose="02020603050405020304" pitchFamily="18" charset="0"/>
                <a:cs typeface="Times New Roman" panose="02020603050405020304" pitchFamily="18" charset="0"/>
              </a:rPr>
              <a:t>                         </a:t>
            </a:r>
            <a:r>
              <a:rPr lang="vi-VN" altLang="en-US" sz="2200">
                <a:solidFill>
                  <a:srgbClr val="000000"/>
                </a:solidFill>
                <a:latin typeface="Times New Roman" panose="02020603050405020304" pitchFamily="18" charset="0"/>
                <a:cs typeface="Times New Roman" panose="02020603050405020304" pitchFamily="18" charset="0"/>
              </a:rPr>
              <a:t> </a:t>
            </a:r>
            <a:r>
              <a:rPr lang="vi-VN" altLang="en-US" sz="2200" i="1">
                <a:solidFill>
                  <a:srgbClr val="000000"/>
                </a:solidFill>
                <a:latin typeface="Times New Roman" panose="02020603050405020304" pitchFamily="18" charset="0"/>
                <a:cs typeface="Times New Roman" panose="02020603050405020304" pitchFamily="18" charset="0"/>
              </a:rPr>
              <a:t>(Nguyễn Hiến Lê, Tự học – một thú vui bổ ích) </a:t>
            </a:r>
            <a:endParaRPr lang="en-US" altLang="en-US" sz="2200">
              <a:solidFill>
                <a:srgbClr val="000000"/>
              </a:solidFill>
              <a:latin typeface="Times New Roman" panose="02020603050405020304" pitchFamily="18" charset="0"/>
              <a:cs typeface="Times New Roman" panose="02020603050405020304" pitchFamily="18" charset="0"/>
            </a:endParaRPr>
          </a:p>
        </p:txBody>
      </p:sp>
      <p:cxnSp>
        <p:nvCxnSpPr>
          <p:cNvPr id="3" name="Straight Connector 2">
            <a:extLst>
              <a:ext uri="{FF2B5EF4-FFF2-40B4-BE49-F238E27FC236}">
                <a16:creationId xmlns:a16="http://schemas.microsoft.com/office/drawing/2014/main" xmlns="" id="{FB722BB1-3F58-45EB-9793-4E0A236F6C46}"/>
              </a:ext>
            </a:extLst>
          </p:cNvPr>
          <p:cNvCxnSpPr/>
          <p:nvPr/>
        </p:nvCxnSpPr>
        <p:spPr>
          <a:xfrm>
            <a:off x="1295400" y="2209800"/>
            <a:ext cx="670560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7" name="Straight Connector 6">
            <a:extLst>
              <a:ext uri="{FF2B5EF4-FFF2-40B4-BE49-F238E27FC236}">
                <a16:creationId xmlns:a16="http://schemas.microsoft.com/office/drawing/2014/main" xmlns="" id="{99F341E3-3C52-415D-B0B0-3F5AD95E6FF3}"/>
              </a:ext>
            </a:extLst>
          </p:cNvPr>
          <p:cNvCxnSpPr/>
          <p:nvPr/>
        </p:nvCxnSpPr>
        <p:spPr>
          <a:xfrm>
            <a:off x="936625" y="2544763"/>
            <a:ext cx="3124200" cy="0"/>
          </a:xfrm>
          <a:prstGeom prst="line">
            <a:avLst/>
          </a:prstGeom>
        </p:spPr>
        <p:style>
          <a:lnRef idx="2">
            <a:schemeClr val="accent2"/>
          </a:lnRef>
          <a:fillRef idx="0">
            <a:schemeClr val="accent2"/>
          </a:fillRef>
          <a:effectRef idx="1">
            <a:schemeClr val="accent2"/>
          </a:effectRef>
          <a:fontRef idx="minor">
            <a:schemeClr val="tx1"/>
          </a:fontRef>
        </p:style>
      </p:cxnSp>
      <p:sp>
        <p:nvSpPr>
          <p:cNvPr id="10" name="Rectangle 4">
            <a:extLst>
              <a:ext uri="{FF2B5EF4-FFF2-40B4-BE49-F238E27FC236}">
                <a16:creationId xmlns:a16="http://schemas.microsoft.com/office/drawing/2014/main" xmlns="" id="{E20E849E-432D-44EC-9A83-68679FF389FB}"/>
              </a:ext>
            </a:extLst>
          </p:cNvPr>
          <p:cNvSpPr>
            <a:spLocks noChangeArrowheads="1"/>
          </p:cNvSpPr>
          <p:nvPr/>
        </p:nvSpPr>
        <p:spPr bwMode="auto">
          <a:xfrm>
            <a:off x="8229600" y="2228850"/>
            <a:ext cx="83820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en-US" altLang="en-US" sz="2000" dirty="0" err="1">
                <a:solidFill>
                  <a:srgbClr val="0000CC"/>
                </a:solidFill>
                <a:latin typeface="Times New Roman" panose="02020603050405020304" pitchFamily="18" charset="0"/>
                <a:cs typeface="Times New Roman" panose="02020603050405020304" pitchFamily="18" charset="0"/>
              </a:rPr>
              <a:t>Câu</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chủ</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đề</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đặt</a:t>
            </a:r>
            <a:r>
              <a:rPr lang="en-US" altLang="en-US" sz="2000" dirty="0">
                <a:solidFill>
                  <a:srgbClr val="0000CC"/>
                </a:solidFill>
                <a:latin typeface="Times New Roman" panose="02020603050405020304" pitchFamily="18" charset="0"/>
                <a:cs typeface="Times New Roman" panose="02020603050405020304" pitchFamily="18" charset="0"/>
              </a:rPr>
              <a:t> ở </a:t>
            </a:r>
            <a:r>
              <a:rPr lang="en-US" altLang="en-US" sz="2000" dirty="0" err="1">
                <a:solidFill>
                  <a:srgbClr val="0000CC"/>
                </a:solidFill>
                <a:latin typeface="Times New Roman" panose="02020603050405020304" pitchFamily="18" charset="0"/>
                <a:cs typeface="Times New Roman" panose="02020603050405020304" pitchFamily="18" charset="0"/>
              </a:rPr>
              <a:t>đầu</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đoạn</a:t>
            </a:r>
            <a:r>
              <a:rPr lang="en-US" altLang="en-US" sz="2000" dirty="0">
                <a:solidFill>
                  <a:srgbClr val="0000CC"/>
                </a:solidFill>
                <a:latin typeface="Times New Roman" panose="02020603050405020304" pitchFamily="18" charset="0"/>
                <a:cs typeface="Times New Roman" panose="02020603050405020304" pitchFamily="18" charset="0"/>
              </a:rPr>
              <a:t>.</a:t>
            </a:r>
          </a:p>
          <a:p>
            <a:pPr algn="just">
              <a:spcBef>
                <a:spcPct val="0"/>
              </a:spcBef>
              <a:buFontTx/>
              <a:buNone/>
            </a:pPr>
            <a:endParaRPr lang="en-US" altLang="en-US" sz="2000" dirty="0">
              <a:solidFill>
                <a:srgbClr val="0000CC"/>
              </a:solidFill>
              <a:latin typeface="Times New Roman" panose="02020603050405020304" pitchFamily="18" charset="0"/>
              <a:cs typeface="Times New Roman" panose="02020603050405020304" pitchFamily="18" charset="0"/>
            </a:endParaRPr>
          </a:p>
          <a:p>
            <a:pPr algn="just">
              <a:spcBef>
                <a:spcPct val="0"/>
              </a:spcBef>
              <a:buFontTx/>
              <a:buNone/>
            </a:pPr>
            <a:endParaRPr lang="en-US" altLang="en-US" sz="2000" dirty="0">
              <a:solidFill>
                <a:srgbClr val="0000CC"/>
              </a:solidFill>
              <a:latin typeface="Times New Roman" panose="02020603050405020304" pitchFamily="18" charset="0"/>
              <a:cs typeface="Times New Roman" panose="02020603050405020304" pitchFamily="18" charset="0"/>
            </a:endParaRPr>
          </a:p>
          <a:p>
            <a:pPr algn="just">
              <a:spcBef>
                <a:spcPct val="0"/>
              </a:spcBef>
              <a:buFontTx/>
              <a:buNone/>
            </a:pPr>
            <a:endParaRPr lang="en-US" altLang="en-US" sz="2000" dirty="0">
              <a:solidFill>
                <a:srgbClr val="0000CC"/>
              </a:solidFill>
              <a:latin typeface="Times New Roman" panose="02020603050405020304" pitchFamily="18" charset="0"/>
              <a:cs typeface="Times New Roman" panose="02020603050405020304" pitchFamily="18" charset="0"/>
            </a:endParaRPr>
          </a:p>
          <a:p>
            <a:pPr algn="just">
              <a:spcBef>
                <a:spcPct val="0"/>
              </a:spcBef>
              <a:buFontTx/>
              <a:buNone/>
            </a:pPr>
            <a:endParaRPr lang="en-US" altLang="en-US" sz="2000" dirty="0">
              <a:solidFill>
                <a:srgbClr val="0000CC"/>
              </a:solidFill>
              <a:latin typeface="Times New Roman" panose="02020603050405020304" pitchFamily="18" charset="0"/>
              <a:cs typeface="Times New Roman" panose="02020603050405020304" pitchFamily="18" charset="0"/>
            </a:endParaRPr>
          </a:p>
          <a:p>
            <a:pPr algn="just">
              <a:spcBef>
                <a:spcPct val="0"/>
              </a:spcBef>
              <a:buFontTx/>
              <a:buNone/>
            </a:pPr>
            <a:r>
              <a:rPr lang="en-US" altLang="en-US" sz="2000" dirty="0">
                <a:solidFill>
                  <a:srgbClr val="0000CC"/>
                </a:solidFill>
                <a:latin typeface="Times New Roman" panose="02020603050405020304" pitchFamily="18" charset="0"/>
                <a:cs typeface="Times New Roman" panose="02020603050405020304" pitchFamily="18" charset="0"/>
              </a:rPr>
              <a:t>=&gt;  </a:t>
            </a:r>
            <a:r>
              <a:rPr lang="en-US" altLang="en-US" sz="2000" dirty="0" err="1" smtClean="0">
                <a:solidFill>
                  <a:srgbClr val="0000CC"/>
                </a:solidFill>
                <a:latin typeface="Times New Roman" panose="02020603050405020304" pitchFamily="18" charset="0"/>
                <a:cs typeface="Times New Roman" panose="02020603050405020304" pitchFamily="18" charset="0"/>
              </a:rPr>
              <a:t>Đoạn</a:t>
            </a:r>
            <a:r>
              <a:rPr lang="en-US" altLang="en-US" sz="2000" dirty="0" smtClean="0">
                <a:solidFill>
                  <a:srgbClr val="0000CC"/>
                </a:solidFill>
                <a:latin typeface="Times New Roman" panose="02020603050405020304" pitchFamily="18" charset="0"/>
                <a:cs typeface="Times New Roman" panose="02020603050405020304" pitchFamily="18" charset="0"/>
              </a:rPr>
              <a:t> </a:t>
            </a:r>
            <a:r>
              <a:rPr lang="en-US" altLang="en-US" sz="2000" dirty="0" err="1" smtClean="0">
                <a:solidFill>
                  <a:srgbClr val="0000CC"/>
                </a:solidFill>
                <a:latin typeface="Times New Roman" panose="02020603050405020304" pitchFamily="18" charset="0"/>
                <a:cs typeface="Times New Roman" panose="02020603050405020304" pitchFamily="18" charset="0"/>
              </a:rPr>
              <a:t>văn</a:t>
            </a:r>
            <a:r>
              <a:rPr lang="en-US" altLang="en-US" sz="2000" dirty="0" smtClean="0">
                <a:solidFill>
                  <a:srgbClr val="0000CC"/>
                </a:solidFill>
                <a:latin typeface="Times New Roman" panose="02020603050405020304" pitchFamily="18" charset="0"/>
                <a:cs typeface="Times New Roman" panose="02020603050405020304" pitchFamily="18" charset="0"/>
              </a:rPr>
              <a:t> </a:t>
            </a:r>
            <a:r>
              <a:rPr lang="en-US" altLang="en-US" sz="2000" dirty="0" err="1" smtClean="0">
                <a:solidFill>
                  <a:srgbClr val="0000CC"/>
                </a:solidFill>
                <a:latin typeface="Times New Roman" panose="02020603050405020304" pitchFamily="18" charset="0"/>
                <a:cs typeface="Times New Roman" panose="02020603050405020304" pitchFamily="18" charset="0"/>
              </a:rPr>
              <a:t>diễn</a:t>
            </a:r>
            <a:r>
              <a:rPr lang="en-US" altLang="en-US" sz="2000" dirty="0" smtClean="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dịch</a:t>
            </a:r>
            <a:endParaRPr lang="en-US" altLang="en-US" sz="2000" dirty="0">
              <a:solidFill>
                <a:srgbClr val="0000CC"/>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xmlns="" id="{B3713973-521A-4861-A79B-10EEB83564BB}"/>
              </a:ext>
            </a:extLst>
          </p:cNvPr>
          <p:cNvSpPr/>
          <p:nvPr/>
        </p:nvSpPr>
        <p:spPr>
          <a:xfrm>
            <a:off x="3235325" y="1219200"/>
            <a:ext cx="1981200" cy="1447800"/>
          </a:xfrm>
          <a:prstGeom prst="ellipse">
            <a:avLst/>
          </a:prstGeom>
          <a:solidFill>
            <a:srgbClr val="00B05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a:solidFill>
                  <a:srgbClr val="FF0000"/>
                </a:solidFill>
              </a:rPr>
              <a:t>Câu chủ đề </a:t>
            </a:r>
          </a:p>
        </p:txBody>
      </p:sp>
      <p:sp>
        <p:nvSpPr>
          <p:cNvPr id="16" name="Oval 15">
            <a:extLst>
              <a:ext uri="{FF2B5EF4-FFF2-40B4-BE49-F238E27FC236}">
                <a16:creationId xmlns:a16="http://schemas.microsoft.com/office/drawing/2014/main" xmlns="" id="{DD4AE9C7-0AF4-419B-AE8A-E1A21359E096}"/>
              </a:ext>
            </a:extLst>
          </p:cNvPr>
          <p:cNvSpPr/>
          <p:nvPr/>
        </p:nvSpPr>
        <p:spPr>
          <a:xfrm>
            <a:off x="1447800" y="3641725"/>
            <a:ext cx="1143000" cy="10668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t>Câu 2</a:t>
            </a:r>
          </a:p>
        </p:txBody>
      </p:sp>
      <p:sp>
        <p:nvSpPr>
          <p:cNvPr id="17" name="Oval 16">
            <a:extLst>
              <a:ext uri="{FF2B5EF4-FFF2-40B4-BE49-F238E27FC236}">
                <a16:creationId xmlns:a16="http://schemas.microsoft.com/office/drawing/2014/main" xmlns="" id="{D9AD8C94-4BB6-4D45-9779-2CDFFA77B80B}"/>
              </a:ext>
            </a:extLst>
          </p:cNvPr>
          <p:cNvSpPr/>
          <p:nvPr/>
        </p:nvSpPr>
        <p:spPr>
          <a:xfrm>
            <a:off x="3733800" y="3641725"/>
            <a:ext cx="1143000" cy="10668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t>Câu 3</a:t>
            </a:r>
          </a:p>
        </p:txBody>
      </p:sp>
      <p:sp>
        <p:nvSpPr>
          <p:cNvPr id="18" name="Oval 17">
            <a:extLst>
              <a:ext uri="{FF2B5EF4-FFF2-40B4-BE49-F238E27FC236}">
                <a16:creationId xmlns:a16="http://schemas.microsoft.com/office/drawing/2014/main" xmlns="" id="{4B9224A4-7BB3-4EF4-ADF1-5006A4306091}"/>
              </a:ext>
            </a:extLst>
          </p:cNvPr>
          <p:cNvSpPr/>
          <p:nvPr/>
        </p:nvSpPr>
        <p:spPr>
          <a:xfrm>
            <a:off x="6019800" y="3641725"/>
            <a:ext cx="1143000" cy="10668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t>Câu ...</a:t>
            </a:r>
          </a:p>
        </p:txBody>
      </p:sp>
      <p:sp>
        <p:nvSpPr>
          <p:cNvPr id="26" name="Rectangle 25">
            <a:extLst>
              <a:ext uri="{FF2B5EF4-FFF2-40B4-BE49-F238E27FC236}">
                <a16:creationId xmlns:a16="http://schemas.microsoft.com/office/drawing/2014/main" xmlns="" id="{733C094A-924F-463C-8807-E6497A61FBA1}"/>
              </a:ext>
            </a:extLst>
          </p:cNvPr>
          <p:cNvSpPr>
            <a:spLocks noChangeArrowheads="1"/>
          </p:cNvSpPr>
          <p:nvPr/>
        </p:nvSpPr>
        <p:spPr bwMode="auto">
          <a:xfrm>
            <a:off x="1760659" y="5029200"/>
            <a:ext cx="453842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en-US" altLang="en-US" sz="3600" dirty="0">
                <a:solidFill>
                  <a:srgbClr val="0000CC"/>
                </a:solidFill>
                <a:latin typeface="Times New Roman" panose="02020603050405020304" pitchFamily="18" charset="0"/>
                <a:cs typeface="Times New Roman" panose="02020603050405020304" pitchFamily="18" charset="0"/>
              </a:rPr>
              <a:t>=&gt;  </a:t>
            </a:r>
            <a:r>
              <a:rPr lang="en-US" altLang="en-US" sz="3600" dirty="0" err="1" smtClean="0">
                <a:solidFill>
                  <a:srgbClr val="0000CC"/>
                </a:solidFill>
                <a:latin typeface="Times New Roman" panose="02020603050405020304" pitchFamily="18" charset="0"/>
                <a:cs typeface="Times New Roman" panose="02020603050405020304" pitchFamily="18" charset="0"/>
              </a:rPr>
              <a:t>Đoạn</a:t>
            </a:r>
            <a:r>
              <a:rPr lang="en-US" altLang="en-US" sz="3600" dirty="0" smtClean="0">
                <a:solidFill>
                  <a:srgbClr val="0000CC"/>
                </a:solidFill>
                <a:latin typeface="Times New Roman" panose="02020603050405020304" pitchFamily="18" charset="0"/>
                <a:cs typeface="Times New Roman" panose="02020603050405020304" pitchFamily="18" charset="0"/>
              </a:rPr>
              <a:t> </a:t>
            </a:r>
            <a:r>
              <a:rPr lang="en-US" altLang="en-US" sz="3600" dirty="0" err="1" smtClean="0">
                <a:solidFill>
                  <a:srgbClr val="0000CC"/>
                </a:solidFill>
                <a:latin typeface="Times New Roman" panose="02020603050405020304" pitchFamily="18" charset="0"/>
                <a:cs typeface="Times New Roman" panose="02020603050405020304" pitchFamily="18" charset="0"/>
              </a:rPr>
              <a:t>văn</a:t>
            </a:r>
            <a:r>
              <a:rPr lang="en-US" altLang="en-US" sz="3600" dirty="0" smtClean="0">
                <a:solidFill>
                  <a:srgbClr val="0000CC"/>
                </a:solidFill>
                <a:latin typeface="Times New Roman" panose="02020603050405020304" pitchFamily="18" charset="0"/>
                <a:cs typeface="Times New Roman" panose="02020603050405020304" pitchFamily="18" charset="0"/>
              </a:rPr>
              <a:t> </a:t>
            </a:r>
            <a:r>
              <a:rPr lang="en-US" altLang="en-US" sz="3600" dirty="0" err="1" smtClean="0">
                <a:solidFill>
                  <a:srgbClr val="0000CC"/>
                </a:solidFill>
                <a:latin typeface="Times New Roman" panose="02020603050405020304" pitchFamily="18" charset="0"/>
                <a:cs typeface="Times New Roman" panose="02020603050405020304" pitchFamily="18" charset="0"/>
              </a:rPr>
              <a:t>diễn</a:t>
            </a:r>
            <a:r>
              <a:rPr lang="en-US" altLang="en-US" sz="3600" dirty="0" smtClean="0">
                <a:solidFill>
                  <a:srgbClr val="0000CC"/>
                </a:solidFill>
                <a:latin typeface="Times New Roman" panose="02020603050405020304" pitchFamily="18" charset="0"/>
                <a:cs typeface="Times New Roman" panose="02020603050405020304" pitchFamily="18" charset="0"/>
              </a:rPr>
              <a:t> </a:t>
            </a:r>
            <a:r>
              <a:rPr lang="en-US" altLang="en-US" sz="3600" dirty="0" err="1">
                <a:solidFill>
                  <a:srgbClr val="0000CC"/>
                </a:solidFill>
                <a:latin typeface="Times New Roman" panose="02020603050405020304" pitchFamily="18" charset="0"/>
                <a:cs typeface="Times New Roman" panose="02020603050405020304" pitchFamily="18" charset="0"/>
              </a:rPr>
              <a:t>dịch</a:t>
            </a:r>
            <a:endParaRPr lang="en-US" altLang="en-US" sz="3600" dirty="0">
              <a:solidFill>
                <a:srgbClr val="0000CC"/>
              </a:solidFill>
              <a:latin typeface="Times New Roman" panose="02020603050405020304" pitchFamily="18" charset="0"/>
              <a:cs typeface="Times New Roman" panose="02020603050405020304" pitchFamily="18" charset="0"/>
            </a:endParaRPr>
          </a:p>
        </p:txBody>
      </p:sp>
      <p:cxnSp>
        <p:nvCxnSpPr>
          <p:cNvPr id="37" name="Straight Arrow Connector 36">
            <a:extLst>
              <a:ext uri="{FF2B5EF4-FFF2-40B4-BE49-F238E27FC236}">
                <a16:creationId xmlns:a16="http://schemas.microsoft.com/office/drawing/2014/main" xmlns="" id="{0843A858-FFC4-4CF6-91CD-A4D9F484D730}"/>
              </a:ext>
            </a:extLst>
          </p:cNvPr>
          <p:cNvCxnSpPr>
            <a:stCxn id="4" idx="3"/>
            <a:endCxn id="16" idx="0"/>
          </p:cNvCxnSpPr>
          <p:nvPr/>
        </p:nvCxnSpPr>
        <p:spPr>
          <a:xfrm flipH="1">
            <a:off x="2019300" y="2454275"/>
            <a:ext cx="1506538" cy="11874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xmlns="" id="{0025BB8D-F742-42D1-BC87-CC2B8F7B4E7B}"/>
              </a:ext>
            </a:extLst>
          </p:cNvPr>
          <p:cNvCxnSpPr>
            <a:stCxn id="4" idx="5"/>
            <a:endCxn id="18" idx="0"/>
          </p:cNvCxnSpPr>
          <p:nvPr/>
        </p:nvCxnSpPr>
        <p:spPr>
          <a:xfrm>
            <a:off x="4926013" y="2454275"/>
            <a:ext cx="1665287" cy="11874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xmlns="" id="{586C5103-1784-4F29-A508-71097E7D1938}"/>
              </a:ext>
            </a:extLst>
          </p:cNvPr>
          <p:cNvCxnSpPr>
            <a:stCxn id="4" idx="4"/>
            <a:endCxn id="17" idx="0"/>
          </p:cNvCxnSpPr>
          <p:nvPr/>
        </p:nvCxnSpPr>
        <p:spPr>
          <a:xfrm>
            <a:off x="4225925" y="2667000"/>
            <a:ext cx="79375" cy="9747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xmlns="" id="{C4D3A7F7-4581-4428-BD3A-BFD24609E017}"/>
              </a:ext>
            </a:extLst>
          </p:cNvPr>
          <p:cNvCxnSpPr>
            <a:stCxn id="16" idx="6"/>
            <a:endCxn id="17" idx="2"/>
          </p:cNvCxnSpPr>
          <p:nvPr/>
        </p:nvCxnSpPr>
        <p:spPr>
          <a:xfrm>
            <a:off x="2590800" y="4175125"/>
            <a:ext cx="1143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xmlns="" id="{E3A0696C-6030-4028-9B0B-E905EA01FAFA}"/>
              </a:ext>
            </a:extLst>
          </p:cNvPr>
          <p:cNvCxnSpPr>
            <a:stCxn id="17" idx="6"/>
            <a:endCxn id="18" idx="2"/>
          </p:cNvCxnSpPr>
          <p:nvPr/>
        </p:nvCxnSpPr>
        <p:spPr>
          <a:xfrm>
            <a:off x="4876800" y="4175125"/>
            <a:ext cx="1143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3324" name="Picture 5" descr="columbine_drips_sm_clr">
            <a:extLst>
              <a:ext uri="{FF2B5EF4-FFF2-40B4-BE49-F238E27FC236}">
                <a16:creationId xmlns:a16="http://schemas.microsoft.com/office/drawing/2014/main" xmlns="" id="{C14DCB23-81F3-45ED-BDBF-5933524DAA9E}"/>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676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heel(1)">
                                      <p:cBhvr>
                                        <p:cTn id="7"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Bảng 2">
            <a:extLst>
              <a:ext uri="{FF2B5EF4-FFF2-40B4-BE49-F238E27FC236}">
                <a16:creationId xmlns:a16="http://schemas.microsoft.com/office/drawing/2014/main" xmlns="" id="{DF6FE2ED-8CF7-40C2-B6E6-C241967A068C}"/>
              </a:ext>
            </a:extLst>
          </p:cNvPr>
          <p:cNvGraphicFramePr>
            <a:graphicFrameLocks noGrp="1"/>
          </p:cNvGraphicFramePr>
          <p:nvPr/>
        </p:nvGraphicFramePr>
        <p:xfrm>
          <a:off x="0" y="76200"/>
          <a:ext cx="9144000" cy="6629400"/>
        </p:xfrm>
        <a:graphic>
          <a:graphicData uri="http://schemas.openxmlformats.org/drawingml/2006/table">
            <a:tbl>
              <a:tblPr/>
              <a:tblGrid>
                <a:gridCol w="788988">
                  <a:extLst>
                    <a:ext uri="{9D8B030D-6E8A-4147-A177-3AD203B41FA5}">
                      <a16:colId xmlns:a16="http://schemas.microsoft.com/office/drawing/2014/main" xmlns="" val="20000"/>
                    </a:ext>
                  </a:extLst>
                </a:gridCol>
                <a:gridCol w="7350125">
                  <a:extLst>
                    <a:ext uri="{9D8B030D-6E8A-4147-A177-3AD203B41FA5}">
                      <a16:colId xmlns:a16="http://schemas.microsoft.com/office/drawing/2014/main" xmlns="" val="20001"/>
                    </a:ext>
                  </a:extLst>
                </a:gridCol>
                <a:gridCol w="1004887">
                  <a:extLst>
                    <a:ext uri="{9D8B030D-6E8A-4147-A177-3AD203B41FA5}">
                      <a16:colId xmlns:a16="http://schemas.microsoft.com/office/drawing/2014/main" xmlns="" val="20002"/>
                    </a:ext>
                  </a:extLst>
                </a:gridCol>
              </a:tblGrid>
              <a:tr h="785813">
                <a:tc gridSpan="3">
                  <a:txBody>
                    <a:bodyPr/>
                    <a:lstStyle/>
                    <a:p>
                      <a:pPr marL="704850" marR="0" lvl="0" indent="0" algn="ctr" defTabSz="914400" rtl="0" eaLnBrk="1" fontAlgn="base" latinLnBrk="0" hangingPunct="1">
                        <a:lnSpc>
                          <a:spcPct val="107000"/>
                        </a:lnSpc>
                        <a:spcBef>
                          <a:spcPts val="38"/>
                        </a:spcBef>
                        <a:spcAft>
                          <a:spcPct val="0"/>
                        </a:spcAft>
                        <a:buClrTx/>
                        <a:buSzTx/>
                        <a:buFontTx/>
                        <a:buNone/>
                        <a:tabLst/>
                      </a:pPr>
                      <a:r>
                        <a:rPr kumimoji="0" lang="en-US" sz="2400" b="1" i="0" u="none" strike="noStrike" cap="none" normalizeH="0" baseline="0">
                          <a:ln>
                            <a:noFill/>
                          </a:ln>
                          <a:solidFill>
                            <a:srgbClr val="FFFFFF"/>
                          </a:solidFill>
                          <a:effectLst/>
                          <a:latin typeface="Times New Roman" pitchFamily="18" charset="0"/>
                          <a:cs typeface="Times New Roman" pitchFamily="18" charset="0"/>
                        </a:rPr>
                        <a:t>Đoạn</a:t>
                      </a:r>
                      <a:r>
                        <a:rPr kumimoji="0" lang="vi-VN" sz="2400" b="1" i="0" u="none" strike="noStrike" cap="none" normalizeH="0" baseline="0">
                          <a:ln>
                            <a:noFill/>
                          </a:ln>
                          <a:solidFill>
                            <a:srgbClr val="FFFFFF"/>
                          </a:solidFill>
                          <a:effectLst/>
                          <a:latin typeface="Times New Roman" pitchFamily="18" charset="0"/>
                          <a:cs typeface="Times New Roman" pitchFamily="18" charset="0"/>
                        </a:rPr>
                        <a:t> văn:…..</a:t>
                      </a:r>
                      <a:endParaRPr kumimoji="0" lang="en-US" sz="2400" b="1" i="0" u="none" strike="noStrike" cap="none" normalizeH="0" baseline="0">
                        <a:ln>
                          <a:noFill/>
                        </a:ln>
                        <a:solidFill>
                          <a:srgbClr val="FFFFFF"/>
                        </a:solidFill>
                        <a:effectLst/>
                        <a:latin typeface="Times New Roman" pitchFamily="18" charset="0"/>
                        <a:cs typeface="Times New Roman" pitchFamily="18" charset="0"/>
                      </a:endParaRPr>
                    </a:p>
                    <a:p>
                      <a:pPr marL="704850" marR="0" lvl="0" indent="0" algn="ctr" defTabSz="914400" rtl="0" eaLnBrk="1" fontAlgn="base" latinLnBrk="0" hangingPunct="1">
                        <a:lnSpc>
                          <a:spcPct val="107000"/>
                        </a:lnSpc>
                        <a:spcBef>
                          <a:spcPts val="38"/>
                        </a:spcBef>
                        <a:spcAft>
                          <a:spcPct val="0"/>
                        </a:spcAft>
                        <a:buClrTx/>
                        <a:buSzTx/>
                        <a:buFontTx/>
                        <a:buNone/>
                        <a:tabLst/>
                      </a:pPr>
                      <a:r>
                        <a:rPr kumimoji="0" lang="vi-VN" sz="2400" b="1" i="0" u="none" strike="noStrike" cap="none" normalizeH="0" baseline="0">
                          <a:ln>
                            <a:noFill/>
                          </a:ln>
                          <a:solidFill>
                            <a:srgbClr val="FFFFFF"/>
                          </a:solidFill>
                          <a:effectLst/>
                          <a:latin typeface="Times New Roman" pitchFamily="18" charset="0"/>
                          <a:cs typeface="Times New Roman" pitchFamily="18" charset="0"/>
                        </a:rPr>
                        <a:t>Câu chủ đề: ...</a:t>
                      </a:r>
                      <a:endParaRPr kumimoji="0" lang="en-US" sz="2400" b="1" i="0" u="none" strike="noStrike" cap="none" normalizeH="0" baseline="0">
                        <a:ln>
                          <a:noFill/>
                        </a:ln>
                        <a:solidFill>
                          <a:srgbClr val="FFFFFF"/>
                        </a:solidFill>
                        <a:effectLst/>
                        <a:latin typeface="Times New Roman" pitchFamily="18" charset="0"/>
                        <a:ea typeface="Calibri" pitchFamily="34" charset="0"/>
                        <a:cs typeface="Times New Roman" pitchFamily="18" charset="0"/>
                      </a:endParaRPr>
                    </a:p>
                  </a:txBody>
                  <a:tcPr marL="31549" marR="31549"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963613">
                <a:tc>
                  <a:txBody>
                    <a:bodyPr/>
                    <a:lstStyle/>
                    <a:p>
                      <a:pPr marL="0" marR="0" lvl="0" indent="38100" algn="ctr" defTabSz="914400" rtl="0" eaLnBrk="1" fontAlgn="base" latinLnBrk="0" hangingPunct="1">
                        <a:lnSpc>
                          <a:spcPts val="1375"/>
                        </a:lnSpc>
                        <a:spcBef>
                          <a:spcPct val="0"/>
                        </a:spcBef>
                        <a:spcAft>
                          <a:spcPct val="0"/>
                        </a:spcAft>
                        <a:buClrTx/>
                        <a:buSzTx/>
                        <a:buFontTx/>
                        <a:buNone/>
                        <a:tabLst/>
                      </a:pPr>
                      <a:r>
                        <a:rPr kumimoji="0" lang="vi-VN" sz="1900" b="1" i="0" u="none" strike="noStrike" cap="none" normalizeH="0" baseline="0">
                          <a:ln>
                            <a:noFill/>
                          </a:ln>
                          <a:solidFill>
                            <a:srgbClr val="000000"/>
                          </a:solidFill>
                          <a:effectLst/>
                          <a:latin typeface="Times New Roman" pitchFamily="18" charset="0"/>
                          <a:cs typeface="Times New Roman" pitchFamily="18" charset="0"/>
                        </a:rPr>
                        <a:t>Ví dụ</a:t>
                      </a:r>
                      <a:endParaRPr kumimoji="0" lang="en-US" sz="1900" b="1" i="0" u="none" strike="noStrike" cap="none" normalizeH="0" baseline="0">
                        <a:ln>
                          <a:noFill/>
                        </a:ln>
                        <a:solidFill>
                          <a:srgbClr val="000000"/>
                        </a:solidFill>
                        <a:effectLst/>
                        <a:latin typeface="Times New Roman" pitchFamily="18" charset="0"/>
                        <a:ea typeface="Calibri" pitchFamily="34" charset="0"/>
                        <a:cs typeface="Times New Roman" pitchFamily="18" charset="0"/>
                      </a:endParaRPr>
                    </a:p>
                  </a:txBody>
                  <a:tcPr marL="31549" marR="31549"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E9E9"/>
                    </a:solidFill>
                  </a:tcPr>
                </a:tc>
                <a:tc>
                  <a:txBody>
                    <a:bodyPr/>
                    <a:lstStyle/>
                    <a:p>
                      <a:pPr marL="263525" marR="0" lvl="0" indent="0" algn="ctr" defTabSz="914400" rtl="0" eaLnBrk="1" fontAlgn="base" latinLnBrk="0" hangingPunct="1">
                        <a:lnSpc>
                          <a:spcPts val="1375"/>
                        </a:lnSpc>
                        <a:spcBef>
                          <a:spcPct val="0"/>
                        </a:spcBef>
                        <a:spcAft>
                          <a:spcPct val="0"/>
                        </a:spcAft>
                        <a:buClrTx/>
                        <a:buSzTx/>
                        <a:buFontTx/>
                        <a:buNone/>
                        <a:tabLst/>
                      </a:pPr>
                      <a:r>
                        <a:rPr kumimoji="0" lang="vi-VN" sz="1900" b="1" i="0" u="none" strike="noStrike" cap="none" normalizeH="0" baseline="0">
                          <a:ln>
                            <a:noFill/>
                          </a:ln>
                          <a:solidFill>
                            <a:srgbClr val="000000"/>
                          </a:solidFill>
                          <a:effectLst/>
                          <a:latin typeface="Times New Roman" pitchFamily="18" charset="0"/>
                          <a:cs typeface="Times New Roman" pitchFamily="18" charset="0"/>
                        </a:rPr>
                        <a:t>Nội dung</a:t>
                      </a:r>
                      <a:endParaRPr kumimoji="0" lang="en-US" sz="1900" b="1" i="0" u="none" strike="noStrike" cap="none" normalizeH="0" baseline="0">
                        <a:ln>
                          <a:noFill/>
                        </a:ln>
                        <a:solidFill>
                          <a:srgbClr val="000000"/>
                        </a:solidFill>
                        <a:effectLst/>
                        <a:latin typeface="Times New Roman" pitchFamily="18" charset="0"/>
                        <a:ea typeface="Calibri" pitchFamily="34" charset="0"/>
                        <a:cs typeface="Times New Roman" pitchFamily="18" charset="0"/>
                      </a:endParaRPr>
                    </a:p>
                  </a:txBody>
                  <a:tcPr marL="31549" marR="31549"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E9E9"/>
                    </a:solidFill>
                  </a:tcPr>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vi-VN" sz="1900" b="1" i="0" u="none" strike="noStrike" cap="none" normalizeH="0" baseline="0">
                          <a:ln>
                            <a:noFill/>
                          </a:ln>
                          <a:solidFill>
                            <a:srgbClr val="000000"/>
                          </a:solidFill>
                          <a:effectLst/>
                          <a:latin typeface="Times New Roman" pitchFamily="18" charset="0"/>
                          <a:cs typeface="Times New Roman" pitchFamily="18" charset="0"/>
                        </a:rPr>
                        <a:t>Kiểu đoạn văn:</a:t>
                      </a:r>
                      <a:endParaRPr kumimoji="0" lang="en-US" sz="1900" b="1" i="0" u="none" strike="noStrike" cap="none" normalizeH="0" baseline="0">
                        <a:ln>
                          <a:noFill/>
                        </a:ln>
                        <a:solidFill>
                          <a:srgbClr val="000000"/>
                        </a:solidFill>
                        <a:effectLst/>
                        <a:latin typeface="Times New Roman" pitchFamily="18" charset="0"/>
                        <a:ea typeface="Calibri" pitchFamily="34" charset="0"/>
                        <a:cs typeface="Times New Roman" pitchFamily="18" charset="0"/>
                      </a:endParaRPr>
                    </a:p>
                  </a:txBody>
                  <a:tcPr marL="31549" marR="31549"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E9E9"/>
                    </a:solidFill>
                  </a:tcPr>
                </a:tc>
                <a:extLst>
                  <a:ext uri="{0D108BD9-81ED-4DB2-BD59-A6C34878D82A}">
                    <a16:rowId xmlns:a16="http://schemas.microsoft.com/office/drawing/2014/main" xmlns="" val="10001"/>
                  </a:ext>
                </a:extLst>
              </a:tr>
              <a:tr h="4879974">
                <a:tc>
                  <a:txBody>
                    <a:bodyPr/>
                    <a:lstStyle/>
                    <a:p>
                      <a:pPr marL="261938" marR="0" lvl="0" indent="0" algn="ctr" defTabSz="914400" rtl="0" eaLnBrk="1" fontAlgn="base" latinLnBrk="0" hangingPunct="1">
                        <a:lnSpc>
                          <a:spcPts val="1375"/>
                        </a:lnSpc>
                        <a:spcBef>
                          <a:spcPct val="0"/>
                        </a:spcBef>
                        <a:spcAft>
                          <a:spcPct val="0"/>
                        </a:spcAft>
                        <a:buClrTx/>
                        <a:buSzTx/>
                        <a:buFontTx/>
                        <a:buNone/>
                        <a:tabLst/>
                      </a:pPr>
                      <a:r>
                        <a:rPr kumimoji="0" lang="en-US" sz="2400" b="1" i="0" u="none" strike="noStrike" cap="none" normalizeH="0" baseline="0">
                          <a:ln>
                            <a:noFill/>
                          </a:ln>
                          <a:solidFill>
                            <a:srgbClr val="000000"/>
                          </a:solidFill>
                          <a:effectLst/>
                          <a:latin typeface="Times New Roman" pitchFamily="18" charset="0"/>
                          <a:cs typeface="Times New Roman" pitchFamily="18" charset="0"/>
                        </a:rPr>
                        <a:t>2</a:t>
                      </a:r>
                      <a:endParaRPr kumimoji="0" lang="en-US" sz="2400" b="1" i="0" u="none" strike="noStrike" cap="none" normalizeH="0" baseline="0">
                        <a:ln>
                          <a:noFill/>
                        </a:ln>
                        <a:solidFill>
                          <a:srgbClr val="000000"/>
                        </a:solidFill>
                        <a:effectLst/>
                        <a:latin typeface="Times New Roman" pitchFamily="18" charset="0"/>
                        <a:ea typeface="Calibri" pitchFamily="34" charset="0"/>
                        <a:cs typeface="Times New Roman" pitchFamily="18" charset="0"/>
                      </a:endParaRPr>
                    </a:p>
                  </a:txBody>
                  <a:tcPr marL="31549" marR="31549"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44450" marR="0" lvl="0" indent="0" algn="just" defTabSz="914400" rtl="0" eaLnBrk="1" fontAlgn="base" latinLnBrk="0" hangingPunct="1">
                        <a:lnSpc>
                          <a:spcPct val="107000"/>
                        </a:lnSpc>
                        <a:spcBef>
                          <a:spcPct val="0"/>
                        </a:spcBef>
                        <a:spcAft>
                          <a:spcPct val="0"/>
                        </a:spcAft>
                        <a:buClrTx/>
                        <a:buSzTx/>
                        <a:buFontTx/>
                        <a:buNone/>
                        <a:tabLst/>
                      </a:pPr>
                      <a:r>
                        <a:rPr kumimoji="0" lang="vi-VN" sz="1800" b="0" i="0" u="none" strike="noStrike" cap="none" normalizeH="0" baseline="0">
                          <a:ln>
                            <a:noFill/>
                          </a:ln>
                          <a:solidFill>
                            <a:srgbClr val="000000"/>
                          </a:solidFill>
                          <a:effectLst/>
                          <a:latin typeface="Times New Roman" pitchFamily="18" charset="0"/>
                          <a:cs typeface="Times New Roman" pitchFamily="18" charset="0"/>
                        </a:rPr>
                        <a:t>   </a:t>
                      </a:r>
                      <a:endParaRPr kumimoji="0" lang="en-US" sz="1800" b="0" i="1" u="none" strike="noStrike" cap="none" normalizeH="0" baseline="0">
                        <a:ln>
                          <a:noFill/>
                        </a:ln>
                        <a:solidFill>
                          <a:srgbClr val="000000"/>
                        </a:solidFill>
                        <a:effectLst/>
                        <a:latin typeface="Times New Roman" pitchFamily="18" charset="0"/>
                        <a:ea typeface="Calibri" pitchFamily="34" charset="0"/>
                        <a:cs typeface="Times New Roman" pitchFamily="18" charset="0"/>
                      </a:endParaRPr>
                    </a:p>
                  </a:txBody>
                  <a:tcPr marL="31549" marR="31549"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vi-VN" sz="1400" b="1" i="0" u="none" strike="noStrike" cap="none" normalizeH="0" baseline="0">
                          <a:ln>
                            <a:noFill/>
                          </a:ln>
                          <a:solidFill>
                            <a:srgbClr val="000000"/>
                          </a:solidFill>
                          <a:effectLst/>
                          <a:latin typeface="Times New Roman" pitchFamily="18" charset="0"/>
                          <a:cs typeface="Times New Roman" pitchFamily="18" charset="0"/>
                        </a:rPr>
                        <a:t> </a:t>
                      </a:r>
                      <a:endParaRPr kumimoji="0" lang="en-US" sz="1400" b="1" i="0" u="none" strike="noStrike" cap="none" normalizeH="0" baseline="0">
                        <a:ln>
                          <a:noFill/>
                        </a:ln>
                        <a:solidFill>
                          <a:srgbClr val="000000"/>
                        </a:solidFill>
                        <a:effectLst/>
                        <a:latin typeface="Times New Roman" pitchFamily="18" charset="0"/>
                        <a:ea typeface="Calibri" pitchFamily="34" charset="0"/>
                        <a:cs typeface="Times New Roman" pitchFamily="18" charset="0"/>
                      </a:endParaRPr>
                    </a:p>
                  </a:txBody>
                  <a:tcPr marL="31549" marR="31549"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2"/>
                  </a:ext>
                </a:extLst>
              </a:tr>
            </a:tbl>
          </a:graphicData>
        </a:graphic>
      </p:graphicFrame>
      <p:sp>
        <p:nvSpPr>
          <p:cNvPr id="14354" name="Hộp Văn bản 4">
            <a:extLst>
              <a:ext uri="{FF2B5EF4-FFF2-40B4-BE49-F238E27FC236}">
                <a16:creationId xmlns:a16="http://schemas.microsoft.com/office/drawing/2014/main" xmlns="" id="{76CC247A-A595-4505-A05F-DF526DBD615F}"/>
              </a:ext>
            </a:extLst>
          </p:cNvPr>
          <p:cNvSpPr txBox="1">
            <a:spLocks noChangeArrowheads="1"/>
          </p:cNvSpPr>
          <p:nvPr/>
        </p:nvSpPr>
        <p:spPr bwMode="auto">
          <a:xfrm>
            <a:off x="838200" y="1814513"/>
            <a:ext cx="7315200" cy="483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4450" indent="571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lnSpc>
                <a:spcPct val="107000"/>
              </a:lnSpc>
              <a:spcBef>
                <a:spcPct val="0"/>
              </a:spcBef>
              <a:buFontTx/>
              <a:buNone/>
            </a:pPr>
            <a:r>
              <a:rPr lang="en-US" altLang="en-US" sz="2400">
                <a:latin typeface="Times New Roman" panose="02020603050405020304" pitchFamily="18" charset="0"/>
                <a:cs typeface="Times New Roman" panose="02020603050405020304" pitchFamily="18" charset="0"/>
              </a:rPr>
              <a:t>     Hiện nay, tại một số địa phương, người dân đã hưởng ứng “lối sống xanh” bằng những hành động thiết thực như tiết kiệm điện, nước, chăm sóc và bảo vệ cây xanh. Bên cạnh những hoạt động đó, việc buôn bán và sử dụng thực phẩm an toàn, nâng cao ý thức giữ gìn vệ sinh nơi công cộng, ngăn chặn những hành vi làm ô nhiễm môi trường,... cũng dần được mọi người chú ý thực hiện tích cực hơn. Tóm lại, “lối sống xanh” góp phần 75 nâng cao chất lượng sống, bảo vệ môi trường xung quanh và ngày càng được nhiều người lựa chọn.</a:t>
            </a:r>
            <a:r>
              <a:rPr lang="en-US" altLang="en-US" sz="2400" i="1">
                <a:latin typeface="Times New Roman" panose="02020603050405020304" pitchFamily="18" charset="0"/>
                <a:cs typeface="Times New Roman" panose="02020603050405020304" pitchFamily="18" charset="0"/>
              </a:rPr>
              <a:t> </a:t>
            </a:r>
          </a:p>
          <a:p>
            <a:pPr algn="just">
              <a:lnSpc>
                <a:spcPct val="107000"/>
              </a:lnSpc>
              <a:spcBef>
                <a:spcPct val="0"/>
              </a:spcBef>
              <a:buFontTx/>
              <a:buNone/>
            </a:pPr>
            <a:r>
              <a:rPr lang="en-US" altLang="en-US" sz="2400" i="1">
                <a:latin typeface="Times New Roman" panose="02020603050405020304" pitchFamily="18" charset="0"/>
                <a:cs typeface="Times New Roman" panose="02020603050405020304" pitchFamily="18" charset="0"/>
              </a:rPr>
              <a:t>              (Theo Lê Phi Hùng, Xây dựng “lối sống xanh” trong cộng đồng, https://www.qdnd.vn, ngày 09/9/2022) </a:t>
            </a:r>
            <a:endParaRPr lang="en-US" altLang="en-US" sz="2400" i="1">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6" name="Straight Connector 5">
            <a:extLst>
              <a:ext uri="{FF2B5EF4-FFF2-40B4-BE49-F238E27FC236}">
                <a16:creationId xmlns:a16="http://schemas.microsoft.com/office/drawing/2014/main" xmlns="" id="{C2B8A0D1-2203-4346-9D93-C597B307C81D}"/>
              </a:ext>
            </a:extLst>
          </p:cNvPr>
          <p:cNvCxnSpPr/>
          <p:nvPr/>
        </p:nvCxnSpPr>
        <p:spPr>
          <a:xfrm>
            <a:off x="2209800" y="4953000"/>
            <a:ext cx="586740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7" name="Straight Connector 6">
            <a:extLst>
              <a:ext uri="{FF2B5EF4-FFF2-40B4-BE49-F238E27FC236}">
                <a16:creationId xmlns:a16="http://schemas.microsoft.com/office/drawing/2014/main" xmlns="" id="{494D4420-36E1-4288-AC49-45B1C9B8B68C}"/>
              </a:ext>
            </a:extLst>
          </p:cNvPr>
          <p:cNvCxnSpPr/>
          <p:nvPr/>
        </p:nvCxnSpPr>
        <p:spPr>
          <a:xfrm>
            <a:off x="990600" y="5334000"/>
            <a:ext cx="701040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2" name="Straight Connector 11">
            <a:extLst>
              <a:ext uri="{FF2B5EF4-FFF2-40B4-BE49-F238E27FC236}">
                <a16:creationId xmlns:a16="http://schemas.microsoft.com/office/drawing/2014/main" xmlns="" id="{34125644-E672-4B40-9C42-73751AB0BEEC}"/>
              </a:ext>
            </a:extLst>
          </p:cNvPr>
          <p:cNvCxnSpPr/>
          <p:nvPr/>
        </p:nvCxnSpPr>
        <p:spPr>
          <a:xfrm>
            <a:off x="990600" y="5715000"/>
            <a:ext cx="3962400" cy="0"/>
          </a:xfrm>
          <a:prstGeom prst="line">
            <a:avLst/>
          </a:prstGeom>
        </p:spPr>
        <p:style>
          <a:lnRef idx="2">
            <a:schemeClr val="accent2"/>
          </a:lnRef>
          <a:fillRef idx="0">
            <a:schemeClr val="accent2"/>
          </a:fillRef>
          <a:effectRef idx="1">
            <a:schemeClr val="accent2"/>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par>
                                <p:cTn id="11" presetID="22" presetClass="entr" presetSubtype="4"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down)">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5" descr="columbine_drips_sm_clr">
            <a:extLst>
              <a:ext uri="{FF2B5EF4-FFF2-40B4-BE49-F238E27FC236}">
                <a16:creationId xmlns:a16="http://schemas.microsoft.com/office/drawing/2014/main" xmlns="" id="{D4F5E78C-100D-4A36-8D03-3A4B80C17D4D}"/>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676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a:extLst>
              <a:ext uri="{FF2B5EF4-FFF2-40B4-BE49-F238E27FC236}">
                <a16:creationId xmlns:a16="http://schemas.microsoft.com/office/drawing/2014/main" xmlns="" id="{9CDFF2BB-AA8D-4839-AC8B-FFCA9E1C273E}"/>
              </a:ext>
            </a:extLst>
          </p:cNvPr>
          <p:cNvSpPr/>
          <p:nvPr/>
        </p:nvSpPr>
        <p:spPr>
          <a:xfrm>
            <a:off x="3352800" y="3429000"/>
            <a:ext cx="1981200" cy="1447800"/>
          </a:xfrm>
          <a:prstGeom prst="ellipse">
            <a:avLst/>
          </a:prstGeom>
          <a:solidFill>
            <a:srgbClr val="00B05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a:solidFill>
                  <a:srgbClr val="FF0000"/>
                </a:solidFill>
              </a:rPr>
              <a:t>Câu chủ đề </a:t>
            </a:r>
          </a:p>
        </p:txBody>
      </p:sp>
      <p:sp>
        <p:nvSpPr>
          <p:cNvPr id="6" name="Oval 5">
            <a:extLst>
              <a:ext uri="{FF2B5EF4-FFF2-40B4-BE49-F238E27FC236}">
                <a16:creationId xmlns:a16="http://schemas.microsoft.com/office/drawing/2014/main" xmlns="" id="{6B6FF7B1-4660-40D1-8E66-8F6F6E073BDC}"/>
              </a:ext>
            </a:extLst>
          </p:cNvPr>
          <p:cNvSpPr/>
          <p:nvPr/>
        </p:nvSpPr>
        <p:spPr>
          <a:xfrm>
            <a:off x="1905000" y="1219200"/>
            <a:ext cx="1143000" cy="10668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t>Câu 1</a:t>
            </a:r>
          </a:p>
        </p:txBody>
      </p:sp>
      <p:sp>
        <p:nvSpPr>
          <p:cNvPr id="7" name="Oval 6">
            <a:extLst>
              <a:ext uri="{FF2B5EF4-FFF2-40B4-BE49-F238E27FC236}">
                <a16:creationId xmlns:a16="http://schemas.microsoft.com/office/drawing/2014/main" xmlns="" id="{F821A2B8-2898-439C-BE7F-DC9735B35EBF}"/>
              </a:ext>
            </a:extLst>
          </p:cNvPr>
          <p:cNvSpPr/>
          <p:nvPr/>
        </p:nvSpPr>
        <p:spPr>
          <a:xfrm>
            <a:off x="3771900" y="1211263"/>
            <a:ext cx="1143000" cy="10668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t>Câu 2</a:t>
            </a:r>
          </a:p>
        </p:txBody>
      </p:sp>
      <p:sp>
        <p:nvSpPr>
          <p:cNvPr id="8" name="Oval 7">
            <a:extLst>
              <a:ext uri="{FF2B5EF4-FFF2-40B4-BE49-F238E27FC236}">
                <a16:creationId xmlns:a16="http://schemas.microsoft.com/office/drawing/2014/main" xmlns="" id="{FF90A5EE-14CD-4D9F-A50C-859223897E08}"/>
              </a:ext>
            </a:extLst>
          </p:cNvPr>
          <p:cNvSpPr/>
          <p:nvPr/>
        </p:nvSpPr>
        <p:spPr>
          <a:xfrm>
            <a:off x="5791200" y="1219200"/>
            <a:ext cx="1143000" cy="10668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t>Câu ...</a:t>
            </a:r>
          </a:p>
        </p:txBody>
      </p:sp>
      <p:cxnSp>
        <p:nvCxnSpPr>
          <p:cNvPr id="10" name="Straight Connector 9">
            <a:extLst>
              <a:ext uri="{FF2B5EF4-FFF2-40B4-BE49-F238E27FC236}">
                <a16:creationId xmlns:a16="http://schemas.microsoft.com/office/drawing/2014/main" xmlns="" id="{2CD2CEEF-169D-4B3C-B7A0-6DACAE526E88}"/>
              </a:ext>
            </a:extLst>
          </p:cNvPr>
          <p:cNvCxnSpPr>
            <a:stCxn id="6" idx="4"/>
            <a:endCxn id="5" idx="1"/>
          </p:cNvCxnSpPr>
          <p:nvPr/>
        </p:nvCxnSpPr>
        <p:spPr>
          <a:xfrm>
            <a:off x="2476500" y="2286000"/>
            <a:ext cx="1166813" cy="1355725"/>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FE2CA66F-D881-40EE-A341-C4FA80FD498E}"/>
              </a:ext>
            </a:extLst>
          </p:cNvPr>
          <p:cNvCxnSpPr>
            <a:stCxn id="8" idx="4"/>
            <a:endCxn id="5" idx="7"/>
          </p:cNvCxnSpPr>
          <p:nvPr/>
        </p:nvCxnSpPr>
        <p:spPr>
          <a:xfrm flipH="1">
            <a:off x="5043488" y="2286000"/>
            <a:ext cx="1319212" cy="1355725"/>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C4F81ED0-FEE2-419B-9BC0-2BF62B27E50A}"/>
              </a:ext>
            </a:extLst>
          </p:cNvPr>
          <p:cNvCxnSpPr>
            <a:stCxn id="7" idx="4"/>
            <a:endCxn id="5" idx="0"/>
          </p:cNvCxnSpPr>
          <p:nvPr/>
        </p:nvCxnSpPr>
        <p:spPr>
          <a:xfrm>
            <a:off x="4343400" y="2278063"/>
            <a:ext cx="0" cy="1150937"/>
          </a:xfrm>
          <a:prstGeom prst="line">
            <a:avLst/>
          </a:prstGeom>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xmlns="" id="{00E4551F-6A62-4A84-9EBC-4726BB1FB0C6}"/>
              </a:ext>
            </a:extLst>
          </p:cNvPr>
          <p:cNvSpPr>
            <a:spLocks noChangeArrowheads="1"/>
          </p:cNvSpPr>
          <p:nvPr/>
        </p:nvSpPr>
        <p:spPr bwMode="auto">
          <a:xfrm>
            <a:off x="1889125" y="5029200"/>
            <a:ext cx="42814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en-US" altLang="en-US" sz="3600" dirty="0">
                <a:solidFill>
                  <a:srgbClr val="0000CC"/>
                </a:solidFill>
                <a:latin typeface="Times New Roman" panose="02020603050405020304" pitchFamily="18" charset="0"/>
                <a:cs typeface="Times New Roman" panose="02020603050405020304" pitchFamily="18" charset="0"/>
              </a:rPr>
              <a:t>=&gt; </a:t>
            </a:r>
            <a:r>
              <a:rPr lang="en-US" altLang="en-US" sz="3600" dirty="0" err="1">
                <a:solidFill>
                  <a:srgbClr val="0000CC"/>
                </a:solidFill>
                <a:latin typeface="Times New Roman" panose="02020603050405020304" pitchFamily="18" charset="0"/>
                <a:cs typeface="Times New Roman" panose="02020603050405020304" pitchFamily="18" charset="0"/>
              </a:rPr>
              <a:t>Đoạn</a:t>
            </a:r>
            <a:r>
              <a:rPr lang="en-US" altLang="en-US" sz="3600" dirty="0">
                <a:solidFill>
                  <a:srgbClr val="0000CC"/>
                </a:solidFill>
                <a:latin typeface="Times New Roman" panose="02020603050405020304" pitchFamily="18" charset="0"/>
                <a:cs typeface="Times New Roman" panose="02020603050405020304" pitchFamily="18" charset="0"/>
              </a:rPr>
              <a:t> </a:t>
            </a:r>
            <a:r>
              <a:rPr lang="en-US" altLang="en-US" sz="3600" dirty="0" err="1">
                <a:solidFill>
                  <a:srgbClr val="0000CC"/>
                </a:solidFill>
                <a:latin typeface="Times New Roman" panose="02020603050405020304" pitchFamily="18" charset="0"/>
                <a:cs typeface="Times New Roman" panose="02020603050405020304" pitchFamily="18" charset="0"/>
              </a:rPr>
              <a:t>văn</a:t>
            </a:r>
            <a:r>
              <a:rPr lang="en-US" altLang="en-US" sz="3600" dirty="0">
                <a:solidFill>
                  <a:srgbClr val="0000CC"/>
                </a:solidFill>
                <a:latin typeface="Times New Roman" panose="02020603050405020304" pitchFamily="18" charset="0"/>
                <a:cs typeface="Times New Roman" panose="02020603050405020304" pitchFamily="18" charset="0"/>
              </a:rPr>
              <a:t> </a:t>
            </a:r>
            <a:r>
              <a:rPr lang="en-US" altLang="en-US" sz="3600" dirty="0" err="1">
                <a:solidFill>
                  <a:srgbClr val="0000CC"/>
                </a:solidFill>
                <a:latin typeface="Times New Roman" panose="02020603050405020304" pitchFamily="18" charset="0"/>
                <a:cs typeface="Times New Roman" panose="02020603050405020304" pitchFamily="18" charset="0"/>
              </a:rPr>
              <a:t>quy</a:t>
            </a:r>
            <a:r>
              <a:rPr lang="en-US" altLang="en-US" sz="3600" dirty="0">
                <a:solidFill>
                  <a:srgbClr val="0000CC"/>
                </a:solidFill>
                <a:latin typeface="Times New Roman" panose="02020603050405020304" pitchFamily="18" charset="0"/>
                <a:cs typeface="Times New Roman" panose="02020603050405020304" pitchFamily="18" charset="0"/>
              </a:rPr>
              <a:t> </a:t>
            </a:r>
            <a:r>
              <a:rPr lang="en-US" altLang="en-US" sz="3600" dirty="0" err="1">
                <a:solidFill>
                  <a:srgbClr val="0000CC"/>
                </a:solidFill>
                <a:latin typeface="Times New Roman" panose="02020603050405020304" pitchFamily="18" charset="0"/>
                <a:cs typeface="Times New Roman" panose="02020603050405020304" pitchFamily="18" charset="0"/>
              </a:rPr>
              <a:t>nạp</a:t>
            </a:r>
            <a:endParaRPr lang="en-US" altLang="en-US" sz="3600" dirty="0">
              <a:solidFill>
                <a:srgbClr val="0000CC"/>
              </a:solidFill>
              <a:latin typeface="Times New Roman" panose="02020603050405020304" pitchFamily="18" charset="0"/>
              <a:cs typeface="Times New Roman" panose="02020603050405020304" pitchFamily="18" charset="0"/>
            </a:endParaRPr>
          </a:p>
        </p:txBody>
      </p:sp>
      <p:cxnSp>
        <p:nvCxnSpPr>
          <p:cNvPr id="17" name="Straight Arrow Connector 16">
            <a:extLst>
              <a:ext uri="{FF2B5EF4-FFF2-40B4-BE49-F238E27FC236}">
                <a16:creationId xmlns:a16="http://schemas.microsoft.com/office/drawing/2014/main" xmlns="" id="{D1D39D22-0074-40DA-BC32-3C6A30B490D8}"/>
              </a:ext>
            </a:extLst>
          </p:cNvPr>
          <p:cNvCxnSpPr>
            <a:stCxn id="6" idx="6"/>
            <a:endCxn id="7" idx="2"/>
          </p:cNvCxnSpPr>
          <p:nvPr/>
        </p:nvCxnSpPr>
        <p:spPr>
          <a:xfrm flipV="1">
            <a:off x="3048000" y="1744663"/>
            <a:ext cx="723900" cy="79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xmlns="" id="{F4408AE4-0A0F-4B09-9A43-4EDBE537CF11}"/>
              </a:ext>
            </a:extLst>
          </p:cNvPr>
          <p:cNvCxnSpPr>
            <a:stCxn id="7" idx="6"/>
            <a:endCxn id="8" idx="2"/>
          </p:cNvCxnSpPr>
          <p:nvPr/>
        </p:nvCxnSpPr>
        <p:spPr>
          <a:xfrm>
            <a:off x="4914900" y="1744663"/>
            <a:ext cx="876300" cy="79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heel(1)">
                                      <p:cBhvr>
                                        <p:cTn id="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Bảng 2">
            <a:extLst>
              <a:ext uri="{FF2B5EF4-FFF2-40B4-BE49-F238E27FC236}">
                <a16:creationId xmlns:a16="http://schemas.microsoft.com/office/drawing/2014/main" xmlns="" id="{C1246C33-EADA-4FFE-A55C-F3A753E76E2F}"/>
              </a:ext>
            </a:extLst>
          </p:cNvPr>
          <p:cNvGraphicFramePr>
            <a:graphicFrameLocks noGrp="1"/>
          </p:cNvGraphicFramePr>
          <p:nvPr/>
        </p:nvGraphicFramePr>
        <p:xfrm>
          <a:off x="0" y="76200"/>
          <a:ext cx="9144000" cy="6629400"/>
        </p:xfrm>
        <a:graphic>
          <a:graphicData uri="http://schemas.openxmlformats.org/drawingml/2006/table">
            <a:tbl>
              <a:tblPr/>
              <a:tblGrid>
                <a:gridCol w="788988">
                  <a:extLst>
                    <a:ext uri="{9D8B030D-6E8A-4147-A177-3AD203B41FA5}">
                      <a16:colId xmlns:a16="http://schemas.microsoft.com/office/drawing/2014/main" xmlns="" val="20000"/>
                    </a:ext>
                  </a:extLst>
                </a:gridCol>
                <a:gridCol w="7350125">
                  <a:extLst>
                    <a:ext uri="{9D8B030D-6E8A-4147-A177-3AD203B41FA5}">
                      <a16:colId xmlns:a16="http://schemas.microsoft.com/office/drawing/2014/main" xmlns="" val="20001"/>
                    </a:ext>
                  </a:extLst>
                </a:gridCol>
                <a:gridCol w="1004887">
                  <a:extLst>
                    <a:ext uri="{9D8B030D-6E8A-4147-A177-3AD203B41FA5}">
                      <a16:colId xmlns:a16="http://schemas.microsoft.com/office/drawing/2014/main" xmlns="" val="20002"/>
                    </a:ext>
                  </a:extLst>
                </a:gridCol>
              </a:tblGrid>
              <a:tr h="785813">
                <a:tc gridSpan="3">
                  <a:txBody>
                    <a:bodyPr/>
                    <a:lstStyle/>
                    <a:p>
                      <a:pPr marL="704850" marR="0" lvl="0" indent="0" algn="ctr" defTabSz="914400" rtl="0" eaLnBrk="1" fontAlgn="base" latinLnBrk="0" hangingPunct="1">
                        <a:lnSpc>
                          <a:spcPct val="107000"/>
                        </a:lnSpc>
                        <a:spcBef>
                          <a:spcPts val="38"/>
                        </a:spcBef>
                        <a:spcAft>
                          <a:spcPct val="0"/>
                        </a:spcAft>
                        <a:buClrTx/>
                        <a:buSzTx/>
                        <a:buFontTx/>
                        <a:buNone/>
                        <a:tabLst/>
                      </a:pPr>
                      <a:r>
                        <a:rPr kumimoji="0" lang="en-US" sz="2400" b="1" i="0" u="none" strike="noStrike" cap="none" normalizeH="0" baseline="0" dirty="0" err="1">
                          <a:ln>
                            <a:noFill/>
                          </a:ln>
                          <a:solidFill>
                            <a:srgbClr val="FFFFFF"/>
                          </a:solidFill>
                          <a:effectLst/>
                          <a:latin typeface="Times New Roman" pitchFamily="18" charset="0"/>
                          <a:cs typeface="Times New Roman" pitchFamily="18" charset="0"/>
                        </a:rPr>
                        <a:t>Đoạn</a:t>
                      </a:r>
                      <a:r>
                        <a:rPr kumimoji="0" lang="vi-VN" sz="2400" b="1" i="0" u="none" strike="noStrike" cap="none" normalizeH="0" baseline="0" dirty="0">
                          <a:ln>
                            <a:noFill/>
                          </a:ln>
                          <a:solidFill>
                            <a:srgbClr val="FFFFFF"/>
                          </a:solidFill>
                          <a:effectLst/>
                          <a:latin typeface="Times New Roman" pitchFamily="18" charset="0"/>
                          <a:cs typeface="Times New Roman" pitchFamily="18" charset="0"/>
                        </a:rPr>
                        <a:t> văn:…..</a:t>
                      </a:r>
                      <a:endParaRPr kumimoji="0" lang="en-US" sz="2400" b="1" i="0" u="none" strike="noStrike" cap="none" normalizeH="0" baseline="0" dirty="0">
                        <a:ln>
                          <a:noFill/>
                        </a:ln>
                        <a:solidFill>
                          <a:srgbClr val="FFFFFF"/>
                        </a:solidFill>
                        <a:effectLst/>
                        <a:latin typeface="Times New Roman" pitchFamily="18" charset="0"/>
                        <a:cs typeface="Times New Roman" pitchFamily="18" charset="0"/>
                      </a:endParaRPr>
                    </a:p>
                    <a:p>
                      <a:pPr marL="704850" marR="0" lvl="0" indent="0" algn="ctr" defTabSz="914400" rtl="0" eaLnBrk="1" fontAlgn="base" latinLnBrk="0" hangingPunct="1">
                        <a:lnSpc>
                          <a:spcPct val="107000"/>
                        </a:lnSpc>
                        <a:spcBef>
                          <a:spcPts val="38"/>
                        </a:spcBef>
                        <a:spcAft>
                          <a:spcPct val="0"/>
                        </a:spcAft>
                        <a:buClrTx/>
                        <a:buSzTx/>
                        <a:buFontTx/>
                        <a:buNone/>
                        <a:tabLst/>
                      </a:pPr>
                      <a:r>
                        <a:rPr kumimoji="0" lang="vi-VN" sz="2400" b="1" i="0" u="none" strike="noStrike" cap="none" normalizeH="0" baseline="0" dirty="0">
                          <a:ln>
                            <a:noFill/>
                          </a:ln>
                          <a:solidFill>
                            <a:srgbClr val="FFFFFF"/>
                          </a:solidFill>
                          <a:effectLst/>
                          <a:latin typeface="Times New Roman" pitchFamily="18" charset="0"/>
                          <a:cs typeface="Times New Roman" pitchFamily="18" charset="0"/>
                        </a:rPr>
                        <a:t>Câu chủ đề: ...</a:t>
                      </a:r>
                      <a:endParaRPr kumimoji="0" lang="en-US" sz="2400" b="1" i="0" u="none" strike="noStrike" cap="none" normalizeH="0" baseline="0" dirty="0">
                        <a:ln>
                          <a:noFill/>
                        </a:ln>
                        <a:solidFill>
                          <a:srgbClr val="FFFFFF"/>
                        </a:solidFill>
                        <a:effectLst/>
                        <a:latin typeface="Times New Roman" pitchFamily="18" charset="0"/>
                        <a:ea typeface="Calibri" pitchFamily="34" charset="0"/>
                        <a:cs typeface="Times New Roman" pitchFamily="18" charset="0"/>
                      </a:endParaRPr>
                    </a:p>
                  </a:txBody>
                  <a:tcPr marL="31549" marR="31549"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963613">
                <a:tc>
                  <a:txBody>
                    <a:bodyPr/>
                    <a:lstStyle/>
                    <a:p>
                      <a:pPr marL="0" marR="0" lvl="0" indent="38100" algn="ctr" defTabSz="914400" rtl="0" eaLnBrk="1" fontAlgn="base" latinLnBrk="0" hangingPunct="1">
                        <a:lnSpc>
                          <a:spcPts val="1375"/>
                        </a:lnSpc>
                        <a:spcBef>
                          <a:spcPct val="0"/>
                        </a:spcBef>
                        <a:spcAft>
                          <a:spcPct val="0"/>
                        </a:spcAft>
                        <a:buClrTx/>
                        <a:buSzTx/>
                        <a:buFontTx/>
                        <a:buNone/>
                        <a:tabLst/>
                      </a:pPr>
                      <a:r>
                        <a:rPr kumimoji="0" lang="vi-VN" sz="1900" b="1" i="0" u="none" strike="noStrike" cap="none" normalizeH="0" baseline="0">
                          <a:ln>
                            <a:noFill/>
                          </a:ln>
                          <a:solidFill>
                            <a:srgbClr val="000000"/>
                          </a:solidFill>
                          <a:effectLst/>
                          <a:latin typeface="Times New Roman" pitchFamily="18" charset="0"/>
                          <a:cs typeface="Times New Roman" pitchFamily="18" charset="0"/>
                        </a:rPr>
                        <a:t>Ví dụ</a:t>
                      </a:r>
                      <a:endParaRPr kumimoji="0" lang="en-US" sz="1900" b="1" i="0" u="none" strike="noStrike" cap="none" normalizeH="0" baseline="0">
                        <a:ln>
                          <a:noFill/>
                        </a:ln>
                        <a:solidFill>
                          <a:srgbClr val="000000"/>
                        </a:solidFill>
                        <a:effectLst/>
                        <a:latin typeface="Times New Roman" pitchFamily="18" charset="0"/>
                        <a:ea typeface="Calibri" pitchFamily="34" charset="0"/>
                        <a:cs typeface="Times New Roman" pitchFamily="18" charset="0"/>
                      </a:endParaRPr>
                    </a:p>
                  </a:txBody>
                  <a:tcPr marL="31549" marR="31549"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E9E9"/>
                    </a:solidFill>
                  </a:tcPr>
                </a:tc>
                <a:tc>
                  <a:txBody>
                    <a:bodyPr/>
                    <a:lstStyle/>
                    <a:p>
                      <a:pPr marL="263525" marR="0" lvl="0" indent="0" algn="ctr" defTabSz="914400" rtl="0" eaLnBrk="1" fontAlgn="base" latinLnBrk="0" hangingPunct="1">
                        <a:lnSpc>
                          <a:spcPts val="1375"/>
                        </a:lnSpc>
                        <a:spcBef>
                          <a:spcPct val="0"/>
                        </a:spcBef>
                        <a:spcAft>
                          <a:spcPct val="0"/>
                        </a:spcAft>
                        <a:buClrTx/>
                        <a:buSzTx/>
                        <a:buFontTx/>
                        <a:buNone/>
                        <a:tabLst/>
                      </a:pPr>
                      <a:r>
                        <a:rPr kumimoji="0" lang="vi-VN" sz="1900" b="1" i="0" u="none" strike="noStrike" cap="none" normalizeH="0" baseline="0">
                          <a:ln>
                            <a:noFill/>
                          </a:ln>
                          <a:solidFill>
                            <a:srgbClr val="000000"/>
                          </a:solidFill>
                          <a:effectLst/>
                          <a:latin typeface="Times New Roman" pitchFamily="18" charset="0"/>
                          <a:cs typeface="Times New Roman" pitchFamily="18" charset="0"/>
                        </a:rPr>
                        <a:t>Nội dung</a:t>
                      </a:r>
                      <a:endParaRPr kumimoji="0" lang="en-US" sz="1900" b="1" i="0" u="none" strike="noStrike" cap="none" normalizeH="0" baseline="0">
                        <a:ln>
                          <a:noFill/>
                        </a:ln>
                        <a:solidFill>
                          <a:srgbClr val="000000"/>
                        </a:solidFill>
                        <a:effectLst/>
                        <a:latin typeface="Times New Roman" pitchFamily="18" charset="0"/>
                        <a:ea typeface="Calibri" pitchFamily="34" charset="0"/>
                        <a:cs typeface="Times New Roman" pitchFamily="18" charset="0"/>
                      </a:endParaRPr>
                    </a:p>
                  </a:txBody>
                  <a:tcPr marL="31549" marR="31549"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E9E9"/>
                    </a:solidFill>
                  </a:tcPr>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vi-VN" sz="1900" b="1" i="0" u="none" strike="noStrike" cap="none" normalizeH="0" baseline="0">
                          <a:ln>
                            <a:noFill/>
                          </a:ln>
                          <a:solidFill>
                            <a:srgbClr val="000000"/>
                          </a:solidFill>
                          <a:effectLst/>
                          <a:latin typeface="Times New Roman" pitchFamily="18" charset="0"/>
                          <a:cs typeface="Times New Roman" pitchFamily="18" charset="0"/>
                        </a:rPr>
                        <a:t>Kiểu đoạn văn:</a:t>
                      </a:r>
                      <a:endParaRPr kumimoji="0" lang="en-US" sz="1900" b="1" i="0" u="none" strike="noStrike" cap="none" normalizeH="0" baseline="0">
                        <a:ln>
                          <a:noFill/>
                        </a:ln>
                        <a:solidFill>
                          <a:srgbClr val="000000"/>
                        </a:solidFill>
                        <a:effectLst/>
                        <a:latin typeface="Times New Roman" pitchFamily="18" charset="0"/>
                        <a:ea typeface="Calibri" pitchFamily="34" charset="0"/>
                        <a:cs typeface="Times New Roman" pitchFamily="18" charset="0"/>
                      </a:endParaRPr>
                    </a:p>
                  </a:txBody>
                  <a:tcPr marL="31549" marR="31549"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E9E9"/>
                    </a:solidFill>
                  </a:tcPr>
                </a:tc>
                <a:extLst>
                  <a:ext uri="{0D108BD9-81ED-4DB2-BD59-A6C34878D82A}">
                    <a16:rowId xmlns:a16="http://schemas.microsoft.com/office/drawing/2014/main" xmlns="" val="10001"/>
                  </a:ext>
                </a:extLst>
              </a:tr>
              <a:tr h="4879974">
                <a:tc>
                  <a:txBody>
                    <a:bodyPr/>
                    <a:lstStyle/>
                    <a:p>
                      <a:pPr marL="261938" marR="0" lvl="0" indent="0" algn="ctr" defTabSz="914400" rtl="0" eaLnBrk="1" fontAlgn="base" latinLnBrk="0" hangingPunct="1">
                        <a:lnSpc>
                          <a:spcPts val="1375"/>
                        </a:lnSpc>
                        <a:spcBef>
                          <a:spcPct val="0"/>
                        </a:spcBef>
                        <a:spcAft>
                          <a:spcPct val="0"/>
                        </a:spcAft>
                        <a:buClrTx/>
                        <a:buSzTx/>
                        <a:buFontTx/>
                        <a:buNone/>
                        <a:tabLst/>
                      </a:pPr>
                      <a:r>
                        <a:rPr kumimoji="0" lang="en-US" sz="2400" b="1" i="0" u="none" strike="noStrike" cap="none" normalizeH="0" baseline="0">
                          <a:ln>
                            <a:noFill/>
                          </a:ln>
                          <a:solidFill>
                            <a:srgbClr val="000000"/>
                          </a:solidFill>
                          <a:effectLst/>
                          <a:latin typeface="Times New Roman" pitchFamily="18" charset="0"/>
                          <a:cs typeface="Times New Roman" pitchFamily="18" charset="0"/>
                        </a:rPr>
                        <a:t>3</a:t>
                      </a:r>
                      <a:endParaRPr kumimoji="0" lang="en-US" sz="2400" b="1" i="0" u="none" strike="noStrike" cap="none" normalizeH="0" baseline="0">
                        <a:ln>
                          <a:noFill/>
                        </a:ln>
                        <a:solidFill>
                          <a:srgbClr val="000000"/>
                        </a:solidFill>
                        <a:effectLst/>
                        <a:latin typeface="Times New Roman" pitchFamily="18" charset="0"/>
                        <a:ea typeface="Calibri" pitchFamily="34" charset="0"/>
                        <a:cs typeface="Times New Roman" pitchFamily="18" charset="0"/>
                      </a:endParaRPr>
                    </a:p>
                  </a:txBody>
                  <a:tcPr marL="31549" marR="31549"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44450" marR="0" lvl="0" indent="0" algn="just" defTabSz="914400" rtl="0" eaLnBrk="1" fontAlgn="base" latinLnBrk="0" hangingPunct="1">
                        <a:lnSpc>
                          <a:spcPct val="107000"/>
                        </a:lnSpc>
                        <a:spcBef>
                          <a:spcPct val="0"/>
                        </a:spcBef>
                        <a:spcAft>
                          <a:spcPct val="0"/>
                        </a:spcAft>
                        <a:buClrTx/>
                        <a:buSzTx/>
                        <a:buFontTx/>
                        <a:buNone/>
                        <a:tabLst/>
                      </a:pPr>
                      <a:r>
                        <a:rPr kumimoji="0" lang="vi-VN" sz="1800" b="0" i="0" u="none" strike="noStrike" cap="none" normalizeH="0" baseline="0">
                          <a:ln>
                            <a:noFill/>
                          </a:ln>
                          <a:solidFill>
                            <a:srgbClr val="000000"/>
                          </a:solidFill>
                          <a:effectLst/>
                          <a:latin typeface="Times New Roman" pitchFamily="18" charset="0"/>
                          <a:cs typeface="Times New Roman" pitchFamily="18" charset="0"/>
                        </a:rPr>
                        <a:t>   </a:t>
                      </a:r>
                      <a:endParaRPr kumimoji="0" lang="en-US" sz="1800" b="0" i="1" u="none" strike="noStrike" cap="none" normalizeH="0" baseline="0">
                        <a:ln>
                          <a:noFill/>
                        </a:ln>
                        <a:solidFill>
                          <a:srgbClr val="000000"/>
                        </a:solidFill>
                        <a:effectLst/>
                        <a:latin typeface="Times New Roman" pitchFamily="18" charset="0"/>
                        <a:ea typeface="Calibri" pitchFamily="34" charset="0"/>
                        <a:cs typeface="Times New Roman" pitchFamily="18" charset="0"/>
                      </a:endParaRPr>
                    </a:p>
                  </a:txBody>
                  <a:tcPr marL="31549" marR="31549"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vi-VN" sz="1400" b="1" i="0" u="none" strike="noStrike" cap="none" normalizeH="0" baseline="0" dirty="0">
                          <a:ln>
                            <a:noFill/>
                          </a:ln>
                          <a:solidFill>
                            <a:srgbClr val="000000"/>
                          </a:solidFill>
                          <a:effectLst/>
                          <a:latin typeface="Times New Roman" pitchFamily="18" charset="0"/>
                          <a:cs typeface="Times New Roman" pitchFamily="18" charset="0"/>
                        </a:rPr>
                        <a:t> </a:t>
                      </a:r>
                      <a:endParaRPr kumimoji="0" lang="en-US" sz="1400" b="1" i="0" u="none" strike="noStrike" cap="none" normalizeH="0" baseline="0" dirty="0">
                        <a:ln>
                          <a:noFill/>
                        </a:ln>
                        <a:solidFill>
                          <a:srgbClr val="000000"/>
                        </a:solidFill>
                        <a:effectLst/>
                        <a:latin typeface="Times New Roman" pitchFamily="18" charset="0"/>
                        <a:ea typeface="Calibri" pitchFamily="34" charset="0"/>
                        <a:cs typeface="Times New Roman" pitchFamily="18" charset="0"/>
                      </a:endParaRPr>
                    </a:p>
                  </a:txBody>
                  <a:tcPr marL="31549" marR="31549"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2"/>
                  </a:ext>
                </a:extLst>
              </a:tr>
            </a:tbl>
          </a:graphicData>
        </a:graphic>
      </p:graphicFrame>
      <p:sp>
        <p:nvSpPr>
          <p:cNvPr id="6" name="Hộp Văn bản 4">
            <a:extLst>
              <a:ext uri="{FF2B5EF4-FFF2-40B4-BE49-F238E27FC236}">
                <a16:creationId xmlns:a16="http://schemas.microsoft.com/office/drawing/2014/main" xmlns="" id="{0192770B-5DCA-4B37-B373-E26A41804E3E}"/>
              </a:ext>
            </a:extLst>
          </p:cNvPr>
          <p:cNvSpPr txBox="1">
            <a:spLocks noChangeArrowheads="1"/>
          </p:cNvSpPr>
          <p:nvPr/>
        </p:nvSpPr>
        <p:spPr bwMode="auto">
          <a:xfrm>
            <a:off x="838200" y="1814513"/>
            <a:ext cx="73152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en-US" altLang="en-US" sz="2400">
                <a:latin typeface="Times New Roman" panose="02020603050405020304" pitchFamily="18" charset="0"/>
                <a:cs typeface="Times New Roman" panose="02020603050405020304" pitchFamily="18" charset="0"/>
              </a:rPr>
              <a:t>     </a:t>
            </a:r>
            <a:r>
              <a:rPr lang="vi-VN" altLang="en-US" sz="2400">
                <a:latin typeface="Times New Roman" panose="02020603050405020304" pitchFamily="18" charset="0"/>
                <a:cs typeface="Times New Roman" panose="02020603050405020304" pitchFamily="18" charset="0"/>
              </a:rPr>
              <a:t> </a:t>
            </a:r>
            <a:r>
              <a:rPr lang="en-US" altLang="en-US" sz="2800">
                <a:latin typeface="Times New Roman" panose="02020603050405020304" pitchFamily="18" charset="0"/>
                <a:cs typeface="Times New Roman" panose="02020603050405020304" pitchFamily="18" charset="0"/>
              </a:rPr>
              <a:t>Thế đấy, biển luôn luôn thay đổi màu tùy theo sắc mây trời. Trời xanh thẳm, biển cũng xanh thẳm, như dâng cao lên, chắc nịch. Trời rải mây trắng nhạt, biển mơ màng dịu hơi sương. Trời âm u mây mưa, biển xám xịt, nặng nề. Trời ầm ầm dông gió, biển đục ngầu giận dữ… Như một con người biết buồn vui, biển lúc tẻ nhạt, lạnh </a:t>
            </a:r>
            <a:r>
              <a:rPr lang="vi-VN" altLang="en-US" sz="2800">
                <a:latin typeface="Times New Roman" panose="02020603050405020304" pitchFamily="18" charset="0"/>
                <a:cs typeface="Times New Roman" panose="02020603050405020304" pitchFamily="18" charset="0"/>
              </a:rPr>
              <a:t>lù</a:t>
            </a:r>
            <a:r>
              <a:rPr lang="en-US" altLang="en-US" sz="2800">
                <a:latin typeface="Times New Roman" panose="02020603050405020304" pitchFamily="18" charset="0"/>
                <a:cs typeface="Times New Roman" panose="02020603050405020304" pitchFamily="18" charset="0"/>
              </a:rPr>
              <a:t>ng, lúc sôi nổi, hả hê, lúc đăm chiêu, gắt gỏng.</a:t>
            </a:r>
          </a:p>
          <a:p>
            <a:pPr algn="just">
              <a:spcBef>
                <a:spcPct val="0"/>
              </a:spcBef>
              <a:buFontTx/>
              <a:buNone/>
            </a:pPr>
            <a:r>
              <a:rPr lang="en-US" altLang="en-US" sz="2800" i="1">
                <a:latin typeface="Times New Roman" panose="02020603050405020304" pitchFamily="18" charset="0"/>
                <a:cs typeface="Times New Roman" panose="02020603050405020304" pitchFamily="18" charset="0"/>
              </a:rPr>
              <a:t>                                                         (Vũ Tú Nam)</a:t>
            </a:r>
          </a:p>
          <a:p>
            <a:pPr algn="just">
              <a:spcBef>
                <a:spcPct val="0"/>
              </a:spcBef>
              <a:buFontTx/>
              <a:buNone/>
            </a:pPr>
            <a:r>
              <a:rPr lang="vi-VN" altLang="en-US" sz="2800" i="1">
                <a:solidFill>
                  <a:srgbClr val="000000"/>
                </a:solidFill>
                <a:latin typeface="Times New Roman" panose="02020603050405020304" pitchFamily="18" charset="0"/>
                <a:cs typeface="Times New Roman" panose="02020603050405020304" pitchFamily="18" charset="0"/>
              </a:rPr>
              <a:t> </a:t>
            </a:r>
            <a:endParaRPr lang="en-US" altLang="en-US" sz="2800">
              <a:solidFill>
                <a:srgbClr val="000000"/>
              </a:solidFill>
              <a:latin typeface="Times New Roman" panose="02020603050405020304" pitchFamily="18" charset="0"/>
              <a:cs typeface="Times New Roman" panose="02020603050405020304" pitchFamily="18" charset="0"/>
            </a:endParaRPr>
          </a:p>
        </p:txBody>
      </p:sp>
      <p:cxnSp>
        <p:nvCxnSpPr>
          <p:cNvPr id="4" name="Straight Connector 3">
            <a:extLst>
              <a:ext uri="{FF2B5EF4-FFF2-40B4-BE49-F238E27FC236}">
                <a16:creationId xmlns:a16="http://schemas.microsoft.com/office/drawing/2014/main" xmlns="" id="{4AF0B6B8-C4D3-4BB9-83A4-62420B28F20A}"/>
              </a:ext>
            </a:extLst>
          </p:cNvPr>
          <p:cNvCxnSpPr/>
          <p:nvPr/>
        </p:nvCxnSpPr>
        <p:spPr>
          <a:xfrm>
            <a:off x="1447800" y="2286000"/>
            <a:ext cx="655320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7" name="Straight Connector 6">
            <a:extLst>
              <a:ext uri="{FF2B5EF4-FFF2-40B4-BE49-F238E27FC236}">
                <a16:creationId xmlns:a16="http://schemas.microsoft.com/office/drawing/2014/main" xmlns="" id="{BA05ED51-258E-4759-B620-BB94F7C599EC}"/>
              </a:ext>
            </a:extLst>
          </p:cNvPr>
          <p:cNvCxnSpPr/>
          <p:nvPr/>
        </p:nvCxnSpPr>
        <p:spPr>
          <a:xfrm>
            <a:off x="914400" y="2667000"/>
            <a:ext cx="198120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8" name="Straight Connector 7">
            <a:extLst>
              <a:ext uri="{FF2B5EF4-FFF2-40B4-BE49-F238E27FC236}">
                <a16:creationId xmlns:a16="http://schemas.microsoft.com/office/drawing/2014/main" xmlns="" id="{2F4811A0-C2B2-4422-A247-19CAA5CB3B1E}"/>
              </a:ext>
            </a:extLst>
          </p:cNvPr>
          <p:cNvCxnSpPr/>
          <p:nvPr/>
        </p:nvCxnSpPr>
        <p:spPr>
          <a:xfrm>
            <a:off x="6172200" y="4419600"/>
            <a:ext cx="198120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0" name="Straight Connector 9">
            <a:extLst>
              <a:ext uri="{FF2B5EF4-FFF2-40B4-BE49-F238E27FC236}">
                <a16:creationId xmlns:a16="http://schemas.microsoft.com/office/drawing/2014/main" xmlns="" id="{8593D454-D09E-4C89-8F79-8337FFAF11D1}"/>
              </a:ext>
            </a:extLst>
          </p:cNvPr>
          <p:cNvCxnSpPr/>
          <p:nvPr/>
        </p:nvCxnSpPr>
        <p:spPr>
          <a:xfrm>
            <a:off x="914400" y="4800600"/>
            <a:ext cx="708660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2" name="Straight Connector 11">
            <a:extLst>
              <a:ext uri="{FF2B5EF4-FFF2-40B4-BE49-F238E27FC236}">
                <a16:creationId xmlns:a16="http://schemas.microsoft.com/office/drawing/2014/main" xmlns="" id="{DA31BB8B-0D21-4238-B77F-B6141EF99DFB}"/>
              </a:ext>
            </a:extLst>
          </p:cNvPr>
          <p:cNvCxnSpPr/>
          <p:nvPr/>
        </p:nvCxnSpPr>
        <p:spPr>
          <a:xfrm>
            <a:off x="914400" y="5257800"/>
            <a:ext cx="6019800" cy="0"/>
          </a:xfrm>
          <a:prstGeom prst="line">
            <a:avLst/>
          </a:prstGeom>
        </p:spPr>
        <p:style>
          <a:lnRef idx="2">
            <a:schemeClr val="accent2"/>
          </a:lnRef>
          <a:fillRef idx="0">
            <a:schemeClr val="accent2"/>
          </a:fillRef>
          <a:effectRef idx="1">
            <a:schemeClr val="accent2"/>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4"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par>
                                <p:cTn id="16" presetID="22" presetClass="entr" presetSubtype="4"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par>
                                <p:cTn id="19" presetID="22" presetClass="entr" presetSubtype="4"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5" descr="columbine_drips_sm_clr">
            <a:extLst>
              <a:ext uri="{FF2B5EF4-FFF2-40B4-BE49-F238E27FC236}">
                <a16:creationId xmlns:a16="http://schemas.microsoft.com/office/drawing/2014/main" xmlns="" id="{A06D0EE1-E319-4560-BD4C-A9F428D0A26D}"/>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676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Oval 13">
            <a:extLst>
              <a:ext uri="{FF2B5EF4-FFF2-40B4-BE49-F238E27FC236}">
                <a16:creationId xmlns:a16="http://schemas.microsoft.com/office/drawing/2014/main" xmlns="" id="{74117281-882C-4BBD-9145-0C244D3F8B77}"/>
              </a:ext>
            </a:extLst>
          </p:cNvPr>
          <p:cNvSpPr/>
          <p:nvPr/>
        </p:nvSpPr>
        <p:spPr>
          <a:xfrm>
            <a:off x="3352800" y="4535488"/>
            <a:ext cx="1981200" cy="1447800"/>
          </a:xfrm>
          <a:prstGeom prst="ellipse">
            <a:avLst/>
          </a:prstGeom>
          <a:solidFill>
            <a:srgbClr val="00B05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a:solidFill>
                  <a:srgbClr val="FF0000"/>
                </a:solidFill>
              </a:rPr>
              <a:t>Câu chủ đề </a:t>
            </a:r>
          </a:p>
        </p:txBody>
      </p:sp>
      <p:sp>
        <p:nvSpPr>
          <p:cNvPr id="15" name="Oval 14">
            <a:extLst>
              <a:ext uri="{FF2B5EF4-FFF2-40B4-BE49-F238E27FC236}">
                <a16:creationId xmlns:a16="http://schemas.microsoft.com/office/drawing/2014/main" xmlns="" id="{80F5E1FF-CD01-4DE2-ACD2-3C8312A3CB07}"/>
              </a:ext>
            </a:extLst>
          </p:cNvPr>
          <p:cNvSpPr/>
          <p:nvPr/>
        </p:nvSpPr>
        <p:spPr>
          <a:xfrm>
            <a:off x="1905000" y="2514600"/>
            <a:ext cx="1143000" cy="10668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t>Câu 2</a:t>
            </a:r>
          </a:p>
        </p:txBody>
      </p:sp>
      <p:sp>
        <p:nvSpPr>
          <p:cNvPr id="16" name="Oval 15">
            <a:extLst>
              <a:ext uri="{FF2B5EF4-FFF2-40B4-BE49-F238E27FC236}">
                <a16:creationId xmlns:a16="http://schemas.microsoft.com/office/drawing/2014/main" xmlns="" id="{22702DE3-70CA-49EF-9834-4D10DC11C00B}"/>
              </a:ext>
            </a:extLst>
          </p:cNvPr>
          <p:cNvSpPr/>
          <p:nvPr/>
        </p:nvSpPr>
        <p:spPr>
          <a:xfrm>
            <a:off x="3771900" y="2506663"/>
            <a:ext cx="1143000" cy="10668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t>Câu 3</a:t>
            </a:r>
          </a:p>
        </p:txBody>
      </p:sp>
      <p:sp>
        <p:nvSpPr>
          <p:cNvPr id="17" name="Oval 16">
            <a:extLst>
              <a:ext uri="{FF2B5EF4-FFF2-40B4-BE49-F238E27FC236}">
                <a16:creationId xmlns:a16="http://schemas.microsoft.com/office/drawing/2014/main" xmlns="" id="{43CB6CEE-432E-4C48-B1C4-59CF86E11F2C}"/>
              </a:ext>
            </a:extLst>
          </p:cNvPr>
          <p:cNvSpPr/>
          <p:nvPr/>
        </p:nvSpPr>
        <p:spPr>
          <a:xfrm>
            <a:off x="5791200" y="2514600"/>
            <a:ext cx="1143000" cy="10668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t>Câu ...</a:t>
            </a:r>
          </a:p>
        </p:txBody>
      </p:sp>
      <p:sp>
        <p:nvSpPr>
          <p:cNvPr id="17415" name="Rectangle 20">
            <a:extLst>
              <a:ext uri="{FF2B5EF4-FFF2-40B4-BE49-F238E27FC236}">
                <a16:creationId xmlns:a16="http://schemas.microsoft.com/office/drawing/2014/main" xmlns="" id="{570ACB61-F774-4962-A3F6-B3BF6717E6D3}"/>
              </a:ext>
            </a:extLst>
          </p:cNvPr>
          <p:cNvSpPr>
            <a:spLocks noChangeArrowheads="1"/>
          </p:cNvSpPr>
          <p:nvPr/>
        </p:nvSpPr>
        <p:spPr bwMode="auto">
          <a:xfrm>
            <a:off x="2163958" y="5983288"/>
            <a:ext cx="435888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en-US" altLang="en-US" sz="3600" dirty="0">
                <a:solidFill>
                  <a:srgbClr val="0000CC"/>
                </a:solidFill>
                <a:latin typeface="Times New Roman" panose="02020603050405020304" pitchFamily="18" charset="0"/>
                <a:cs typeface="Times New Roman" panose="02020603050405020304" pitchFamily="18" charset="0"/>
              </a:rPr>
              <a:t>=&gt; </a:t>
            </a:r>
            <a:r>
              <a:rPr lang="en-US" altLang="en-US" sz="3600" dirty="0" err="1">
                <a:solidFill>
                  <a:srgbClr val="0000CC"/>
                </a:solidFill>
                <a:latin typeface="Times New Roman" panose="02020603050405020304" pitchFamily="18" charset="0"/>
                <a:cs typeface="Times New Roman" panose="02020603050405020304" pitchFamily="18" charset="0"/>
              </a:rPr>
              <a:t>Đoạn</a:t>
            </a:r>
            <a:r>
              <a:rPr lang="en-US" altLang="en-US" sz="3600" dirty="0">
                <a:solidFill>
                  <a:srgbClr val="0000CC"/>
                </a:solidFill>
                <a:latin typeface="Times New Roman" panose="02020603050405020304" pitchFamily="18" charset="0"/>
                <a:cs typeface="Times New Roman" panose="02020603050405020304" pitchFamily="18" charset="0"/>
              </a:rPr>
              <a:t> </a:t>
            </a:r>
            <a:r>
              <a:rPr lang="en-US" altLang="en-US" sz="3600" dirty="0" err="1">
                <a:solidFill>
                  <a:srgbClr val="0000CC"/>
                </a:solidFill>
                <a:latin typeface="Times New Roman" panose="02020603050405020304" pitchFamily="18" charset="0"/>
                <a:cs typeface="Times New Roman" panose="02020603050405020304" pitchFamily="18" charset="0"/>
              </a:rPr>
              <a:t>văn</a:t>
            </a:r>
            <a:r>
              <a:rPr lang="en-US" altLang="en-US" sz="3600" dirty="0">
                <a:solidFill>
                  <a:srgbClr val="0000CC"/>
                </a:solidFill>
                <a:latin typeface="Times New Roman" panose="02020603050405020304" pitchFamily="18" charset="0"/>
                <a:cs typeface="Times New Roman" panose="02020603050405020304" pitchFamily="18" charset="0"/>
              </a:rPr>
              <a:t> </a:t>
            </a:r>
            <a:r>
              <a:rPr lang="en-US" altLang="en-US" sz="3600" dirty="0" err="1" smtClean="0">
                <a:solidFill>
                  <a:srgbClr val="0000CC"/>
                </a:solidFill>
                <a:latin typeface="Times New Roman" panose="02020603050405020304" pitchFamily="18" charset="0"/>
                <a:cs typeface="Times New Roman" panose="02020603050405020304" pitchFamily="18" charset="0"/>
              </a:rPr>
              <a:t>phối</a:t>
            </a:r>
            <a:r>
              <a:rPr lang="en-US" altLang="en-US" sz="3600" dirty="0" smtClean="0">
                <a:solidFill>
                  <a:srgbClr val="0000CC"/>
                </a:solidFill>
                <a:latin typeface="Times New Roman" panose="02020603050405020304" pitchFamily="18" charset="0"/>
                <a:cs typeface="Times New Roman" panose="02020603050405020304" pitchFamily="18" charset="0"/>
              </a:rPr>
              <a:t> </a:t>
            </a:r>
            <a:r>
              <a:rPr lang="en-US" altLang="en-US" sz="3600" dirty="0" err="1">
                <a:solidFill>
                  <a:srgbClr val="0000CC"/>
                </a:solidFill>
                <a:latin typeface="Times New Roman" panose="02020603050405020304" pitchFamily="18" charset="0"/>
                <a:cs typeface="Times New Roman" panose="02020603050405020304" pitchFamily="18" charset="0"/>
              </a:rPr>
              <a:t>hợp</a:t>
            </a:r>
            <a:endParaRPr lang="en-US" altLang="en-US" sz="3600" dirty="0">
              <a:solidFill>
                <a:srgbClr val="0000CC"/>
              </a:solidFill>
              <a:latin typeface="Times New Roman" panose="02020603050405020304" pitchFamily="18" charset="0"/>
              <a:cs typeface="Times New Roman" panose="02020603050405020304" pitchFamily="18" charset="0"/>
            </a:endParaRPr>
          </a:p>
        </p:txBody>
      </p:sp>
      <p:sp>
        <p:nvSpPr>
          <p:cNvPr id="22" name="Oval 21">
            <a:extLst>
              <a:ext uri="{FF2B5EF4-FFF2-40B4-BE49-F238E27FC236}">
                <a16:creationId xmlns:a16="http://schemas.microsoft.com/office/drawing/2014/main" xmlns="" id="{9B27F584-5316-4024-B802-E1117158F038}"/>
              </a:ext>
            </a:extLst>
          </p:cNvPr>
          <p:cNvSpPr/>
          <p:nvPr/>
        </p:nvSpPr>
        <p:spPr>
          <a:xfrm>
            <a:off x="3273425" y="212725"/>
            <a:ext cx="1981200" cy="1447800"/>
          </a:xfrm>
          <a:prstGeom prst="ellipse">
            <a:avLst/>
          </a:prstGeom>
          <a:solidFill>
            <a:srgbClr val="00B05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a:solidFill>
                  <a:srgbClr val="FF0000"/>
                </a:solidFill>
              </a:rPr>
              <a:t>Câu chủ đề </a:t>
            </a:r>
          </a:p>
        </p:txBody>
      </p:sp>
      <p:cxnSp>
        <p:nvCxnSpPr>
          <p:cNvPr id="24" name="Straight Arrow Connector 23">
            <a:extLst>
              <a:ext uri="{FF2B5EF4-FFF2-40B4-BE49-F238E27FC236}">
                <a16:creationId xmlns:a16="http://schemas.microsoft.com/office/drawing/2014/main" xmlns="" id="{9F28FE3E-8B78-4DD3-9299-FC6D5596F106}"/>
              </a:ext>
            </a:extLst>
          </p:cNvPr>
          <p:cNvCxnSpPr>
            <a:stCxn id="22" idx="4"/>
            <a:endCxn id="15" idx="0"/>
          </p:cNvCxnSpPr>
          <p:nvPr/>
        </p:nvCxnSpPr>
        <p:spPr>
          <a:xfrm flipH="1">
            <a:off x="2476500" y="1660525"/>
            <a:ext cx="1787525" cy="8540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xmlns="" id="{A7842DAD-80BE-488F-985C-3FB39790923F}"/>
              </a:ext>
            </a:extLst>
          </p:cNvPr>
          <p:cNvCxnSpPr>
            <a:stCxn id="22" idx="4"/>
            <a:endCxn id="17" idx="0"/>
          </p:cNvCxnSpPr>
          <p:nvPr/>
        </p:nvCxnSpPr>
        <p:spPr>
          <a:xfrm>
            <a:off x="4264025" y="1660525"/>
            <a:ext cx="2098675" cy="8540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xmlns="" id="{C71DA660-86B9-4A12-963C-D079DB80812B}"/>
              </a:ext>
            </a:extLst>
          </p:cNvPr>
          <p:cNvCxnSpPr>
            <a:stCxn id="22" idx="4"/>
            <a:endCxn id="16" idx="0"/>
          </p:cNvCxnSpPr>
          <p:nvPr/>
        </p:nvCxnSpPr>
        <p:spPr>
          <a:xfrm>
            <a:off x="4264025" y="1660525"/>
            <a:ext cx="79375" cy="8461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xmlns="" id="{3685686E-0F5D-4857-9496-CF9A95589A61}"/>
              </a:ext>
            </a:extLst>
          </p:cNvPr>
          <p:cNvCxnSpPr>
            <a:stCxn id="15" idx="4"/>
            <a:endCxn id="14" idx="0"/>
          </p:cNvCxnSpPr>
          <p:nvPr/>
        </p:nvCxnSpPr>
        <p:spPr>
          <a:xfrm>
            <a:off x="2476500" y="3581400"/>
            <a:ext cx="1866900" cy="9540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xmlns="" id="{5CE23CFF-EA2E-4E78-B8FA-831ABB1ED635}"/>
              </a:ext>
            </a:extLst>
          </p:cNvPr>
          <p:cNvCxnSpPr>
            <a:stCxn id="17" idx="4"/>
            <a:endCxn id="14" idx="0"/>
          </p:cNvCxnSpPr>
          <p:nvPr/>
        </p:nvCxnSpPr>
        <p:spPr>
          <a:xfrm flipH="1">
            <a:off x="4343400" y="3581400"/>
            <a:ext cx="2019300" cy="9540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xmlns="" id="{D4F9080C-BF41-4B79-90B7-D00B1AD6BD80}"/>
              </a:ext>
            </a:extLst>
          </p:cNvPr>
          <p:cNvCxnSpPr>
            <a:stCxn id="16" idx="4"/>
            <a:endCxn id="14" idx="0"/>
          </p:cNvCxnSpPr>
          <p:nvPr/>
        </p:nvCxnSpPr>
        <p:spPr>
          <a:xfrm>
            <a:off x="4343400" y="3573463"/>
            <a:ext cx="0" cy="9620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xmlns="" id="{578772CB-D660-4551-BF11-EDB9E6A918FB}"/>
              </a:ext>
            </a:extLst>
          </p:cNvPr>
          <p:cNvCxnSpPr>
            <a:stCxn id="15" idx="6"/>
            <a:endCxn id="16" idx="2"/>
          </p:cNvCxnSpPr>
          <p:nvPr/>
        </p:nvCxnSpPr>
        <p:spPr>
          <a:xfrm flipV="1">
            <a:off x="3048000" y="3040063"/>
            <a:ext cx="723900" cy="79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xmlns="" id="{D2BF2897-4E85-4504-9694-A1AE2506F915}"/>
              </a:ext>
            </a:extLst>
          </p:cNvPr>
          <p:cNvCxnSpPr>
            <a:stCxn id="16" idx="6"/>
            <a:endCxn id="17" idx="2"/>
          </p:cNvCxnSpPr>
          <p:nvPr/>
        </p:nvCxnSpPr>
        <p:spPr>
          <a:xfrm>
            <a:off x="4914900" y="3040063"/>
            <a:ext cx="876300" cy="79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415"/>
                                        </p:tgtEl>
                                        <p:attrNameLst>
                                          <p:attrName>style.visibility</p:attrName>
                                        </p:attrNameLst>
                                      </p:cBhvr>
                                      <p:to>
                                        <p:strVal val="visible"/>
                                      </p:to>
                                    </p:set>
                                    <p:animEffect transition="in" filter="barn(inVertical)">
                                      <p:cBhvr>
                                        <p:cTn id="7" dur="500"/>
                                        <p:tgtEl>
                                          <p:spTgt spid="174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Bảng 2">
            <a:extLst>
              <a:ext uri="{FF2B5EF4-FFF2-40B4-BE49-F238E27FC236}">
                <a16:creationId xmlns:a16="http://schemas.microsoft.com/office/drawing/2014/main" xmlns="" id="{2E7F8BFB-09EB-43C0-A621-157D714561DE}"/>
              </a:ext>
            </a:extLst>
          </p:cNvPr>
          <p:cNvGraphicFramePr>
            <a:graphicFrameLocks noGrp="1"/>
          </p:cNvGraphicFramePr>
          <p:nvPr/>
        </p:nvGraphicFramePr>
        <p:xfrm>
          <a:off x="0" y="76200"/>
          <a:ext cx="9144000" cy="6629400"/>
        </p:xfrm>
        <a:graphic>
          <a:graphicData uri="http://schemas.openxmlformats.org/drawingml/2006/table">
            <a:tbl>
              <a:tblPr/>
              <a:tblGrid>
                <a:gridCol w="788988">
                  <a:extLst>
                    <a:ext uri="{9D8B030D-6E8A-4147-A177-3AD203B41FA5}">
                      <a16:colId xmlns:a16="http://schemas.microsoft.com/office/drawing/2014/main" xmlns="" val="20000"/>
                    </a:ext>
                  </a:extLst>
                </a:gridCol>
                <a:gridCol w="7350125">
                  <a:extLst>
                    <a:ext uri="{9D8B030D-6E8A-4147-A177-3AD203B41FA5}">
                      <a16:colId xmlns:a16="http://schemas.microsoft.com/office/drawing/2014/main" xmlns="" val="20001"/>
                    </a:ext>
                  </a:extLst>
                </a:gridCol>
                <a:gridCol w="1004887">
                  <a:extLst>
                    <a:ext uri="{9D8B030D-6E8A-4147-A177-3AD203B41FA5}">
                      <a16:colId xmlns:a16="http://schemas.microsoft.com/office/drawing/2014/main" xmlns="" val="20002"/>
                    </a:ext>
                  </a:extLst>
                </a:gridCol>
              </a:tblGrid>
              <a:tr h="785813">
                <a:tc gridSpan="3">
                  <a:txBody>
                    <a:bodyPr/>
                    <a:lstStyle/>
                    <a:p>
                      <a:pPr marL="704850" marR="0" lvl="0" indent="0" algn="ctr" defTabSz="914400" rtl="0" eaLnBrk="1" fontAlgn="base" latinLnBrk="0" hangingPunct="1">
                        <a:lnSpc>
                          <a:spcPct val="107000"/>
                        </a:lnSpc>
                        <a:spcBef>
                          <a:spcPts val="38"/>
                        </a:spcBef>
                        <a:spcAft>
                          <a:spcPct val="0"/>
                        </a:spcAft>
                        <a:buClrTx/>
                        <a:buSzTx/>
                        <a:buFontTx/>
                        <a:buNone/>
                        <a:tabLst/>
                      </a:pPr>
                      <a:r>
                        <a:rPr kumimoji="0" lang="en-US" sz="2400" b="1" i="0" u="none" strike="noStrike" cap="none" normalizeH="0" baseline="0">
                          <a:ln>
                            <a:noFill/>
                          </a:ln>
                          <a:solidFill>
                            <a:srgbClr val="FFFFFF"/>
                          </a:solidFill>
                          <a:effectLst/>
                          <a:latin typeface="Times New Roman" pitchFamily="18" charset="0"/>
                          <a:cs typeface="Times New Roman" pitchFamily="18" charset="0"/>
                        </a:rPr>
                        <a:t>Đoạn</a:t>
                      </a:r>
                      <a:r>
                        <a:rPr kumimoji="0" lang="vi-VN" sz="2400" b="1" i="0" u="none" strike="noStrike" cap="none" normalizeH="0" baseline="0">
                          <a:ln>
                            <a:noFill/>
                          </a:ln>
                          <a:solidFill>
                            <a:srgbClr val="FFFFFF"/>
                          </a:solidFill>
                          <a:effectLst/>
                          <a:latin typeface="Times New Roman" pitchFamily="18" charset="0"/>
                          <a:cs typeface="Times New Roman" pitchFamily="18" charset="0"/>
                        </a:rPr>
                        <a:t> văn:…..</a:t>
                      </a:r>
                      <a:endParaRPr kumimoji="0" lang="en-US" sz="2400" b="1" i="0" u="none" strike="noStrike" cap="none" normalizeH="0" baseline="0">
                        <a:ln>
                          <a:noFill/>
                        </a:ln>
                        <a:solidFill>
                          <a:srgbClr val="FFFFFF"/>
                        </a:solidFill>
                        <a:effectLst/>
                        <a:latin typeface="Times New Roman" pitchFamily="18" charset="0"/>
                        <a:cs typeface="Times New Roman" pitchFamily="18" charset="0"/>
                      </a:endParaRPr>
                    </a:p>
                    <a:p>
                      <a:pPr marL="704850" marR="0" lvl="0" indent="0" algn="ctr" defTabSz="914400" rtl="0" eaLnBrk="1" fontAlgn="base" latinLnBrk="0" hangingPunct="1">
                        <a:lnSpc>
                          <a:spcPct val="107000"/>
                        </a:lnSpc>
                        <a:spcBef>
                          <a:spcPts val="38"/>
                        </a:spcBef>
                        <a:spcAft>
                          <a:spcPct val="0"/>
                        </a:spcAft>
                        <a:buClrTx/>
                        <a:buSzTx/>
                        <a:buFontTx/>
                        <a:buNone/>
                        <a:tabLst/>
                      </a:pPr>
                      <a:r>
                        <a:rPr kumimoji="0" lang="vi-VN" sz="2400" b="1" i="0" u="none" strike="noStrike" cap="none" normalizeH="0" baseline="0">
                          <a:ln>
                            <a:noFill/>
                          </a:ln>
                          <a:solidFill>
                            <a:srgbClr val="FFFFFF"/>
                          </a:solidFill>
                          <a:effectLst/>
                          <a:latin typeface="Times New Roman" pitchFamily="18" charset="0"/>
                          <a:cs typeface="Times New Roman" pitchFamily="18" charset="0"/>
                        </a:rPr>
                        <a:t>Câu chủ đề: ...</a:t>
                      </a:r>
                      <a:endParaRPr kumimoji="0" lang="en-US" sz="2400" b="1" i="0" u="none" strike="noStrike" cap="none" normalizeH="0" baseline="0">
                        <a:ln>
                          <a:noFill/>
                        </a:ln>
                        <a:solidFill>
                          <a:srgbClr val="FFFFFF"/>
                        </a:solidFill>
                        <a:effectLst/>
                        <a:latin typeface="Times New Roman" pitchFamily="18" charset="0"/>
                        <a:ea typeface="Calibri" pitchFamily="34" charset="0"/>
                        <a:cs typeface="Times New Roman" pitchFamily="18" charset="0"/>
                      </a:endParaRPr>
                    </a:p>
                  </a:txBody>
                  <a:tcPr marL="31549" marR="31549"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963613">
                <a:tc>
                  <a:txBody>
                    <a:bodyPr/>
                    <a:lstStyle/>
                    <a:p>
                      <a:pPr marL="0" marR="0" lvl="0" indent="38100" algn="ctr" defTabSz="914400" rtl="0" eaLnBrk="1" fontAlgn="base" latinLnBrk="0" hangingPunct="1">
                        <a:lnSpc>
                          <a:spcPts val="1375"/>
                        </a:lnSpc>
                        <a:spcBef>
                          <a:spcPct val="0"/>
                        </a:spcBef>
                        <a:spcAft>
                          <a:spcPct val="0"/>
                        </a:spcAft>
                        <a:buClrTx/>
                        <a:buSzTx/>
                        <a:buFontTx/>
                        <a:buNone/>
                        <a:tabLst/>
                      </a:pPr>
                      <a:r>
                        <a:rPr kumimoji="0" lang="vi-VN" sz="1900" b="1" i="0" u="none" strike="noStrike" cap="none" normalizeH="0" baseline="0">
                          <a:ln>
                            <a:noFill/>
                          </a:ln>
                          <a:solidFill>
                            <a:srgbClr val="000000"/>
                          </a:solidFill>
                          <a:effectLst/>
                          <a:latin typeface="Times New Roman" pitchFamily="18" charset="0"/>
                          <a:cs typeface="Times New Roman" pitchFamily="18" charset="0"/>
                        </a:rPr>
                        <a:t>Ví dụ</a:t>
                      </a:r>
                      <a:endParaRPr kumimoji="0" lang="en-US" sz="1900" b="1" i="0" u="none" strike="noStrike" cap="none" normalizeH="0" baseline="0">
                        <a:ln>
                          <a:noFill/>
                        </a:ln>
                        <a:solidFill>
                          <a:srgbClr val="000000"/>
                        </a:solidFill>
                        <a:effectLst/>
                        <a:latin typeface="Times New Roman" pitchFamily="18" charset="0"/>
                        <a:ea typeface="Calibri" pitchFamily="34" charset="0"/>
                        <a:cs typeface="Times New Roman" pitchFamily="18" charset="0"/>
                      </a:endParaRPr>
                    </a:p>
                  </a:txBody>
                  <a:tcPr marL="31549" marR="31549"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E9E9"/>
                    </a:solidFill>
                  </a:tcPr>
                </a:tc>
                <a:tc>
                  <a:txBody>
                    <a:bodyPr/>
                    <a:lstStyle/>
                    <a:p>
                      <a:pPr marL="263525" marR="0" lvl="0" indent="0" algn="ctr" defTabSz="914400" rtl="0" eaLnBrk="1" fontAlgn="base" latinLnBrk="0" hangingPunct="1">
                        <a:lnSpc>
                          <a:spcPts val="1375"/>
                        </a:lnSpc>
                        <a:spcBef>
                          <a:spcPct val="0"/>
                        </a:spcBef>
                        <a:spcAft>
                          <a:spcPct val="0"/>
                        </a:spcAft>
                        <a:buClrTx/>
                        <a:buSzTx/>
                        <a:buFontTx/>
                        <a:buNone/>
                        <a:tabLst/>
                      </a:pPr>
                      <a:r>
                        <a:rPr kumimoji="0" lang="vi-VN" sz="1900" b="1" i="0" u="none" strike="noStrike" cap="none" normalizeH="0" baseline="0">
                          <a:ln>
                            <a:noFill/>
                          </a:ln>
                          <a:solidFill>
                            <a:srgbClr val="000000"/>
                          </a:solidFill>
                          <a:effectLst/>
                          <a:latin typeface="Times New Roman" pitchFamily="18" charset="0"/>
                          <a:cs typeface="Times New Roman" pitchFamily="18" charset="0"/>
                        </a:rPr>
                        <a:t>Nội dung</a:t>
                      </a:r>
                      <a:endParaRPr kumimoji="0" lang="en-US" sz="1900" b="1" i="0" u="none" strike="noStrike" cap="none" normalizeH="0" baseline="0">
                        <a:ln>
                          <a:noFill/>
                        </a:ln>
                        <a:solidFill>
                          <a:srgbClr val="000000"/>
                        </a:solidFill>
                        <a:effectLst/>
                        <a:latin typeface="Times New Roman" pitchFamily="18" charset="0"/>
                        <a:ea typeface="Calibri" pitchFamily="34" charset="0"/>
                        <a:cs typeface="Times New Roman" pitchFamily="18" charset="0"/>
                      </a:endParaRPr>
                    </a:p>
                  </a:txBody>
                  <a:tcPr marL="31549" marR="31549"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E9E9"/>
                    </a:solidFill>
                  </a:tcPr>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vi-VN" sz="1900" b="1" i="0" u="none" strike="noStrike" cap="none" normalizeH="0" baseline="0">
                          <a:ln>
                            <a:noFill/>
                          </a:ln>
                          <a:solidFill>
                            <a:srgbClr val="000000"/>
                          </a:solidFill>
                          <a:effectLst/>
                          <a:latin typeface="Times New Roman" pitchFamily="18" charset="0"/>
                          <a:cs typeface="Times New Roman" pitchFamily="18" charset="0"/>
                        </a:rPr>
                        <a:t>Kiểu đoạn văn:</a:t>
                      </a:r>
                      <a:endParaRPr kumimoji="0" lang="en-US" sz="1900" b="1" i="0" u="none" strike="noStrike" cap="none" normalizeH="0" baseline="0">
                        <a:ln>
                          <a:noFill/>
                        </a:ln>
                        <a:solidFill>
                          <a:srgbClr val="000000"/>
                        </a:solidFill>
                        <a:effectLst/>
                        <a:latin typeface="Times New Roman" pitchFamily="18" charset="0"/>
                        <a:ea typeface="Calibri" pitchFamily="34" charset="0"/>
                        <a:cs typeface="Times New Roman" pitchFamily="18" charset="0"/>
                      </a:endParaRPr>
                    </a:p>
                  </a:txBody>
                  <a:tcPr marL="31549" marR="31549"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E9E9"/>
                    </a:solidFill>
                  </a:tcPr>
                </a:tc>
                <a:extLst>
                  <a:ext uri="{0D108BD9-81ED-4DB2-BD59-A6C34878D82A}">
                    <a16:rowId xmlns:a16="http://schemas.microsoft.com/office/drawing/2014/main" xmlns="" val="10001"/>
                  </a:ext>
                </a:extLst>
              </a:tr>
              <a:tr h="4879974">
                <a:tc>
                  <a:txBody>
                    <a:bodyPr/>
                    <a:lstStyle/>
                    <a:p>
                      <a:pPr marL="261938" marR="0" lvl="0" indent="0" algn="ctr" defTabSz="914400" rtl="0" eaLnBrk="1" fontAlgn="base" latinLnBrk="0" hangingPunct="1">
                        <a:lnSpc>
                          <a:spcPts val="1375"/>
                        </a:lnSpc>
                        <a:spcBef>
                          <a:spcPct val="0"/>
                        </a:spcBef>
                        <a:spcAft>
                          <a:spcPct val="0"/>
                        </a:spcAft>
                        <a:buClrTx/>
                        <a:buSzTx/>
                        <a:buFontTx/>
                        <a:buNone/>
                        <a:tabLst/>
                      </a:pPr>
                      <a:r>
                        <a:rPr kumimoji="0" lang="en-US" sz="2400" b="1" i="0" u="none" strike="noStrike" cap="none" normalizeH="0" baseline="0">
                          <a:ln>
                            <a:noFill/>
                          </a:ln>
                          <a:solidFill>
                            <a:srgbClr val="000000"/>
                          </a:solidFill>
                          <a:effectLst/>
                          <a:latin typeface="Times New Roman" pitchFamily="18" charset="0"/>
                          <a:cs typeface="Times New Roman" pitchFamily="18" charset="0"/>
                        </a:rPr>
                        <a:t>4</a:t>
                      </a:r>
                      <a:endParaRPr kumimoji="0" lang="en-US" sz="2400" b="1" i="0" u="none" strike="noStrike" cap="none" normalizeH="0" baseline="0">
                        <a:ln>
                          <a:noFill/>
                        </a:ln>
                        <a:solidFill>
                          <a:srgbClr val="000000"/>
                        </a:solidFill>
                        <a:effectLst/>
                        <a:latin typeface="Times New Roman" pitchFamily="18" charset="0"/>
                        <a:ea typeface="Calibri" pitchFamily="34" charset="0"/>
                        <a:cs typeface="Times New Roman" pitchFamily="18" charset="0"/>
                      </a:endParaRPr>
                    </a:p>
                  </a:txBody>
                  <a:tcPr marL="31549" marR="31549"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44450" marR="0" lvl="0" indent="0" algn="just" defTabSz="914400" rtl="0" eaLnBrk="1" fontAlgn="base" latinLnBrk="0" hangingPunct="1">
                        <a:lnSpc>
                          <a:spcPct val="107000"/>
                        </a:lnSpc>
                        <a:spcBef>
                          <a:spcPct val="0"/>
                        </a:spcBef>
                        <a:spcAft>
                          <a:spcPct val="0"/>
                        </a:spcAft>
                        <a:buClrTx/>
                        <a:buSzTx/>
                        <a:buFontTx/>
                        <a:buNone/>
                        <a:tabLst/>
                      </a:pPr>
                      <a:r>
                        <a:rPr kumimoji="0" lang="vi-VN" sz="1800" b="0" i="0" u="none" strike="noStrike" cap="none" normalizeH="0" baseline="0" dirty="0">
                          <a:ln>
                            <a:noFill/>
                          </a:ln>
                          <a:solidFill>
                            <a:srgbClr val="000000"/>
                          </a:solidFill>
                          <a:effectLst/>
                          <a:latin typeface="Times New Roman" pitchFamily="18" charset="0"/>
                          <a:cs typeface="Times New Roman" pitchFamily="18" charset="0"/>
                        </a:rPr>
                        <a:t>   </a:t>
                      </a:r>
                      <a:endParaRPr kumimoji="0" lang="en-US" sz="1800" b="0" i="1" u="none" strike="noStrike" cap="none" normalizeH="0" baseline="0" dirty="0">
                        <a:ln>
                          <a:noFill/>
                        </a:ln>
                        <a:solidFill>
                          <a:srgbClr val="000000"/>
                        </a:solidFill>
                        <a:effectLst/>
                        <a:latin typeface="Times New Roman" pitchFamily="18" charset="0"/>
                        <a:ea typeface="Calibri" pitchFamily="34" charset="0"/>
                        <a:cs typeface="Times New Roman" pitchFamily="18" charset="0"/>
                      </a:endParaRPr>
                    </a:p>
                  </a:txBody>
                  <a:tcPr marL="31549" marR="31549"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vi-VN" sz="1400" b="1" i="0" u="none" strike="noStrike" cap="none" normalizeH="0" baseline="0" dirty="0">
                          <a:ln>
                            <a:noFill/>
                          </a:ln>
                          <a:solidFill>
                            <a:srgbClr val="000000"/>
                          </a:solidFill>
                          <a:effectLst/>
                          <a:latin typeface="Times New Roman" pitchFamily="18" charset="0"/>
                          <a:cs typeface="Times New Roman" pitchFamily="18" charset="0"/>
                        </a:rPr>
                        <a:t> </a:t>
                      </a:r>
                      <a:endParaRPr kumimoji="0" lang="en-US" sz="1400" b="1" i="0" u="none" strike="noStrike" cap="none" normalizeH="0" baseline="0" dirty="0">
                        <a:ln>
                          <a:noFill/>
                        </a:ln>
                        <a:solidFill>
                          <a:srgbClr val="000000"/>
                        </a:solidFill>
                        <a:effectLst/>
                        <a:latin typeface="Times New Roman" pitchFamily="18" charset="0"/>
                        <a:ea typeface="Calibri" pitchFamily="34" charset="0"/>
                        <a:cs typeface="Times New Roman" pitchFamily="18" charset="0"/>
                      </a:endParaRPr>
                    </a:p>
                  </a:txBody>
                  <a:tcPr marL="31549" marR="31549"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2"/>
                  </a:ext>
                </a:extLst>
              </a:tr>
            </a:tbl>
          </a:graphicData>
        </a:graphic>
      </p:graphicFrame>
      <p:sp>
        <p:nvSpPr>
          <p:cNvPr id="18450" name="Hộp Văn bản 4">
            <a:extLst>
              <a:ext uri="{FF2B5EF4-FFF2-40B4-BE49-F238E27FC236}">
                <a16:creationId xmlns:a16="http://schemas.microsoft.com/office/drawing/2014/main" xmlns="" id="{D86B0FAB-3BD1-464E-A187-8362D39D501D}"/>
              </a:ext>
            </a:extLst>
          </p:cNvPr>
          <p:cNvSpPr txBox="1">
            <a:spLocks noChangeArrowheads="1"/>
          </p:cNvSpPr>
          <p:nvPr/>
        </p:nvSpPr>
        <p:spPr bwMode="auto">
          <a:xfrm>
            <a:off x="761999" y="1732191"/>
            <a:ext cx="7315200" cy="4211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lnSpc>
                <a:spcPct val="107000"/>
              </a:lnSpc>
              <a:spcBef>
                <a:spcPct val="0"/>
              </a:spcBef>
              <a:buFontTx/>
              <a:buNone/>
            </a:pPr>
            <a:r>
              <a:rPr lang="en-US" altLang="en-US" sz="2400" dirty="0">
                <a:latin typeface="Times New Roman" panose="02020603050405020304" pitchFamily="18" charset="0"/>
                <a:cs typeface="Times New Roman" panose="02020603050405020304" pitchFamily="18" charset="0"/>
              </a:rPr>
              <a:t>     </a:t>
            </a:r>
            <a:r>
              <a:rPr lang="vi-VN" altLang="en-US" sz="24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Trong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tập</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Nhật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kí</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trong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tù</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Hồ</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Chí</a:t>
            </a:r>
            <a:r>
              <a:rPr lang="en-US" altLang="en-US" sz="2800" dirty="0">
                <a:latin typeface="Times New Roman" panose="02020603050405020304" pitchFamily="18" charset="0"/>
                <a:cs typeface="Times New Roman" panose="02020603050405020304" pitchFamily="18" charset="0"/>
              </a:rPr>
              <a:t> Minh), </a:t>
            </a:r>
            <a:r>
              <a:rPr lang="en-US" altLang="en-US" sz="2800" dirty="0" err="1">
                <a:latin typeface="Times New Roman" panose="02020603050405020304" pitchFamily="18" charset="0"/>
                <a:cs typeface="Times New Roman" panose="02020603050405020304" pitchFamily="18" charset="0"/>
              </a:rPr>
              <a:t>có</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những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bài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phác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họa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sơ</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sài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mà</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chân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thực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đậm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đà</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càng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tìm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hiểu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càng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thú</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vị</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như</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đang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chiêm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ngưỡng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một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bức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tranh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cổ</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điển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Có</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những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bài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cảnh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lồng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lộng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sinh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động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như</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những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tấm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thảm</a:t>
            </a:r>
            <a:r>
              <a:rPr lang="en-US" altLang="en-US" sz="2800" dirty="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thêu</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nền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gấm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chỉ</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vàng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Cũng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có</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những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bài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làm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cho</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người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đọc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nghĩ</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tới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những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bức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tranh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sơn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mài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thâm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trầm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sâu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sắc</a:t>
            </a:r>
            <a:r>
              <a:rPr lang="en-US" altLang="en-US" sz="2800" dirty="0" smtClean="0">
                <a:latin typeface="Times New Roman" panose="02020603050405020304" pitchFamily="18" charset="0"/>
                <a:cs typeface="Times New Roman" panose="02020603050405020304" pitchFamily="18" charset="0"/>
              </a:rPr>
              <a:t>.                   </a:t>
            </a:r>
            <a:r>
              <a:rPr lang="en-US" altLang="en-US" sz="2800" i="1" dirty="0" smtClean="0">
                <a:latin typeface="Times New Roman" panose="02020603050405020304" pitchFamily="18" charset="0"/>
                <a:cs typeface="Times New Roman" panose="02020603050405020304" pitchFamily="18" charset="0"/>
              </a:rPr>
              <a:t>(</a:t>
            </a:r>
            <a:r>
              <a:rPr lang="en-US" altLang="en-US" sz="2800" i="1" dirty="0" err="1">
                <a:latin typeface="Times New Roman" panose="02020603050405020304" pitchFamily="18" charset="0"/>
                <a:cs typeface="Times New Roman" panose="02020603050405020304" pitchFamily="18" charset="0"/>
              </a:rPr>
              <a:t>Lê</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Thị</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Tú</a:t>
            </a:r>
            <a:r>
              <a:rPr lang="en-US" altLang="en-US" sz="2800" i="1" dirty="0">
                <a:latin typeface="Times New Roman" panose="02020603050405020304" pitchFamily="18" charset="0"/>
                <a:cs typeface="Times New Roman" panose="02020603050405020304" pitchFamily="18" charset="0"/>
              </a:rPr>
              <a:t> An)</a:t>
            </a:r>
          </a:p>
          <a:p>
            <a:pPr algn="just">
              <a:spcBef>
                <a:spcPct val="0"/>
              </a:spcBef>
              <a:buFontTx/>
              <a:buNone/>
            </a:pPr>
            <a:r>
              <a:rPr lang="vi-VN" altLang="en-US" sz="2800" i="1" dirty="0">
                <a:solidFill>
                  <a:srgbClr val="000000"/>
                </a:solidFill>
                <a:latin typeface="Times New Roman" panose="02020603050405020304" pitchFamily="18" charset="0"/>
                <a:cs typeface="Times New Roman" panose="02020603050405020304" pitchFamily="18" charset="0"/>
              </a:rPr>
              <a:t> </a:t>
            </a:r>
            <a:endParaRPr lang="en-US" altLang="en-US" sz="2800" dirty="0">
              <a:solidFill>
                <a:srgbClr val="000000"/>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xmlns="" id="{94CF74B1-74CE-4C4F-A9B7-ECE0A8A60457}"/>
              </a:ext>
            </a:extLst>
          </p:cNvPr>
          <p:cNvSpPr>
            <a:spLocks noChangeArrowheads="1"/>
          </p:cNvSpPr>
          <p:nvPr/>
        </p:nvSpPr>
        <p:spPr bwMode="auto">
          <a:xfrm>
            <a:off x="228600" y="5429071"/>
            <a:ext cx="777240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571500" indent="-571500" algn="just">
              <a:spcBef>
                <a:spcPct val="0"/>
              </a:spcBef>
              <a:buFont typeface="Symbol" panose="05050102010706020507" pitchFamily="18" charset="2"/>
              <a:buChar char="Þ"/>
            </a:pPr>
            <a:r>
              <a:rPr lang="en-US" altLang="en-US" sz="3600" dirty="0" err="1" smtClean="0">
                <a:solidFill>
                  <a:srgbClr val="0000CC"/>
                </a:solidFill>
                <a:latin typeface="Times New Roman" panose="02020603050405020304" pitchFamily="18" charset="0"/>
                <a:cs typeface="Times New Roman" panose="02020603050405020304" pitchFamily="18" charset="0"/>
              </a:rPr>
              <a:t>Không</a:t>
            </a:r>
            <a:r>
              <a:rPr lang="en-US" altLang="en-US" sz="3600" dirty="0" smtClean="0">
                <a:solidFill>
                  <a:srgbClr val="0000CC"/>
                </a:solidFill>
                <a:latin typeface="Times New Roman" panose="02020603050405020304" pitchFamily="18" charset="0"/>
                <a:cs typeface="Times New Roman" panose="02020603050405020304" pitchFamily="18" charset="0"/>
              </a:rPr>
              <a:t> </a:t>
            </a:r>
            <a:r>
              <a:rPr lang="en-US" altLang="en-US" sz="3600" dirty="0" err="1">
                <a:solidFill>
                  <a:srgbClr val="0000CC"/>
                </a:solidFill>
                <a:latin typeface="Times New Roman" panose="02020603050405020304" pitchFamily="18" charset="0"/>
                <a:cs typeface="Times New Roman" panose="02020603050405020304" pitchFamily="18" charset="0"/>
              </a:rPr>
              <a:t>có</a:t>
            </a:r>
            <a:r>
              <a:rPr lang="en-US" altLang="en-US" sz="3600" dirty="0">
                <a:solidFill>
                  <a:srgbClr val="0000CC"/>
                </a:solidFill>
                <a:latin typeface="Times New Roman" panose="02020603050405020304" pitchFamily="18" charset="0"/>
                <a:cs typeface="Times New Roman" panose="02020603050405020304" pitchFamily="18" charset="0"/>
              </a:rPr>
              <a:t> </a:t>
            </a:r>
            <a:r>
              <a:rPr lang="en-US" altLang="en-US" sz="3600" dirty="0" err="1">
                <a:solidFill>
                  <a:srgbClr val="0000CC"/>
                </a:solidFill>
                <a:latin typeface="Times New Roman" panose="02020603050405020304" pitchFamily="18" charset="0"/>
                <a:cs typeface="Times New Roman" panose="02020603050405020304" pitchFamily="18" charset="0"/>
              </a:rPr>
              <a:t>câu</a:t>
            </a:r>
            <a:r>
              <a:rPr lang="en-US" altLang="en-US" sz="3600" dirty="0">
                <a:solidFill>
                  <a:srgbClr val="0000CC"/>
                </a:solidFill>
                <a:latin typeface="Times New Roman" panose="02020603050405020304" pitchFamily="18" charset="0"/>
                <a:cs typeface="Times New Roman" panose="02020603050405020304" pitchFamily="18" charset="0"/>
              </a:rPr>
              <a:t> </a:t>
            </a:r>
            <a:r>
              <a:rPr lang="en-US" altLang="en-US" sz="3600" dirty="0" err="1">
                <a:solidFill>
                  <a:srgbClr val="0000CC"/>
                </a:solidFill>
                <a:latin typeface="Times New Roman" panose="02020603050405020304" pitchFamily="18" charset="0"/>
                <a:cs typeface="Times New Roman" panose="02020603050405020304" pitchFamily="18" charset="0"/>
              </a:rPr>
              <a:t>chủ</a:t>
            </a:r>
            <a:r>
              <a:rPr lang="en-US" altLang="en-US" sz="3600" dirty="0">
                <a:solidFill>
                  <a:srgbClr val="0000CC"/>
                </a:solidFill>
                <a:latin typeface="Times New Roman" panose="02020603050405020304" pitchFamily="18" charset="0"/>
                <a:cs typeface="Times New Roman" panose="02020603050405020304" pitchFamily="18" charset="0"/>
              </a:rPr>
              <a:t> </a:t>
            </a:r>
            <a:r>
              <a:rPr lang="en-US" altLang="en-US" sz="3600" dirty="0" err="1" smtClean="0">
                <a:solidFill>
                  <a:srgbClr val="0000CC"/>
                </a:solidFill>
                <a:latin typeface="Times New Roman" panose="02020603050405020304" pitchFamily="18" charset="0"/>
                <a:cs typeface="Times New Roman" panose="02020603050405020304" pitchFamily="18" charset="0"/>
              </a:rPr>
              <a:t>đề</a:t>
            </a:r>
            <a:r>
              <a:rPr lang="en-US" altLang="en-US" sz="3600" dirty="0" smtClean="0">
                <a:solidFill>
                  <a:srgbClr val="0000CC"/>
                </a:solidFill>
                <a:latin typeface="Times New Roman" panose="02020603050405020304" pitchFamily="18" charset="0"/>
                <a:cs typeface="Times New Roman" panose="02020603050405020304" pitchFamily="18" charset="0"/>
              </a:rPr>
              <a:t>, </a:t>
            </a:r>
            <a:r>
              <a:rPr lang="en-US" altLang="en-US" sz="3600" dirty="0" err="1" smtClean="0">
                <a:solidFill>
                  <a:srgbClr val="0000CC"/>
                </a:solidFill>
                <a:latin typeface="Times New Roman" panose="02020603050405020304" pitchFamily="18" charset="0"/>
                <a:cs typeface="Times New Roman" panose="02020603050405020304" pitchFamily="18" charset="0"/>
              </a:rPr>
              <a:t>các</a:t>
            </a:r>
            <a:r>
              <a:rPr lang="en-US" altLang="en-US" sz="3600" dirty="0" smtClean="0">
                <a:solidFill>
                  <a:srgbClr val="0000CC"/>
                </a:solidFill>
                <a:latin typeface="Times New Roman" panose="02020603050405020304" pitchFamily="18" charset="0"/>
                <a:cs typeface="Times New Roman" panose="02020603050405020304" pitchFamily="18" charset="0"/>
              </a:rPr>
              <a:t> </a:t>
            </a:r>
            <a:r>
              <a:rPr lang="en-US" altLang="en-US" sz="3600" dirty="0" err="1" smtClean="0">
                <a:solidFill>
                  <a:srgbClr val="0000CC"/>
                </a:solidFill>
                <a:latin typeface="Times New Roman" panose="02020603050405020304" pitchFamily="18" charset="0"/>
                <a:cs typeface="Times New Roman" panose="02020603050405020304" pitchFamily="18" charset="0"/>
              </a:rPr>
              <a:t>câu</a:t>
            </a:r>
            <a:r>
              <a:rPr lang="en-US" altLang="en-US" sz="3600" dirty="0" smtClean="0">
                <a:solidFill>
                  <a:srgbClr val="0000CC"/>
                </a:solidFill>
                <a:latin typeface="Times New Roman" panose="02020603050405020304" pitchFamily="18" charset="0"/>
                <a:cs typeface="Times New Roman" panose="02020603050405020304" pitchFamily="18" charset="0"/>
              </a:rPr>
              <a:t> </a:t>
            </a:r>
            <a:r>
              <a:rPr lang="en-US" altLang="en-US" sz="3600" dirty="0" err="1" smtClean="0">
                <a:solidFill>
                  <a:srgbClr val="0000CC"/>
                </a:solidFill>
                <a:latin typeface="Times New Roman" panose="02020603050405020304" pitchFamily="18" charset="0"/>
                <a:cs typeface="Times New Roman" panose="02020603050405020304" pitchFamily="18" charset="0"/>
              </a:rPr>
              <a:t>triển</a:t>
            </a:r>
            <a:r>
              <a:rPr lang="en-US" altLang="en-US" sz="3600" dirty="0" smtClean="0">
                <a:solidFill>
                  <a:srgbClr val="0000CC"/>
                </a:solidFill>
                <a:latin typeface="Times New Roman" panose="02020603050405020304" pitchFamily="18" charset="0"/>
                <a:cs typeface="Times New Roman" panose="02020603050405020304" pitchFamily="18" charset="0"/>
              </a:rPr>
              <a:t> </a:t>
            </a:r>
            <a:r>
              <a:rPr lang="en-US" altLang="en-US" sz="3600" dirty="0" err="1" smtClean="0">
                <a:solidFill>
                  <a:srgbClr val="0000CC"/>
                </a:solidFill>
                <a:latin typeface="Times New Roman" panose="02020603050405020304" pitchFamily="18" charset="0"/>
                <a:cs typeface="Times New Roman" panose="02020603050405020304" pitchFamily="18" charset="0"/>
              </a:rPr>
              <a:t>khai</a:t>
            </a:r>
            <a:r>
              <a:rPr lang="en-US" altLang="en-US" sz="3600" dirty="0" smtClean="0">
                <a:solidFill>
                  <a:srgbClr val="0000CC"/>
                </a:solidFill>
                <a:latin typeface="Times New Roman" panose="02020603050405020304" pitchFamily="18" charset="0"/>
                <a:cs typeface="Times New Roman" panose="02020603050405020304" pitchFamily="18" charset="0"/>
              </a:rPr>
              <a:t> </a:t>
            </a:r>
            <a:r>
              <a:rPr lang="en-US" altLang="en-US" sz="3600" dirty="0" err="1" smtClean="0">
                <a:solidFill>
                  <a:srgbClr val="0000CC"/>
                </a:solidFill>
                <a:latin typeface="Times New Roman" panose="02020603050405020304" pitchFamily="18" charset="0"/>
                <a:cs typeface="Times New Roman" panose="02020603050405020304" pitchFamily="18" charset="0"/>
              </a:rPr>
              <a:t>nội</a:t>
            </a:r>
            <a:r>
              <a:rPr lang="en-US" altLang="en-US" sz="3600" dirty="0" smtClean="0">
                <a:solidFill>
                  <a:srgbClr val="0000CC"/>
                </a:solidFill>
                <a:latin typeface="Times New Roman" panose="02020603050405020304" pitchFamily="18" charset="0"/>
                <a:cs typeface="Times New Roman" panose="02020603050405020304" pitchFamily="18" charset="0"/>
              </a:rPr>
              <a:t> dung song </a:t>
            </a:r>
            <a:r>
              <a:rPr lang="en-US" altLang="en-US" sz="3600" dirty="0" err="1" smtClean="0">
                <a:solidFill>
                  <a:srgbClr val="0000CC"/>
                </a:solidFill>
                <a:latin typeface="Times New Roman" panose="02020603050405020304" pitchFamily="18" charset="0"/>
                <a:cs typeface="Times New Roman" panose="02020603050405020304" pitchFamily="18" charset="0"/>
              </a:rPr>
              <a:t>song</a:t>
            </a:r>
            <a:r>
              <a:rPr lang="en-US" altLang="en-US" sz="3600" dirty="0" smtClean="0">
                <a:solidFill>
                  <a:srgbClr val="0000CC"/>
                </a:solidFill>
                <a:latin typeface="Times New Roman" panose="02020603050405020304" pitchFamily="18" charset="0"/>
                <a:cs typeface="Times New Roman" panose="02020603050405020304" pitchFamily="18" charset="0"/>
              </a:rPr>
              <a:t> </a:t>
            </a:r>
            <a:r>
              <a:rPr lang="en-US" altLang="en-US" sz="3600" dirty="0" err="1" smtClean="0">
                <a:solidFill>
                  <a:srgbClr val="0000CC"/>
                </a:solidFill>
                <a:latin typeface="Times New Roman" panose="02020603050405020304" pitchFamily="18" charset="0"/>
                <a:cs typeface="Times New Roman" panose="02020603050405020304" pitchFamily="18" charset="0"/>
              </a:rPr>
              <a:t>nhau</a:t>
            </a:r>
            <a:r>
              <a:rPr lang="en-US" altLang="en-US" sz="3600" dirty="0" smtClean="0">
                <a:solidFill>
                  <a:srgbClr val="0000CC"/>
                </a:solidFill>
                <a:latin typeface="Times New Roman" panose="02020603050405020304" pitchFamily="18" charset="0"/>
                <a:cs typeface="Times New Roman" panose="02020603050405020304" pitchFamily="18" charset="0"/>
              </a:rPr>
              <a:t>. </a:t>
            </a:r>
            <a:endParaRPr lang="en-US" altLang="en-US" sz="3600" dirty="0">
              <a:solidFill>
                <a:srgbClr val="0000CC"/>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xmlns="" id="{EF76D40E-577C-4B31-B432-3749FB933AD7}"/>
              </a:ext>
            </a:extLst>
          </p:cNvPr>
          <p:cNvSpPr/>
          <p:nvPr/>
        </p:nvSpPr>
        <p:spPr>
          <a:xfrm>
            <a:off x="1905000" y="2514600"/>
            <a:ext cx="1143000" cy="10668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t>Câu 1</a:t>
            </a:r>
          </a:p>
        </p:txBody>
      </p:sp>
      <p:sp>
        <p:nvSpPr>
          <p:cNvPr id="5" name="Oval 4">
            <a:extLst>
              <a:ext uri="{FF2B5EF4-FFF2-40B4-BE49-F238E27FC236}">
                <a16:creationId xmlns:a16="http://schemas.microsoft.com/office/drawing/2014/main" xmlns="" id="{0AA38E0C-A927-4B8C-81B6-2451C2C9CC99}"/>
              </a:ext>
            </a:extLst>
          </p:cNvPr>
          <p:cNvSpPr/>
          <p:nvPr/>
        </p:nvSpPr>
        <p:spPr>
          <a:xfrm>
            <a:off x="3771900" y="2506663"/>
            <a:ext cx="1143000" cy="10668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t>Câu 2</a:t>
            </a:r>
          </a:p>
        </p:txBody>
      </p:sp>
      <p:sp>
        <p:nvSpPr>
          <p:cNvPr id="6" name="Oval 5">
            <a:extLst>
              <a:ext uri="{FF2B5EF4-FFF2-40B4-BE49-F238E27FC236}">
                <a16:creationId xmlns:a16="http://schemas.microsoft.com/office/drawing/2014/main" xmlns="" id="{F1BE2C09-0941-4299-B81E-226C6FCC90D5}"/>
              </a:ext>
            </a:extLst>
          </p:cNvPr>
          <p:cNvSpPr/>
          <p:nvPr/>
        </p:nvSpPr>
        <p:spPr>
          <a:xfrm>
            <a:off x="5791200" y="2514600"/>
            <a:ext cx="1143000" cy="10668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t>Câu 3....</a:t>
            </a:r>
          </a:p>
        </p:txBody>
      </p:sp>
      <p:cxnSp>
        <p:nvCxnSpPr>
          <p:cNvPr id="7" name="Straight Arrow Connector 6">
            <a:extLst>
              <a:ext uri="{FF2B5EF4-FFF2-40B4-BE49-F238E27FC236}">
                <a16:creationId xmlns:a16="http://schemas.microsoft.com/office/drawing/2014/main" xmlns="" id="{AB711E07-E9CF-42F7-A966-FB03DB6096AA}"/>
              </a:ext>
            </a:extLst>
          </p:cNvPr>
          <p:cNvCxnSpPr>
            <a:stCxn id="4" idx="6"/>
            <a:endCxn id="5" idx="2"/>
          </p:cNvCxnSpPr>
          <p:nvPr/>
        </p:nvCxnSpPr>
        <p:spPr>
          <a:xfrm flipV="1">
            <a:off x="3048000" y="3040063"/>
            <a:ext cx="723900" cy="79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xmlns="" id="{7443C099-B92F-4146-9015-10276C94513F}"/>
              </a:ext>
            </a:extLst>
          </p:cNvPr>
          <p:cNvCxnSpPr>
            <a:stCxn id="5" idx="6"/>
            <a:endCxn id="6" idx="2"/>
          </p:cNvCxnSpPr>
          <p:nvPr/>
        </p:nvCxnSpPr>
        <p:spPr>
          <a:xfrm>
            <a:off x="4914900" y="3040063"/>
            <a:ext cx="876300" cy="79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9463" name="Picture 5" descr="columbine_drips_sm_clr">
            <a:extLst>
              <a:ext uri="{FF2B5EF4-FFF2-40B4-BE49-F238E27FC236}">
                <a16:creationId xmlns:a16="http://schemas.microsoft.com/office/drawing/2014/main" xmlns="" id="{11C01C06-0065-4845-AA6E-97B978BA90CB}"/>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676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xmlns="" id="{449585CE-422E-4794-8E42-45021385502A}"/>
              </a:ext>
            </a:extLst>
          </p:cNvPr>
          <p:cNvSpPr>
            <a:spLocks noChangeArrowheads="1"/>
          </p:cNvSpPr>
          <p:nvPr/>
        </p:nvSpPr>
        <p:spPr bwMode="auto">
          <a:xfrm>
            <a:off x="2265363" y="4419600"/>
            <a:ext cx="46672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en-US" altLang="en-US" sz="3600" dirty="0">
                <a:solidFill>
                  <a:srgbClr val="0000CC"/>
                </a:solidFill>
                <a:latin typeface="Times New Roman" panose="02020603050405020304" pitchFamily="18" charset="0"/>
                <a:cs typeface="Times New Roman" panose="02020603050405020304" pitchFamily="18" charset="0"/>
              </a:rPr>
              <a:t>=&gt; </a:t>
            </a:r>
            <a:r>
              <a:rPr lang="en-US" altLang="en-US" sz="3600" dirty="0" err="1">
                <a:solidFill>
                  <a:srgbClr val="0000CC"/>
                </a:solidFill>
                <a:latin typeface="Times New Roman" panose="02020603050405020304" pitchFamily="18" charset="0"/>
                <a:cs typeface="Times New Roman" panose="02020603050405020304" pitchFamily="18" charset="0"/>
              </a:rPr>
              <a:t>Đoạn</a:t>
            </a:r>
            <a:r>
              <a:rPr lang="en-US" altLang="en-US" sz="3600" dirty="0">
                <a:solidFill>
                  <a:srgbClr val="0000CC"/>
                </a:solidFill>
                <a:latin typeface="Times New Roman" panose="02020603050405020304" pitchFamily="18" charset="0"/>
                <a:cs typeface="Times New Roman" panose="02020603050405020304" pitchFamily="18" charset="0"/>
              </a:rPr>
              <a:t> </a:t>
            </a:r>
            <a:r>
              <a:rPr lang="en-US" altLang="en-US" sz="3600" dirty="0" err="1">
                <a:solidFill>
                  <a:srgbClr val="0000CC"/>
                </a:solidFill>
                <a:latin typeface="Times New Roman" panose="02020603050405020304" pitchFamily="18" charset="0"/>
                <a:cs typeface="Times New Roman" panose="02020603050405020304" pitchFamily="18" charset="0"/>
              </a:rPr>
              <a:t>văn</a:t>
            </a:r>
            <a:r>
              <a:rPr lang="en-US" altLang="en-US" sz="3600" dirty="0">
                <a:solidFill>
                  <a:srgbClr val="0000CC"/>
                </a:solidFill>
                <a:latin typeface="Times New Roman" panose="02020603050405020304" pitchFamily="18" charset="0"/>
                <a:cs typeface="Times New Roman" panose="02020603050405020304" pitchFamily="18" charset="0"/>
              </a:rPr>
              <a:t> song </a:t>
            </a:r>
            <a:r>
              <a:rPr lang="en-US" altLang="en-US" sz="3600" dirty="0" err="1">
                <a:solidFill>
                  <a:srgbClr val="0000CC"/>
                </a:solidFill>
                <a:latin typeface="Times New Roman" panose="02020603050405020304" pitchFamily="18" charset="0"/>
                <a:cs typeface="Times New Roman" panose="02020603050405020304" pitchFamily="18" charset="0"/>
              </a:rPr>
              <a:t>song</a:t>
            </a:r>
            <a:endParaRPr lang="en-US" altLang="en-US" sz="3600" dirty="0">
              <a:solidFill>
                <a:srgbClr val="0000CC"/>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Bảng 1">
            <a:extLst>
              <a:ext uri="{FF2B5EF4-FFF2-40B4-BE49-F238E27FC236}">
                <a16:creationId xmlns:a16="http://schemas.microsoft.com/office/drawing/2014/main" xmlns="" id="{3B948062-32FA-4C0C-95CA-01C8F8FF9A72}"/>
              </a:ext>
            </a:extLst>
          </p:cNvPr>
          <p:cNvGraphicFramePr>
            <a:graphicFrameLocks noGrp="1"/>
          </p:cNvGraphicFramePr>
          <p:nvPr>
            <p:extLst>
              <p:ext uri="{D42A27DB-BD31-4B8C-83A1-F6EECF244321}">
                <p14:modId xmlns:p14="http://schemas.microsoft.com/office/powerpoint/2010/main" val="2271557181"/>
              </p:ext>
            </p:extLst>
          </p:nvPr>
        </p:nvGraphicFramePr>
        <p:xfrm>
          <a:off x="-63500" y="304800"/>
          <a:ext cx="9134475" cy="6362701"/>
        </p:xfrm>
        <a:graphic>
          <a:graphicData uri="http://schemas.openxmlformats.org/drawingml/2006/table">
            <a:tbl>
              <a:tblPr/>
              <a:tblGrid>
                <a:gridCol w="2454275">
                  <a:extLst>
                    <a:ext uri="{9D8B030D-6E8A-4147-A177-3AD203B41FA5}">
                      <a16:colId xmlns:a16="http://schemas.microsoft.com/office/drawing/2014/main" xmlns="" val="20000"/>
                    </a:ext>
                  </a:extLst>
                </a:gridCol>
                <a:gridCol w="2181225">
                  <a:extLst>
                    <a:ext uri="{9D8B030D-6E8A-4147-A177-3AD203B41FA5}">
                      <a16:colId xmlns:a16="http://schemas.microsoft.com/office/drawing/2014/main" xmlns="" val="20001"/>
                    </a:ext>
                  </a:extLst>
                </a:gridCol>
                <a:gridCol w="2667000">
                  <a:extLst>
                    <a:ext uri="{9D8B030D-6E8A-4147-A177-3AD203B41FA5}">
                      <a16:colId xmlns:a16="http://schemas.microsoft.com/office/drawing/2014/main" xmlns="" val="20002"/>
                    </a:ext>
                  </a:extLst>
                </a:gridCol>
                <a:gridCol w="1831975">
                  <a:extLst>
                    <a:ext uri="{9D8B030D-6E8A-4147-A177-3AD203B41FA5}">
                      <a16:colId xmlns:a16="http://schemas.microsoft.com/office/drawing/2014/main" xmlns="" val="20003"/>
                    </a:ext>
                  </a:extLst>
                </a:gridCol>
              </a:tblGrid>
              <a:tr h="487363">
                <a:tc gridSpan="4">
                  <a:txBody>
                    <a:bodyPr/>
                    <a:lstStyle/>
                    <a:p>
                      <a:pPr marL="0" marR="0" lvl="0" indent="292100" algn="ctr" defTabSz="914400" rtl="0" eaLnBrk="1" fontAlgn="base" latinLnBrk="0" hangingPunct="1">
                        <a:lnSpc>
                          <a:spcPct val="150000"/>
                        </a:lnSpc>
                        <a:spcBef>
                          <a:spcPct val="0"/>
                        </a:spcBef>
                        <a:spcAft>
                          <a:spcPts val="500"/>
                        </a:spcAft>
                        <a:buClrTx/>
                        <a:buSzTx/>
                        <a:buFontTx/>
                        <a:buNone/>
                        <a:tabLst/>
                      </a:pPr>
                      <a:endParaRPr kumimoji="0" lang="en-US" sz="1000" b="0" i="0" u="none" strike="noStrike" cap="none" normalizeH="0" baseline="0" dirty="0">
                        <a:ln>
                          <a:noFill/>
                        </a:ln>
                        <a:solidFill>
                          <a:schemeClr val="tx1"/>
                        </a:solidFill>
                        <a:effectLst/>
                        <a:latin typeface="Times New Roman" pitchFamily="18" charset="0"/>
                        <a:cs typeface="Times New Roman" pitchFamily="18" charset="0"/>
                      </a:endParaRPr>
                    </a:p>
                  </a:txBody>
                  <a:tcPr marL="62124" marR="62124" marT="0" marB="0" anchor="ctr" horzOverflow="overflow">
                    <a:lnL w="19050" cap="flat" cmpd="sng" algn="ctr">
                      <a:solidFill>
                        <a:srgbClr val="ED7D31"/>
                      </a:solidFill>
                      <a:prstDash val="solid"/>
                      <a:round/>
                      <a:headEnd type="none" w="med" len="med"/>
                      <a:tailEnd type="none" w="med" len="med"/>
                    </a:lnL>
                    <a:lnR w="19050" cap="flat" cmpd="sng" algn="ctr">
                      <a:solidFill>
                        <a:srgbClr val="ED7D31"/>
                      </a:solidFill>
                      <a:prstDash val="solid"/>
                      <a:round/>
                      <a:headEnd type="none" w="med" len="med"/>
                      <a:tailEnd type="none" w="med" len="med"/>
                    </a:lnR>
                    <a:lnT w="19050" cap="flat" cmpd="sng" algn="ctr">
                      <a:solidFill>
                        <a:srgbClr val="ED7D31"/>
                      </a:solidFill>
                      <a:prstDash val="solid"/>
                      <a:round/>
                      <a:headEnd type="none" w="med" len="med"/>
                      <a:tailEnd type="none" w="med" len="med"/>
                    </a:lnT>
                    <a:lnB w="19050" cap="flat" cmpd="sng" algn="ctr">
                      <a:solidFill>
                        <a:srgbClr val="ED7D3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809625">
                <a:tc gridSpan="4">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vi-VN" sz="3200" b="1" i="0" u="none" strike="noStrike" cap="none" normalizeH="0" baseline="0">
                          <a:ln>
                            <a:noFill/>
                          </a:ln>
                          <a:solidFill>
                            <a:srgbClr val="000000"/>
                          </a:solidFill>
                          <a:effectLst/>
                          <a:latin typeface="Times New Roman" pitchFamily="18" charset="0"/>
                          <a:cs typeface="Times New Roman" pitchFamily="18" charset="0"/>
                        </a:rPr>
                        <a:t>Dấu hiệu nhận biết</a:t>
                      </a:r>
                      <a:endParaRPr kumimoji="0" lang="en-US" sz="32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62124" marR="62124" marT="0" marB="0" anchor="ctr" horzOverflow="overflow">
                    <a:lnL w="19050" cap="flat" cmpd="sng" algn="ctr">
                      <a:solidFill>
                        <a:srgbClr val="ED7D31"/>
                      </a:solidFill>
                      <a:prstDash val="solid"/>
                      <a:round/>
                      <a:headEnd type="none" w="med" len="med"/>
                      <a:tailEnd type="none" w="med" len="med"/>
                    </a:lnL>
                    <a:lnR w="19050" cap="flat" cmpd="sng" algn="ctr">
                      <a:solidFill>
                        <a:srgbClr val="ED7D31"/>
                      </a:solidFill>
                      <a:prstDash val="solid"/>
                      <a:round/>
                      <a:headEnd type="none" w="med" len="med"/>
                      <a:tailEnd type="none" w="med" len="med"/>
                    </a:lnR>
                    <a:lnT w="19050" cap="flat" cmpd="sng" algn="ctr">
                      <a:solidFill>
                        <a:srgbClr val="ED7D31"/>
                      </a:solidFill>
                      <a:prstDash val="solid"/>
                      <a:round/>
                      <a:headEnd type="none" w="med" len="med"/>
                      <a:tailEnd type="none" w="med" len="med"/>
                    </a:lnT>
                    <a:lnB w="19050" cap="flat" cmpd="sng" algn="ctr">
                      <a:solidFill>
                        <a:srgbClr val="ED7D31"/>
                      </a:solidFill>
                      <a:prstDash val="solid"/>
                      <a:round/>
                      <a:headEnd type="none" w="med" len="med"/>
                      <a:tailEnd type="none" w="med" len="med"/>
                    </a:lnB>
                    <a:lnTlToBr>
                      <a:noFill/>
                    </a:lnTlToBr>
                    <a:lnBlToTr>
                      <a:noFill/>
                    </a:lnBlToTr>
                    <a:solidFill>
                      <a:srgbClr val="F7CAAC"/>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1"/>
                  </a:ext>
                </a:extLst>
              </a:tr>
              <a:tr h="1133475">
                <a:tc>
                  <a:txBody>
                    <a:bodyPr/>
                    <a:lstStyle/>
                    <a:p>
                      <a:pPr marL="261938" marR="0" lvl="0" indent="0" algn="ctr" defTabSz="914400" rtl="0" eaLnBrk="1" fontAlgn="base" latinLnBrk="0" hangingPunct="1">
                        <a:lnSpc>
                          <a:spcPts val="1375"/>
                        </a:lnSpc>
                        <a:spcBef>
                          <a:spcPct val="0"/>
                        </a:spcBef>
                        <a:spcAft>
                          <a:spcPct val="0"/>
                        </a:spcAft>
                        <a:buClrTx/>
                        <a:buSzTx/>
                        <a:buFontTx/>
                        <a:buNone/>
                        <a:tabLst/>
                      </a:pPr>
                      <a:endParaRPr kumimoji="0" lang="en-US" sz="13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62124" marR="62124" marT="0" marB="0" anchor="ctr" horzOverflow="overflow">
                    <a:lnL w="19050" cap="flat" cmpd="sng" algn="ctr">
                      <a:solidFill>
                        <a:srgbClr val="ED7D31"/>
                      </a:solidFill>
                      <a:prstDash val="solid"/>
                      <a:round/>
                      <a:headEnd type="none" w="med" len="med"/>
                      <a:tailEnd type="none" w="med" len="med"/>
                    </a:lnL>
                    <a:lnR w="19050" cap="flat" cmpd="sng" algn="ctr">
                      <a:solidFill>
                        <a:srgbClr val="ED7D31"/>
                      </a:solidFill>
                      <a:prstDash val="solid"/>
                      <a:round/>
                      <a:headEnd type="none" w="med" len="med"/>
                      <a:tailEnd type="none" w="med" len="med"/>
                    </a:lnR>
                    <a:lnT w="19050" cap="flat" cmpd="sng" algn="ctr">
                      <a:solidFill>
                        <a:srgbClr val="ED7D31"/>
                      </a:solidFill>
                      <a:prstDash val="solid"/>
                      <a:round/>
                      <a:headEnd type="none" w="med" len="med"/>
                      <a:tailEnd type="none" w="med" len="med"/>
                    </a:lnT>
                    <a:lnB w="19050" cap="flat" cmpd="sng" algn="ctr">
                      <a:solidFill>
                        <a:srgbClr val="ED7D3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ts val="500"/>
                        </a:spcAft>
                        <a:buClrTx/>
                        <a:buSzTx/>
                        <a:buFontTx/>
                        <a:buNone/>
                        <a:tabLst/>
                      </a:pPr>
                      <a:endParaRPr kumimoji="0" lang="en-US" sz="1000" b="0" i="0" u="none" strike="noStrike" cap="none" normalizeH="0" baseline="0">
                        <a:ln>
                          <a:noFill/>
                        </a:ln>
                        <a:solidFill>
                          <a:schemeClr val="tx1"/>
                        </a:solidFill>
                        <a:effectLst/>
                        <a:latin typeface="Times New Roman" pitchFamily="18" charset="0"/>
                        <a:cs typeface="Times New Roman" pitchFamily="18" charset="0"/>
                      </a:endParaRPr>
                    </a:p>
                  </a:txBody>
                  <a:tcPr marL="62124" marR="62124" marT="0" marB="0" anchor="ctr" horzOverflow="overflow">
                    <a:lnL w="19050" cap="flat" cmpd="sng" algn="ctr">
                      <a:solidFill>
                        <a:srgbClr val="ED7D31"/>
                      </a:solidFill>
                      <a:prstDash val="solid"/>
                      <a:round/>
                      <a:headEnd type="none" w="med" len="med"/>
                      <a:tailEnd type="none" w="med" len="med"/>
                    </a:lnL>
                    <a:lnR w="19050" cap="flat" cmpd="sng" algn="ctr">
                      <a:solidFill>
                        <a:srgbClr val="ED7D31"/>
                      </a:solidFill>
                      <a:prstDash val="solid"/>
                      <a:round/>
                      <a:headEnd type="none" w="med" len="med"/>
                      <a:tailEnd type="none" w="med" len="med"/>
                    </a:lnR>
                    <a:lnT w="19050" cap="flat" cmpd="sng" algn="ctr">
                      <a:solidFill>
                        <a:srgbClr val="ED7D31"/>
                      </a:solidFill>
                      <a:prstDash val="solid"/>
                      <a:round/>
                      <a:headEnd type="none" w="med" len="med"/>
                      <a:tailEnd type="none" w="med" len="med"/>
                    </a:lnT>
                    <a:lnB w="19050" cap="flat" cmpd="sng" algn="ctr">
                      <a:solidFill>
                        <a:srgbClr val="ED7D3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endParaRPr kumimoji="0" lang="en-US" sz="13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txBody>
                  <a:tcPr marL="62124" marR="62124" marT="0" marB="0" anchor="ctr" horzOverflow="overflow">
                    <a:lnL w="19050" cap="flat" cmpd="sng" algn="ctr">
                      <a:solidFill>
                        <a:srgbClr val="ED7D31"/>
                      </a:solidFill>
                      <a:prstDash val="solid"/>
                      <a:round/>
                      <a:headEnd type="none" w="med" len="med"/>
                      <a:tailEnd type="none" w="med" len="med"/>
                    </a:lnL>
                    <a:lnR w="19050" cap="flat" cmpd="sng" algn="ctr">
                      <a:solidFill>
                        <a:srgbClr val="ED7D31"/>
                      </a:solidFill>
                      <a:prstDash val="solid"/>
                      <a:round/>
                      <a:headEnd type="none" w="med" len="med"/>
                      <a:tailEnd type="none" w="med" len="med"/>
                    </a:lnR>
                    <a:lnT w="19050" cap="flat" cmpd="sng" algn="ctr">
                      <a:solidFill>
                        <a:srgbClr val="ED7D31"/>
                      </a:solidFill>
                      <a:prstDash val="solid"/>
                      <a:round/>
                      <a:headEnd type="none" w="med" len="med"/>
                      <a:tailEnd type="none" w="med" len="med"/>
                    </a:lnT>
                    <a:lnB w="19050" cap="flat" cmpd="sng" algn="ctr">
                      <a:solidFill>
                        <a:srgbClr val="ED7D3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endParaRPr kumimoji="0" lang="en-US" sz="13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62124" marR="62124" marT="0" marB="0" anchor="ctr" horzOverflow="overflow">
                    <a:lnL w="19050" cap="flat" cmpd="sng" algn="ctr">
                      <a:solidFill>
                        <a:srgbClr val="ED7D31"/>
                      </a:solidFill>
                      <a:prstDash val="solid"/>
                      <a:round/>
                      <a:headEnd type="none" w="med" len="med"/>
                      <a:tailEnd type="none" w="med" len="med"/>
                    </a:lnL>
                    <a:lnR w="19050" cap="flat" cmpd="sng" algn="ctr">
                      <a:solidFill>
                        <a:srgbClr val="ED7D31"/>
                      </a:solidFill>
                      <a:prstDash val="solid"/>
                      <a:round/>
                      <a:headEnd type="none" w="med" len="med"/>
                      <a:tailEnd type="none" w="med" len="med"/>
                    </a:lnR>
                    <a:lnT w="19050" cap="flat" cmpd="sng" algn="ctr">
                      <a:solidFill>
                        <a:srgbClr val="ED7D31"/>
                      </a:solidFill>
                      <a:prstDash val="solid"/>
                      <a:round/>
                      <a:headEnd type="none" w="med" len="med"/>
                      <a:tailEnd type="none" w="med" len="med"/>
                    </a:lnT>
                    <a:lnB w="19050" cap="flat" cmpd="sng" algn="ctr">
                      <a:solidFill>
                        <a:srgbClr val="ED7D3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1322388">
                <a:tc>
                  <a:txBody>
                    <a:bodyPr/>
                    <a:lstStyle/>
                    <a:p>
                      <a:pPr marL="0" marR="0" lvl="0" indent="261938" algn="just" defTabSz="914400" rtl="0" eaLnBrk="1" fontAlgn="base" latinLnBrk="0" hangingPunct="1">
                        <a:lnSpc>
                          <a:spcPts val="1375"/>
                        </a:lnSpc>
                        <a:spcBef>
                          <a:spcPct val="0"/>
                        </a:spcBef>
                        <a:spcAft>
                          <a:spcPct val="0"/>
                        </a:spcAft>
                        <a:buClrTx/>
                        <a:buSzTx/>
                        <a:buFontTx/>
                        <a:buNone/>
                        <a:tabLst/>
                      </a:pPr>
                      <a:endParaRPr kumimoji="0" lang="en-US" sz="13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62124" marR="62124" marT="0" marB="0" anchor="ctr" horzOverflow="overflow">
                    <a:lnL w="19050" cap="flat" cmpd="sng" algn="ctr">
                      <a:solidFill>
                        <a:srgbClr val="ED7D31"/>
                      </a:solidFill>
                      <a:prstDash val="solid"/>
                      <a:round/>
                      <a:headEnd type="none" w="med" len="med"/>
                      <a:tailEnd type="none" w="med" len="med"/>
                    </a:lnL>
                    <a:lnR w="19050" cap="flat" cmpd="sng" algn="ctr">
                      <a:solidFill>
                        <a:srgbClr val="ED7D31"/>
                      </a:solidFill>
                      <a:prstDash val="solid"/>
                      <a:round/>
                      <a:headEnd type="none" w="med" len="med"/>
                      <a:tailEnd type="none" w="med" len="med"/>
                    </a:lnR>
                    <a:lnT w="19050" cap="flat" cmpd="sng" algn="ctr">
                      <a:solidFill>
                        <a:srgbClr val="ED7D31"/>
                      </a:solidFill>
                      <a:prstDash val="solid"/>
                      <a:round/>
                      <a:headEnd type="none" w="med" len="med"/>
                      <a:tailEnd type="none" w="med" len="med"/>
                    </a:lnT>
                    <a:lnB w="19050" cap="flat" cmpd="sng" algn="ctr">
                      <a:solidFill>
                        <a:srgbClr val="ED7D31"/>
                      </a:solidFill>
                      <a:prstDash val="solid"/>
                      <a:round/>
                      <a:headEnd type="none" w="med" len="med"/>
                      <a:tailEnd type="none" w="med" len="med"/>
                    </a:lnB>
                    <a:lnTlToBr>
                      <a:noFill/>
                    </a:lnTlToBr>
                    <a:lnBlToTr>
                      <a:noFill/>
                    </a:lnBlToTr>
                    <a:noFill/>
                  </a:tcPr>
                </a:tc>
                <a:tc>
                  <a:txBody>
                    <a:bodyPr/>
                    <a:lstStyle/>
                    <a:p>
                      <a:pPr marL="0" marR="0" lvl="0" indent="44450" algn="ctr" defTabSz="914400" rtl="0" eaLnBrk="1" fontAlgn="base" latinLnBrk="0" hangingPunct="1">
                        <a:lnSpc>
                          <a:spcPct val="147000"/>
                        </a:lnSpc>
                        <a:spcBef>
                          <a:spcPct val="0"/>
                        </a:spcBef>
                        <a:spcAft>
                          <a:spcPct val="0"/>
                        </a:spcAft>
                        <a:buClrTx/>
                        <a:buSzTx/>
                        <a:buFontTx/>
                        <a:buNone/>
                        <a:tabLst/>
                      </a:pPr>
                      <a:endParaRPr kumimoji="0" lang="en-US" sz="13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62124" marR="62124" marT="0" marB="0" anchor="ctr" horzOverflow="overflow">
                    <a:lnL w="19050" cap="flat" cmpd="sng" algn="ctr">
                      <a:solidFill>
                        <a:srgbClr val="ED7D31"/>
                      </a:solidFill>
                      <a:prstDash val="solid"/>
                      <a:round/>
                      <a:headEnd type="none" w="med" len="med"/>
                      <a:tailEnd type="none" w="med" len="med"/>
                    </a:lnL>
                    <a:lnR w="19050" cap="flat" cmpd="sng" algn="ctr">
                      <a:solidFill>
                        <a:srgbClr val="ED7D31"/>
                      </a:solidFill>
                      <a:prstDash val="solid"/>
                      <a:round/>
                      <a:headEnd type="none" w="med" len="med"/>
                      <a:tailEnd type="none" w="med" len="med"/>
                    </a:lnR>
                    <a:lnT w="19050" cap="flat" cmpd="sng" algn="ctr">
                      <a:solidFill>
                        <a:srgbClr val="ED7D31"/>
                      </a:solidFill>
                      <a:prstDash val="solid"/>
                      <a:round/>
                      <a:headEnd type="none" w="med" len="med"/>
                      <a:tailEnd type="none" w="med" len="med"/>
                    </a:lnT>
                    <a:lnB w="19050" cap="flat" cmpd="sng" algn="ctr">
                      <a:solidFill>
                        <a:srgbClr val="ED7D3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vi-VN" sz="1300" b="1" i="0" u="none" strike="noStrike" cap="none" normalizeH="0" baseline="0" dirty="0">
                          <a:ln>
                            <a:noFill/>
                          </a:ln>
                          <a:solidFill>
                            <a:schemeClr val="tx1"/>
                          </a:solidFill>
                          <a:effectLst/>
                          <a:latin typeface="Times New Roman" pitchFamily="18" charset="0"/>
                          <a:cs typeface="Times New Roman" pitchFamily="18" charset="0"/>
                        </a:rPr>
                        <a:t> </a:t>
                      </a:r>
                      <a:endParaRPr kumimoji="0" lang="en-US" sz="13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txBody>
                  <a:tcPr marL="62124" marR="62124" marT="0" marB="0" anchor="ctr" horzOverflow="overflow">
                    <a:lnL w="19050" cap="flat" cmpd="sng" algn="ctr">
                      <a:solidFill>
                        <a:srgbClr val="ED7D31"/>
                      </a:solidFill>
                      <a:prstDash val="solid"/>
                      <a:round/>
                      <a:headEnd type="none" w="med" len="med"/>
                      <a:tailEnd type="none" w="med" len="med"/>
                    </a:lnL>
                    <a:lnR w="19050" cap="flat" cmpd="sng" algn="ctr">
                      <a:solidFill>
                        <a:srgbClr val="ED7D31"/>
                      </a:solidFill>
                      <a:prstDash val="solid"/>
                      <a:round/>
                      <a:headEnd type="none" w="med" len="med"/>
                      <a:tailEnd type="none" w="med" len="med"/>
                    </a:lnR>
                    <a:lnT w="19050" cap="flat" cmpd="sng" algn="ctr">
                      <a:solidFill>
                        <a:srgbClr val="ED7D31"/>
                      </a:solidFill>
                      <a:prstDash val="solid"/>
                      <a:round/>
                      <a:headEnd type="none" w="med" len="med"/>
                      <a:tailEnd type="none" w="med" len="med"/>
                    </a:lnT>
                    <a:lnB w="19050" cap="flat" cmpd="sng" algn="ctr">
                      <a:solidFill>
                        <a:srgbClr val="ED7D3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vi-VN" sz="13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endParaRPr kumimoji="0" lang="en-US" sz="13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txBody>
                  <a:tcPr marL="62124" marR="62124" marT="0" marB="0" anchor="ctr" horzOverflow="overflow">
                    <a:lnL w="19050" cap="flat" cmpd="sng" algn="ctr">
                      <a:solidFill>
                        <a:srgbClr val="ED7D31"/>
                      </a:solidFill>
                      <a:prstDash val="solid"/>
                      <a:round/>
                      <a:headEnd type="none" w="med" len="med"/>
                      <a:tailEnd type="none" w="med" len="med"/>
                    </a:lnL>
                    <a:lnR w="19050" cap="flat" cmpd="sng" algn="ctr">
                      <a:solidFill>
                        <a:srgbClr val="ED7D31"/>
                      </a:solidFill>
                      <a:prstDash val="solid"/>
                      <a:round/>
                      <a:headEnd type="none" w="med" len="med"/>
                      <a:tailEnd type="none" w="med" len="med"/>
                    </a:lnR>
                    <a:lnT w="19050" cap="flat" cmpd="sng" algn="ctr">
                      <a:solidFill>
                        <a:srgbClr val="ED7D31"/>
                      </a:solidFill>
                      <a:prstDash val="solid"/>
                      <a:round/>
                      <a:headEnd type="none" w="med" len="med"/>
                      <a:tailEnd type="none" w="med" len="med"/>
                    </a:lnT>
                    <a:lnB w="19050" cap="flat" cmpd="sng" algn="ctr">
                      <a:solidFill>
                        <a:srgbClr val="ED7D3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2609850">
                <a:tc>
                  <a:txBody>
                    <a:bodyPr/>
                    <a:lstStyle/>
                    <a:p>
                      <a:pPr marL="261938" marR="0" lvl="0" indent="0" algn="just" defTabSz="914400" rtl="0" eaLnBrk="1" fontAlgn="base" latinLnBrk="0" hangingPunct="1">
                        <a:lnSpc>
                          <a:spcPts val="1375"/>
                        </a:lnSpc>
                        <a:spcBef>
                          <a:spcPct val="0"/>
                        </a:spcBef>
                        <a:spcAft>
                          <a:spcPct val="0"/>
                        </a:spcAft>
                        <a:buClrTx/>
                        <a:buSzTx/>
                        <a:buFontTx/>
                        <a:buNone/>
                        <a:tabLst/>
                      </a:pPr>
                      <a:r>
                        <a:rPr kumimoji="0" lang="vi-VN" sz="13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endParaRPr kumimoji="0" lang="en-US" sz="13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txBody>
                  <a:tcPr marL="62124" marR="62124" marT="0" marB="0" anchor="ctr" horzOverflow="overflow">
                    <a:lnL w="19050" cap="flat" cmpd="sng" algn="ctr">
                      <a:solidFill>
                        <a:srgbClr val="ED7D31"/>
                      </a:solidFill>
                      <a:prstDash val="solid"/>
                      <a:round/>
                      <a:headEnd type="none" w="med" len="med"/>
                      <a:tailEnd type="none" w="med" len="med"/>
                    </a:lnL>
                    <a:lnR w="19050" cap="flat" cmpd="sng" algn="ctr">
                      <a:solidFill>
                        <a:srgbClr val="ED7D31"/>
                      </a:solidFill>
                      <a:prstDash val="solid"/>
                      <a:round/>
                      <a:headEnd type="none" w="med" len="med"/>
                      <a:tailEnd type="none" w="med" len="med"/>
                    </a:lnR>
                    <a:lnT w="19050" cap="flat" cmpd="sng" algn="ctr">
                      <a:solidFill>
                        <a:srgbClr val="ED7D31"/>
                      </a:solidFill>
                      <a:prstDash val="solid"/>
                      <a:round/>
                      <a:headEnd type="none" w="med" len="med"/>
                      <a:tailEnd type="none" w="med" len="med"/>
                    </a:lnT>
                    <a:lnB w="19050" cap="flat" cmpd="sng" algn="ctr">
                      <a:solidFill>
                        <a:srgbClr val="ED7D31"/>
                      </a:solidFill>
                      <a:prstDash val="solid"/>
                      <a:round/>
                      <a:headEnd type="none" w="med" len="med"/>
                      <a:tailEnd type="none" w="med" len="med"/>
                    </a:lnB>
                    <a:lnTlToBr>
                      <a:noFill/>
                    </a:lnTlToBr>
                    <a:lnBlToTr>
                      <a:noFill/>
                    </a:lnBlToTr>
                    <a:noFill/>
                  </a:tcPr>
                </a:tc>
                <a:tc>
                  <a:txBody>
                    <a:bodyPr/>
                    <a:lstStyle/>
                    <a:p>
                      <a:pPr marL="0" marR="0" lvl="0" indent="84138" algn="just" defTabSz="914400" rtl="0" eaLnBrk="1" fontAlgn="base" latinLnBrk="0" hangingPunct="1">
                        <a:lnSpc>
                          <a:spcPct val="147000"/>
                        </a:lnSpc>
                        <a:spcBef>
                          <a:spcPct val="0"/>
                        </a:spcBef>
                        <a:spcAft>
                          <a:spcPct val="0"/>
                        </a:spcAft>
                        <a:buClrTx/>
                        <a:buSzTx/>
                        <a:buFontTx/>
                        <a:buNone/>
                        <a:tabLst/>
                      </a:pPr>
                      <a:endParaRPr kumimoji="0" lang="en-US" sz="13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62124" marR="62124" marT="0" marB="0" anchor="ctr" horzOverflow="overflow">
                    <a:lnL w="19050" cap="flat" cmpd="sng" algn="ctr">
                      <a:solidFill>
                        <a:srgbClr val="ED7D31"/>
                      </a:solidFill>
                      <a:prstDash val="solid"/>
                      <a:round/>
                      <a:headEnd type="none" w="med" len="med"/>
                      <a:tailEnd type="none" w="med" len="med"/>
                    </a:lnL>
                    <a:lnR w="19050" cap="flat" cmpd="sng" algn="ctr">
                      <a:solidFill>
                        <a:srgbClr val="ED7D31"/>
                      </a:solidFill>
                      <a:prstDash val="solid"/>
                      <a:round/>
                      <a:headEnd type="none" w="med" len="med"/>
                      <a:tailEnd type="none" w="med" len="med"/>
                    </a:lnR>
                    <a:lnT w="19050" cap="flat" cmpd="sng" algn="ctr">
                      <a:solidFill>
                        <a:srgbClr val="ED7D31"/>
                      </a:solidFill>
                      <a:prstDash val="solid"/>
                      <a:round/>
                      <a:headEnd type="none" w="med" len="med"/>
                      <a:tailEnd type="none" w="med" len="med"/>
                    </a:lnT>
                    <a:lnB w="19050" cap="flat" cmpd="sng" algn="ctr">
                      <a:solidFill>
                        <a:srgbClr val="ED7D3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7000"/>
                        </a:lnSpc>
                        <a:spcBef>
                          <a:spcPct val="0"/>
                        </a:spcBef>
                        <a:spcAft>
                          <a:spcPct val="0"/>
                        </a:spcAft>
                        <a:buClrTx/>
                        <a:buSzTx/>
                        <a:buFontTx/>
                        <a:buNone/>
                        <a:tabLst/>
                      </a:pPr>
                      <a:endParaRPr kumimoji="0" lang="en-US" sz="13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txBody>
                  <a:tcPr marL="62124" marR="62124" marT="0" marB="0" anchor="ctr" horzOverflow="overflow">
                    <a:lnL w="19050" cap="flat" cmpd="sng" algn="ctr">
                      <a:solidFill>
                        <a:srgbClr val="ED7D31"/>
                      </a:solidFill>
                      <a:prstDash val="solid"/>
                      <a:round/>
                      <a:headEnd type="none" w="med" len="med"/>
                      <a:tailEnd type="none" w="med" len="med"/>
                    </a:lnL>
                    <a:lnR w="19050" cap="flat" cmpd="sng" algn="ctr">
                      <a:solidFill>
                        <a:srgbClr val="ED7D31"/>
                      </a:solidFill>
                      <a:prstDash val="solid"/>
                      <a:round/>
                      <a:headEnd type="none" w="med" len="med"/>
                      <a:tailEnd type="none" w="med" len="med"/>
                    </a:lnR>
                    <a:lnT w="19050" cap="flat" cmpd="sng" algn="ctr">
                      <a:solidFill>
                        <a:srgbClr val="ED7D31"/>
                      </a:solidFill>
                      <a:prstDash val="solid"/>
                      <a:round/>
                      <a:headEnd type="none" w="med" len="med"/>
                      <a:tailEnd type="none" w="med" len="med"/>
                    </a:lnT>
                    <a:lnB w="19050" cap="flat" cmpd="sng" algn="ctr">
                      <a:solidFill>
                        <a:srgbClr val="ED7D31"/>
                      </a:solidFill>
                      <a:prstDash val="solid"/>
                      <a:round/>
                      <a:headEnd type="none" w="med" len="med"/>
                      <a:tailEnd type="none" w="med" len="med"/>
                    </a:lnB>
                    <a:lnTlToBr>
                      <a:noFill/>
                    </a:lnTlToBr>
                    <a:lnBlToTr>
                      <a:noFill/>
                    </a:lnBlToTr>
                    <a:noFill/>
                  </a:tcPr>
                </a:tc>
                <a:tc vMerge="1">
                  <a:txBody>
                    <a:bodyPr/>
                    <a:lstStyle/>
                    <a:p>
                      <a:endParaRPr lang="en-US"/>
                    </a:p>
                  </a:txBody>
                  <a:tcPr/>
                </a:tc>
                <a:extLst>
                  <a:ext uri="{0D108BD9-81ED-4DB2-BD59-A6C34878D82A}">
                    <a16:rowId xmlns:a16="http://schemas.microsoft.com/office/drawing/2014/main" xmlns="" val="10004"/>
                  </a:ext>
                </a:extLst>
              </a:tr>
            </a:tbl>
          </a:graphicData>
        </a:graphic>
      </p:graphicFrame>
      <p:sp>
        <p:nvSpPr>
          <p:cNvPr id="7" name="Hộp Văn bản 4">
            <a:extLst>
              <a:ext uri="{FF2B5EF4-FFF2-40B4-BE49-F238E27FC236}">
                <a16:creationId xmlns:a16="http://schemas.microsoft.com/office/drawing/2014/main" xmlns="" id="{929CE11C-8F7F-447B-9B36-18506E666F38}"/>
              </a:ext>
            </a:extLst>
          </p:cNvPr>
          <p:cNvSpPr txBox="1">
            <a:spLocks noChangeArrowheads="1"/>
          </p:cNvSpPr>
          <p:nvPr/>
        </p:nvSpPr>
        <p:spPr bwMode="auto">
          <a:xfrm>
            <a:off x="-68263" y="1728788"/>
            <a:ext cx="220186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en-US" altLang="en-US" sz="2400" b="1" i="1" dirty="0" err="1">
                <a:solidFill>
                  <a:srgbClr val="385623"/>
                </a:solidFill>
                <a:latin typeface="Times New Roman" panose="02020603050405020304" pitchFamily="18" charset="0"/>
                <a:ea typeface="Calibri" panose="020F0502020204030204" pitchFamily="34" charset="0"/>
                <a:cs typeface="Times New Roman" panose="02020603050405020304" pitchFamily="18" charset="0"/>
              </a:rPr>
              <a:t>Đoạn</a:t>
            </a:r>
            <a:r>
              <a:rPr lang="en-US" altLang="en-US" sz="2400" b="1" i="1" dirty="0">
                <a:solidFill>
                  <a:srgbClr val="385623"/>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i="1" dirty="0" err="1" smtClean="0">
                <a:solidFill>
                  <a:srgbClr val="385623"/>
                </a:solidFill>
                <a:latin typeface="Times New Roman" panose="02020603050405020304" pitchFamily="18" charset="0"/>
                <a:ea typeface="Calibri" panose="020F0502020204030204" pitchFamily="34" charset="0"/>
                <a:cs typeface="Times New Roman" panose="02020603050405020304" pitchFamily="18" charset="0"/>
              </a:rPr>
              <a:t>văn</a:t>
            </a:r>
            <a:r>
              <a:rPr lang="en-US" altLang="en-US" sz="2400" b="1" i="1" dirty="0" smtClean="0">
                <a:solidFill>
                  <a:srgbClr val="385623"/>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i="1" dirty="0" err="1">
                <a:solidFill>
                  <a:srgbClr val="385623"/>
                </a:solidFill>
                <a:latin typeface="Times New Roman" panose="02020603050405020304" pitchFamily="18" charset="0"/>
                <a:ea typeface="Calibri" panose="020F0502020204030204" pitchFamily="34" charset="0"/>
                <a:cs typeface="Times New Roman" panose="02020603050405020304" pitchFamily="18" charset="0"/>
              </a:rPr>
              <a:t>diễn</a:t>
            </a:r>
            <a:r>
              <a:rPr lang="en-US" altLang="en-US" sz="2400" b="1" i="1" dirty="0">
                <a:solidFill>
                  <a:srgbClr val="385623"/>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i="1" dirty="0" err="1">
                <a:solidFill>
                  <a:srgbClr val="385623"/>
                </a:solidFill>
                <a:latin typeface="Times New Roman" panose="02020603050405020304" pitchFamily="18" charset="0"/>
                <a:ea typeface="Calibri" panose="020F0502020204030204" pitchFamily="34" charset="0"/>
                <a:cs typeface="Times New Roman" panose="02020603050405020304" pitchFamily="18" charset="0"/>
              </a:rPr>
              <a:t>dịch</a:t>
            </a:r>
            <a:endParaRPr lang="en-US" altLang="en-US" sz="24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Hộp Văn bản 5">
            <a:extLst>
              <a:ext uri="{FF2B5EF4-FFF2-40B4-BE49-F238E27FC236}">
                <a16:creationId xmlns:a16="http://schemas.microsoft.com/office/drawing/2014/main" xmlns="" id="{B6493B2B-7725-4899-B57D-D86F109FE292}"/>
              </a:ext>
            </a:extLst>
          </p:cNvPr>
          <p:cNvSpPr txBox="1">
            <a:spLocks noChangeArrowheads="1"/>
          </p:cNvSpPr>
          <p:nvPr/>
        </p:nvSpPr>
        <p:spPr bwMode="auto">
          <a:xfrm>
            <a:off x="2590800" y="1603375"/>
            <a:ext cx="19812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en-US" altLang="en-US" sz="2400" b="1" i="1">
                <a:solidFill>
                  <a:srgbClr val="385623"/>
                </a:solidFill>
                <a:latin typeface="Times New Roman" panose="02020603050405020304" pitchFamily="18" charset="0"/>
                <a:cs typeface="Times New Roman" panose="02020603050405020304" pitchFamily="18" charset="0"/>
              </a:rPr>
              <a:t>Đoạn văn quy nạp</a:t>
            </a:r>
            <a:endParaRPr lang="en-US" altLang="en-US" sz="2400">
              <a:latin typeface="Times New Roman" panose="02020603050405020304" pitchFamily="18" charset="0"/>
              <a:cs typeface="Times New Roman" panose="02020603050405020304" pitchFamily="18" charset="0"/>
            </a:endParaRPr>
          </a:p>
        </p:txBody>
      </p:sp>
      <p:sp>
        <p:nvSpPr>
          <p:cNvPr id="9" name="Hộp Văn bản 6">
            <a:extLst>
              <a:ext uri="{FF2B5EF4-FFF2-40B4-BE49-F238E27FC236}">
                <a16:creationId xmlns:a16="http://schemas.microsoft.com/office/drawing/2014/main" xmlns="" id="{027E1404-AF90-4A7A-AAE4-3363ED2A8BBA}"/>
              </a:ext>
            </a:extLst>
          </p:cNvPr>
          <p:cNvSpPr txBox="1">
            <a:spLocks noChangeArrowheads="1"/>
          </p:cNvSpPr>
          <p:nvPr/>
        </p:nvSpPr>
        <p:spPr bwMode="auto">
          <a:xfrm>
            <a:off x="4975225" y="1593850"/>
            <a:ext cx="1752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en-US" altLang="en-US" sz="2400" b="1" i="1" dirty="0" err="1">
                <a:solidFill>
                  <a:srgbClr val="385623"/>
                </a:solidFill>
                <a:latin typeface="Times New Roman" panose="02020603050405020304" pitchFamily="18" charset="0"/>
                <a:ea typeface="Calibri" panose="020F0502020204030204" pitchFamily="34" charset="0"/>
                <a:cs typeface="Times New Roman" panose="02020603050405020304" pitchFamily="18" charset="0"/>
              </a:rPr>
              <a:t>Đoạn</a:t>
            </a:r>
            <a:r>
              <a:rPr lang="en-US" altLang="en-US" sz="2400" b="1" i="1" dirty="0">
                <a:solidFill>
                  <a:srgbClr val="385623"/>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i="1" dirty="0" err="1">
                <a:solidFill>
                  <a:srgbClr val="385623"/>
                </a:solidFill>
                <a:latin typeface="Times New Roman" panose="02020603050405020304" pitchFamily="18" charset="0"/>
                <a:ea typeface="Calibri" panose="020F0502020204030204" pitchFamily="34" charset="0"/>
                <a:cs typeface="Times New Roman" panose="02020603050405020304" pitchFamily="18" charset="0"/>
              </a:rPr>
              <a:t>văn</a:t>
            </a:r>
            <a:r>
              <a:rPr lang="en-US" altLang="en-US" sz="2400" b="1" i="1" dirty="0">
                <a:solidFill>
                  <a:srgbClr val="385623"/>
                </a:solidFill>
                <a:latin typeface="Times New Roman" panose="02020603050405020304" pitchFamily="18" charset="0"/>
                <a:ea typeface="Calibri" panose="020F0502020204030204" pitchFamily="34" charset="0"/>
                <a:cs typeface="Times New Roman" panose="02020603050405020304" pitchFamily="18" charset="0"/>
              </a:rPr>
              <a:t> song </a:t>
            </a:r>
            <a:r>
              <a:rPr lang="en-US" altLang="en-US" sz="2400" b="1" i="1" dirty="0" err="1">
                <a:solidFill>
                  <a:srgbClr val="385623"/>
                </a:solidFill>
                <a:latin typeface="Times New Roman" panose="02020603050405020304" pitchFamily="18" charset="0"/>
                <a:ea typeface="Calibri" panose="020F0502020204030204" pitchFamily="34" charset="0"/>
                <a:cs typeface="Times New Roman" panose="02020603050405020304" pitchFamily="18" charset="0"/>
              </a:rPr>
              <a:t>song</a:t>
            </a:r>
            <a:endParaRPr lang="en-US" altLang="en-US" sz="24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Hộp Văn bản 7">
            <a:extLst>
              <a:ext uri="{FF2B5EF4-FFF2-40B4-BE49-F238E27FC236}">
                <a16:creationId xmlns:a16="http://schemas.microsoft.com/office/drawing/2014/main" xmlns="" id="{C1C1E632-5411-4917-A607-CFEF02EBA324}"/>
              </a:ext>
            </a:extLst>
          </p:cNvPr>
          <p:cNvSpPr txBox="1">
            <a:spLocks noChangeArrowheads="1"/>
          </p:cNvSpPr>
          <p:nvPr/>
        </p:nvSpPr>
        <p:spPr bwMode="auto">
          <a:xfrm>
            <a:off x="7413625" y="1666875"/>
            <a:ext cx="164306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en-US" altLang="en-US" sz="2400" b="1" i="1">
                <a:solidFill>
                  <a:srgbClr val="385623"/>
                </a:solidFill>
                <a:latin typeface="Times New Roman" panose="02020603050405020304" pitchFamily="18" charset="0"/>
                <a:ea typeface="Calibri" panose="020F0502020204030204" pitchFamily="34" charset="0"/>
                <a:cs typeface="Times New Roman" panose="02020603050405020304" pitchFamily="18" charset="0"/>
              </a:rPr>
              <a:t>Đoạn văn phối hợp</a:t>
            </a:r>
            <a:endParaRPr lang="en-US" altLang="en-US" sz="24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Hộp Văn bản 8">
            <a:extLst>
              <a:ext uri="{FF2B5EF4-FFF2-40B4-BE49-F238E27FC236}">
                <a16:creationId xmlns:a16="http://schemas.microsoft.com/office/drawing/2014/main" xmlns="" id="{87DBED8E-CBD1-483F-ABC3-77D31A44A07F}"/>
              </a:ext>
            </a:extLst>
          </p:cNvPr>
          <p:cNvSpPr txBox="1">
            <a:spLocks noChangeArrowheads="1"/>
          </p:cNvSpPr>
          <p:nvPr/>
        </p:nvSpPr>
        <p:spPr bwMode="auto">
          <a:xfrm>
            <a:off x="-36513" y="2947988"/>
            <a:ext cx="251460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vi-VN" altLang="en-US" sz="2400" dirty="0">
                <a:latin typeface="Times New Roman" panose="02020603050405020304" pitchFamily="18" charset="0"/>
                <a:ea typeface="Calibri" panose="020F0502020204030204" pitchFamily="34" charset="0"/>
                <a:cs typeface="Times New Roman" panose="02020603050405020304" pitchFamily="18" charset="0"/>
              </a:rPr>
              <a:t>Câu chủ đề ở đầu </a:t>
            </a:r>
            <a:r>
              <a:rPr lang="vi-VN" altLang="en-US" sz="2400" dirty="0" smtClean="0">
                <a:latin typeface="Times New Roman" panose="02020603050405020304" pitchFamily="18" charset="0"/>
                <a:ea typeface="Calibri" panose="020F0502020204030204" pitchFamily="34" charset="0"/>
                <a:cs typeface="Times New Roman" panose="02020603050405020304" pitchFamily="18" charset="0"/>
              </a:rPr>
              <a:t>đoạn</a:t>
            </a:r>
            <a:endParaRPr lang="en-US" altLang="en-US" sz="24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Hộp Văn bản 9">
            <a:extLst>
              <a:ext uri="{FF2B5EF4-FFF2-40B4-BE49-F238E27FC236}">
                <a16:creationId xmlns:a16="http://schemas.microsoft.com/office/drawing/2014/main" xmlns="" id="{894E1226-6B79-436F-9A57-3D43032982FF}"/>
              </a:ext>
            </a:extLst>
          </p:cNvPr>
          <p:cNvSpPr txBox="1">
            <a:spLocks noChangeArrowheads="1"/>
          </p:cNvSpPr>
          <p:nvPr/>
        </p:nvSpPr>
        <p:spPr bwMode="auto">
          <a:xfrm>
            <a:off x="2561253" y="2967890"/>
            <a:ext cx="1828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vi-VN" altLang="en-US" sz="2400" dirty="0">
                <a:latin typeface="Times New Roman" panose="02020603050405020304" pitchFamily="18" charset="0"/>
                <a:ea typeface="Calibri" panose="020F0502020204030204" pitchFamily="34" charset="0"/>
                <a:cs typeface="Times New Roman" panose="02020603050405020304" pitchFamily="18" charset="0"/>
              </a:rPr>
              <a:t>Câu chủ đề ở cuối đoạn</a:t>
            </a:r>
            <a:endParaRPr lang="en-US" altLang="en-US" sz="24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Hộp Văn bản 10">
            <a:extLst>
              <a:ext uri="{FF2B5EF4-FFF2-40B4-BE49-F238E27FC236}">
                <a16:creationId xmlns:a16="http://schemas.microsoft.com/office/drawing/2014/main" xmlns="" id="{1C8B1C6C-20CC-4D6D-BFDC-465168E9B2AD}"/>
              </a:ext>
            </a:extLst>
          </p:cNvPr>
          <p:cNvSpPr txBox="1">
            <a:spLocks noChangeArrowheads="1"/>
          </p:cNvSpPr>
          <p:nvPr/>
        </p:nvSpPr>
        <p:spPr bwMode="auto">
          <a:xfrm>
            <a:off x="4846638" y="2905125"/>
            <a:ext cx="2057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vi-VN" alt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Không có câu chủ đề</a:t>
            </a:r>
            <a:endParaRPr lang="en-US" alt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endParaRPr>
          </a:p>
          <a:p>
            <a:pPr algn="just">
              <a:spcBef>
                <a:spcPct val="0"/>
              </a:spcBef>
              <a:buFontTx/>
              <a:buNone/>
            </a:pPr>
            <a:endParaRPr lang="en-US" altLang="en-US" sz="2400" dirty="0">
              <a:latin typeface=".VnTime" panose="020B7200000000000000" pitchFamily="34" charset="0"/>
              <a:ea typeface="Calibri" panose="020F0502020204030204" pitchFamily="34" charset="0"/>
              <a:cs typeface="Times New Roman" panose="02020603050405020304" pitchFamily="18" charset="0"/>
            </a:endParaRPr>
          </a:p>
        </p:txBody>
      </p:sp>
      <p:sp>
        <p:nvSpPr>
          <p:cNvPr id="14" name="Hộp Văn bản 11">
            <a:extLst>
              <a:ext uri="{FF2B5EF4-FFF2-40B4-BE49-F238E27FC236}">
                <a16:creationId xmlns:a16="http://schemas.microsoft.com/office/drawing/2014/main" xmlns="" id="{28DBA8B9-78F1-4FDB-970D-94DD37A18C0C}"/>
              </a:ext>
            </a:extLst>
          </p:cNvPr>
          <p:cNvSpPr txBox="1">
            <a:spLocks noChangeArrowheads="1"/>
          </p:cNvSpPr>
          <p:nvPr/>
        </p:nvSpPr>
        <p:spPr bwMode="auto">
          <a:xfrm>
            <a:off x="7390298" y="2797645"/>
            <a:ext cx="16668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vi-VN" altLang="en-US" sz="2400" dirty="0">
                <a:latin typeface="Times New Roman" panose="02020603050405020304" pitchFamily="18" charset="0"/>
                <a:ea typeface="Calibri" panose="020F0502020204030204" pitchFamily="34" charset="0"/>
                <a:cs typeface="Times New Roman" panose="02020603050405020304" pitchFamily="18" charset="0"/>
              </a:rPr>
              <a:t>Câu chủ đề ở đầu và cuối đoạn</a:t>
            </a:r>
            <a:endParaRPr lang="en-US" altLang="en-US" sz="24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5" name="Hộp Văn bản 12">
            <a:extLst>
              <a:ext uri="{FF2B5EF4-FFF2-40B4-BE49-F238E27FC236}">
                <a16:creationId xmlns:a16="http://schemas.microsoft.com/office/drawing/2014/main" xmlns="" id="{EBF4554F-B086-4505-994F-EB7E7962E1E4}"/>
              </a:ext>
            </a:extLst>
          </p:cNvPr>
          <p:cNvSpPr txBox="1">
            <a:spLocks noChangeArrowheads="1"/>
          </p:cNvSpPr>
          <p:nvPr/>
        </p:nvSpPr>
        <p:spPr bwMode="auto">
          <a:xfrm>
            <a:off x="-68263" y="4387850"/>
            <a:ext cx="2354263"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vi-VN" altLang="en-US" sz="2400">
                <a:solidFill>
                  <a:srgbClr val="000000"/>
                </a:solidFill>
                <a:latin typeface="Times New Roman" panose="02020603050405020304" pitchFamily="18" charset="0"/>
                <a:cs typeface="Times New Roman" panose="02020603050405020304" pitchFamily="18" charset="0"/>
              </a:rPr>
              <a:t>các câu còn lại triển khai cụ thể ý của câu chủ đề, bổ sung, làm rõ cho câu chủ đề.</a:t>
            </a:r>
            <a:endParaRPr lang="en-US" altLang="en-US" sz="24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6" name="Hộp Văn bản 13">
            <a:extLst>
              <a:ext uri="{FF2B5EF4-FFF2-40B4-BE49-F238E27FC236}">
                <a16:creationId xmlns:a16="http://schemas.microsoft.com/office/drawing/2014/main" xmlns="" id="{59F8CEB9-B10C-498E-A5A2-D570FD931E71}"/>
              </a:ext>
            </a:extLst>
          </p:cNvPr>
          <p:cNvSpPr txBox="1">
            <a:spLocks noChangeArrowheads="1"/>
          </p:cNvSpPr>
          <p:nvPr/>
        </p:nvSpPr>
        <p:spPr bwMode="auto">
          <a:xfrm>
            <a:off x="2460625" y="4311650"/>
            <a:ext cx="211137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en-US" altLang="en-US" sz="2400" dirty="0" err="1" smtClean="0">
                <a:latin typeface="Times New Roman" panose="02020603050405020304" pitchFamily="18" charset="0"/>
                <a:ea typeface="Calibri" panose="020F0502020204030204" pitchFamily="34" charset="0"/>
                <a:cs typeface="Times New Roman" panose="02020603050405020304" pitchFamily="18" charset="0"/>
              </a:rPr>
              <a:t>Đoạn</a:t>
            </a:r>
            <a:r>
              <a:rPr lang="en-US" alt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dirty="0" err="1" smtClean="0">
                <a:latin typeface="Times New Roman" panose="02020603050405020304" pitchFamily="18" charset="0"/>
                <a:ea typeface="Calibri" panose="020F0502020204030204" pitchFamily="34" charset="0"/>
                <a:cs typeface="Times New Roman" panose="02020603050405020304" pitchFamily="18" charset="0"/>
              </a:rPr>
              <a:t>văn</a:t>
            </a:r>
            <a:r>
              <a:rPr lang="en-US" alt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vi-VN" altLang="en-US" sz="2400" dirty="0" smtClean="0">
                <a:latin typeface="Times New Roman" panose="02020603050405020304" pitchFamily="18" charset="0"/>
                <a:ea typeface="Calibri" panose="020F0502020204030204" pitchFamily="34" charset="0"/>
                <a:cs typeface="Times New Roman" panose="02020603050405020304" pitchFamily="18" charset="0"/>
              </a:rPr>
              <a:t>được </a:t>
            </a:r>
            <a:r>
              <a:rPr lang="vi-VN" altLang="en-US" sz="2400" dirty="0">
                <a:latin typeface="Times New Roman" panose="02020603050405020304" pitchFamily="18" charset="0"/>
                <a:ea typeface="Calibri" panose="020F0502020204030204" pitchFamily="34" charset="0"/>
                <a:cs typeface="Times New Roman" panose="02020603050405020304" pitchFamily="18" charset="0"/>
              </a:rPr>
              <a:t>trình bày đi từ các ý nh</a:t>
            </a:r>
            <a:r>
              <a:rPr lang="en-US" altLang="en-US" sz="2400" dirty="0">
                <a:latin typeface="Times New Roman" panose="02020603050405020304" pitchFamily="18" charset="0"/>
                <a:ea typeface="Calibri" panose="020F0502020204030204" pitchFamily="34" charset="0"/>
                <a:cs typeface="Times New Roman" panose="02020603050405020304" pitchFamily="18" charset="0"/>
              </a:rPr>
              <a:t>ỏ</a:t>
            </a:r>
            <a:r>
              <a:rPr lang="vi-VN" altLang="en-US" sz="2400" dirty="0">
                <a:latin typeface="Times New Roman" panose="02020603050405020304" pitchFamily="18" charset="0"/>
                <a:ea typeface="Calibri" panose="020F0502020204030204" pitchFamily="34" charset="0"/>
                <a:cs typeface="Times New Roman" panose="02020603050405020304" pitchFamily="18" charset="0"/>
              </a:rPr>
              <a:t> đến ý lớn, từ các ý chi tiết đến ý khái quát.</a:t>
            </a:r>
            <a:endParaRPr lang="en-US" altLang="en-US" sz="24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7" name="Hộp Văn bản 14">
            <a:extLst>
              <a:ext uri="{FF2B5EF4-FFF2-40B4-BE49-F238E27FC236}">
                <a16:creationId xmlns:a16="http://schemas.microsoft.com/office/drawing/2014/main" xmlns="" id="{E9640402-BFF1-4EDA-B4D8-947CF9B391C2}"/>
              </a:ext>
            </a:extLst>
          </p:cNvPr>
          <p:cNvSpPr txBox="1">
            <a:spLocks noChangeArrowheads="1"/>
          </p:cNvSpPr>
          <p:nvPr/>
        </p:nvSpPr>
        <p:spPr bwMode="auto">
          <a:xfrm>
            <a:off x="4729163" y="4311650"/>
            <a:ext cx="212407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vi-VN" altLang="en-US" sz="1800" dirty="0">
                <a:latin typeface="Times New Roman" panose="02020603050405020304" pitchFamily="18" charset="0"/>
                <a:ea typeface="Calibri" panose="020F0502020204030204" pitchFamily="34" charset="0"/>
                <a:cs typeface="Times New Roman" panose="02020603050405020304" pitchFamily="18" charset="0"/>
              </a:rPr>
              <a:t>các câu triển khai nội dung song song nhau. Mỗi câu trong đoạn văn nêu một khía cạnh của chủ đề đoạn văn, làm rõ cho nội dung đoạn văn.</a:t>
            </a:r>
            <a:endParaRPr lang="en-US" altLang="en-US" sz="1800" dirty="0">
              <a:latin typeface="Times New Roman" panose="02020603050405020304" pitchFamily="18" charset="0"/>
              <a:ea typeface="Calibri" panose="020F0502020204030204" pitchFamily="34" charset="0"/>
              <a:cs typeface="Times New Roman" panose="02020603050405020304" pitchFamily="18" charset="0"/>
            </a:endParaRPr>
          </a:p>
          <a:p>
            <a:pPr algn="just">
              <a:spcBef>
                <a:spcPct val="0"/>
              </a:spcBef>
              <a:buFontTx/>
              <a:buNone/>
            </a:pPr>
            <a:endParaRPr lang="en-US" altLang="en-US" sz="1800" dirty="0">
              <a:latin typeface=".VnTime" panose="020B7200000000000000" pitchFamily="34"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randombar(horizontal)">
                                      <p:cBhvr>
                                        <p:cTn id="13" dur="500"/>
                                        <p:tgtEl>
                                          <p:spTgt spid="9"/>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randombar(horizontal)">
                                      <p:cBhvr>
                                        <p:cTn id="16" dur="500"/>
                                        <p:tgtEl>
                                          <p:spTgt spid="1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randombar(horizontal)">
                                      <p:cBhvr>
                                        <p:cTn id="21" dur="500"/>
                                        <p:tgtEl>
                                          <p:spTgt spid="11"/>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randombar(horizontal)">
                                      <p:cBhvr>
                                        <p:cTn id="26" dur="500"/>
                                        <p:tgtEl>
                                          <p:spTgt spid="15"/>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randombar(horizontal)">
                                      <p:cBhvr>
                                        <p:cTn id="31" dur="500"/>
                                        <p:tgtEl>
                                          <p:spTgt spid="12"/>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randombar(horizontal)">
                                      <p:cBhvr>
                                        <p:cTn id="36" dur="500"/>
                                        <p:tgtEl>
                                          <p:spTgt spid="16"/>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randombar(horizontal)">
                                      <p:cBhvr>
                                        <p:cTn id="41" dur="500"/>
                                        <p:tgtEl>
                                          <p:spTgt spid="13"/>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4" presetClass="entr" presetSubtype="10" fill="hold" grpId="0" nodeType="click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randombar(horizontal)">
                                      <p:cBhvr>
                                        <p:cTn id="46" dur="500"/>
                                        <p:tgtEl>
                                          <p:spTgt spid="17"/>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14" presetClass="entr" presetSubtype="10"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randombar(horizontal)">
                                      <p:cBhvr>
                                        <p:cTn id="5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P spid="15"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图片 2">
            <a:extLst>
              <a:ext uri="{FF2B5EF4-FFF2-40B4-BE49-F238E27FC236}">
                <a16:creationId xmlns:a16="http://schemas.microsoft.com/office/drawing/2014/main" xmlns="" id="{EC86EB22-652E-4BA0-B892-2C923B4F535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152400"/>
            <a:ext cx="6508750" cy="650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图片 37">
            <a:extLst>
              <a:ext uri="{FF2B5EF4-FFF2-40B4-BE49-F238E27FC236}">
                <a16:creationId xmlns:a16="http://schemas.microsoft.com/office/drawing/2014/main" xmlns="" id="{2A5F4378-4B9F-43D2-8C8B-7F913E1D2E2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017713"/>
            <a:ext cx="3810000" cy="467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Hộp Văn bản 1">
            <a:extLst>
              <a:ext uri="{FF2B5EF4-FFF2-40B4-BE49-F238E27FC236}">
                <a16:creationId xmlns:a16="http://schemas.microsoft.com/office/drawing/2014/main" xmlns="" id="{ABA57076-2D58-48B0-9EAD-6D5422AEA9EA}"/>
              </a:ext>
            </a:extLst>
          </p:cNvPr>
          <p:cNvSpPr txBox="1">
            <a:spLocks noChangeArrowheads="1"/>
          </p:cNvSpPr>
          <p:nvPr/>
        </p:nvSpPr>
        <p:spPr bwMode="auto">
          <a:xfrm>
            <a:off x="4452938" y="2795588"/>
            <a:ext cx="4232275" cy="258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5400">
                <a:solidFill>
                  <a:srgbClr val="000000"/>
                </a:solidFill>
                <a:latin typeface="Times New Roman" panose="02020603050405020304" pitchFamily="18" charset="0"/>
              </a:rPr>
              <a:t>THỰC HÀNH TIẾNG VIỆT</a:t>
            </a:r>
            <a:endParaRPr lang="en-US" altLang="en-US" sz="5400">
              <a:solidFill>
                <a:srgbClr val="000000"/>
              </a:solidFill>
              <a:latin typeface="等线 Light" panose="02010600030101010101" pitchFamily="2" charset="-122"/>
            </a:endParaRPr>
          </a:p>
        </p:txBody>
      </p:sp>
      <p:sp>
        <p:nvSpPr>
          <p:cNvPr id="22533" name="Hộp Văn bản 3">
            <a:extLst>
              <a:ext uri="{FF2B5EF4-FFF2-40B4-BE49-F238E27FC236}">
                <a16:creationId xmlns:a16="http://schemas.microsoft.com/office/drawing/2014/main" xmlns="" id="{B2743478-6839-41EB-886E-F39F77E249AA}"/>
              </a:ext>
            </a:extLst>
          </p:cNvPr>
          <p:cNvSpPr txBox="1">
            <a:spLocks noChangeArrowheads="1"/>
          </p:cNvSpPr>
          <p:nvPr/>
        </p:nvSpPr>
        <p:spPr bwMode="auto">
          <a:xfrm>
            <a:off x="6142038" y="800100"/>
            <a:ext cx="65405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vi-VN" altLang="en-US" sz="4400">
                <a:solidFill>
                  <a:srgbClr val="000000"/>
                </a:solidFill>
                <a:latin typeface="Arial" panose="020B0604020202020204" pitchFamily="34" charset="0"/>
              </a:rPr>
              <a:t>II</a:t>
            </a:r>
            <a:endParaRPr lang="en-US" altLang="en-US" sz="4400">
              <a:solidFill>
                <a:srgbClr val="000000"/>
              </a:solidFill>
              <a:latin typeface="等线"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图片 4">
            <a:extLst>
              <a:ext uri="{FF2B5EF4-FFF2-40B4-BE49-F238E27FC236}">
                <a16:creationId xmlns:a16="http://schemas.microsoft.com/office/drawing/2014/main" xmlns="" id="{69DD6EFA-44CE-438B-A26A-7A398624323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8125" y="250825"/>
            <a:ext cx="8601075" cy="635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图片 6" descr="图片包含 玩具&#10;&#10;已生成高可信度的说明">
            <a:extLst>
              <a:ext uri="{FF2B5EF4-FFF2-40B4-BE49-F238E27FC236}">
                <a16:creationId xmlns:a16="http://schemas.microsoft.com/office/drawing/2014/main" xmlns="" id="{F701693F-48E5-4740-8C59-B79F4DF35E0C}"/>
              </a:ext>
            </a:extLst>
          </p:cNvPr>
          <p:cNvPicPr>
            <a:picLocks noChangeAspect="1"/>
          </p:cNvPicPr>
          <p:nvPr/>
        </p:nvPicPr>
        <p:blipFill>
          <a:blip r:embed="rId3">
            <a:extLst>
              <a:ext uri="{28A0092B-C50C-407E-A947-70E740481C1C}">
                <a14:useLocalDpi xmlns:a14="http://schemas.microsoft.com/office/drawing/2010/main" val="0"/>
              </a:ext>
            </a:extLst>
          </a:blip>
          <a:srcRect l="4839" t="25951" r="29929" b="22008"/>
          <a:stretch>
            <a:fillRect/>
          </a:stretch>
        </p:blipFill>
        <p:spPr bwMode="auto">
          <a:xfrm>
            <a:off x="169863" y="2071688"/>
            <a:ext cx="2954337" cy="408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图片 24" descr="图片包含 文字&#10;&#10;已生成高可信度的说明">
            <a:extLst>
              <a:ext uri="{FF2B5EF4-FFF2-40B4-BE49-F238E27FC236}">
                <a16:creationId xmlns:a16="http://schemas.microsoft.com/office/drawing/2014/main" xmlns="" id="{6EC7F171-AC7C-4193-AB5C-7952A096D208}"/>
              </a:ext>
            </a:extLst>
          </p:cNvPr>
          <p:cNvPicPr>
            <a:picLocks noChangeAspect="1"/>
          </p:cNvPicPr>
          <p:nvPr/>
        </p:nvPicPr>
        <p:blipFill>
          <a:blip r:embed="rId4">
            <a:extLst>
              <a:ext uri="{28A0092B-C50C-407E-A947-70E740481C1C}">
                <a14:useLocalDpi xmlns:a14="http://schemas.microsoft.com/office/drawing/2010/main" val="0"/>
              </a:ext>
            </a:extLst>
          </a:blip>
          <a:srcRect l="48047" t="32516" r="29504" b="51285"/>
          <a:stretch>
            <a:fillRect/>
          </a:stretch>
        </p:blipFill>
        <p:spPr bwMode="auto">
          <a:xfrm>
            <a:off x="612775" y="601663"/>
            <a:ext cx="788988"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矩形 25">
            <a:extLst>
              <a:ext uri="{FF2B5EF4-FFF2-40B4-BE49-F238E27FC236}">
                <a16:creationId xmlns:a16="http://schemas.microsoft.com/office/drawing/2014/main" xmlns="" id="{C6DCF4F0-C282-48B6-B257-988B33130C56}"/>
              </a:ext>
            </a:extLst>
          </p:cNvPr>
          <p:cNvSpPr/>
          <p:nvPr/>
        </p:nvSpPr>
        <p:spPr>
          <a:xfrm>
            <a:off x="3163888" y="411163"/>
            <a:ext cx="2862262" cy="293687"/>
          </a:xfrm>
          <a:prstGeom prst="rect">
            <a:avLst/>
          </a:prstGeom>
          <a:solidFill>
            <a:srgbClr val="FEDA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2" name="矩形 26">
            <a:extLst>
              <a:ext uri="{FF2B5EF4-FFF2-40B4-BE49-F238E27FC236}">
                <a16:creationId xmlns:a16="http://schemas.microsoft.com/office/drawing/2014/main" xmlns="" id="{89AAF25D-7E50-4780-AA6B-33E27772ED76}"/>
              </a:ext>
            </a:extLst>
          </p:cNvPr>
          <p:cNvSpPr/>
          <p:nvPr/>
        </p:nvSpPr>
        <p:spPr>
          <a:xfrm>
            <a:off x="2551113" y="5897563"/>
            <a:ext cx="4087812" cy="263525"/>
          </a:xfrm>
          <a:prstGeom prst="rect">
            <a:avLst/>
          </a:prstGeom>
          <a:solidFill>
            <a:srgbClr val="49D9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pic>
        <p:nvPicPr>
          <p:cNvPr id="4103" name="媒体1  嘟嘟嘟">
            <a:hlinkClick r:id="" action="ppaction://media"/>
            <a:extLst>
              <a:ext uri="{FF2B5EF4-FFF2-40B4-BE49-F238E27FC236}">
                <a16:creationId xmlns:a16="http://schemas.microsoft.com/office/drawing/2014/main" xmlns="" id="{8BE96DCB-B88D-4419-8443-88E769622CD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6988" y="-642938"/>
            <a:ext cx="369888"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4" name="Rectangle 13">
            <a:extLst>
              <a:ext uri="{FF2B5EF4-FFF2-40B4-BE49-F238E27FC236}">
                <a16:creationId xmlns:a16="http://schemas.microsoft.com/office/drawing/2014/main" xmlns="" id="{F751DEAE-813E-4BA2-8C45-018F5601E3D3}"/>
              </a:ext>
            </a:extLst>
          </p:cNvPr>
          <p:cNvSpPr>
            <a:spLocks noChangeArrowheads="1"/>
          </p:cNvSpPr>
          <p:nvPr/>
        </p:nvSpPr>
        <p:spPr bwMode="auto">
          <a:xfrm>
            <a:off x="2209800" y="914400"/>
            <a:ext cx="6934200" cy="75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07000"/>
              </a:lnSpc>
              <a:spcBef>
                <a:spcPct val="0"/>
              </a:spcBef>
              <a:buFontTx/>
              <a:buNone/>
            </a:pPr>
            <a:r>
              <a:rPr lang="vi-VN" altLang="en-US" sz="4000" b="1">
                <a:latin typeface="Times New Roman" panose="02020603050405020304" pitchFamily="18" charset="0"/>
                <a:cs typeface="Times New Roman" panose="02020603050405020304" pitchFamily="18" charset="0"/>
              </a:rPr>
              <a:t>THỰC HÀNH TIẾNG VIỆT</a:t>
            </a:r>
            <a:r>
              <a:rPr lang="nl-NL" altLang="en-US" sz="4000" b="1">
                <a:latin typeface="Times New Roman" panose="02020603050405020304" pitchFamily="18" charset="0"/>
                <a:cs typeface="Times New Roman" panose="02020603050405020304" pitchFamily="18" charset="0"/>
              </a:rPr>
              <a:t>:</a:t>
            </a:r>
            <a:endParaRPr lang="en-US" altLang="en-US" sz="4000">
              <a:ea typeface="Calibri" panose="020F0502020204030204" pitchFamily="34" charset="0"/>
              <a:cs typeface="Times New Roman" panose="02020603050405020304" pitchFamily="18" charset="0"/>
            </a:endParaRPr>
          </a:p>
        </p:txBody>
      </p:sp>
      <p:sp>
        <p:nvSpPr>
          <p:cNvPr id="4105" name="Rectangle 14">
            <a:extLst>
              <a:ext uri="{FF2B5EF4-FFF2-40B4-BE49-F238E27FC236}">
                <a16:creationId xmlns:a16="http://schemas.microsoft.com/office/drawing/2014/main" xmlns="" id="{C00F95EA-10FA-4E8E-8C62-7E904159CB3D}"/>
              </a:ext>
            </a:extLst>
          </p:cNvPr>
          <p:cNvSpPr>
            <a:spLocks noChangeArrowheads="1"/>
          </p:cNvSpPr>
          <p:nvPr/>
        </p:nvSpPr>
        <p:spPr bwMode="auto">
          <a:xfrm>
            <a:off x="3576638" y="2314575"/>
            <a:ext cx="4565650"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25000"/>
              </a:lnSpc>
              <a:spcBef>
                <a:spcPct val="0"/>
              </a:spcBef>
              <a:spcAft>
                <a:spcPts val="800"/>
              </a:spcAft>
              <a:buFontTx/>
              <a:buNone/>
            </a:pPr>
            <a:r>
              <a:rPr lang="vi-VN" altLang="en-US" sz="4000" b="1">
                <a:solidFill>
                  <a:srgbClr val="CA2027"/>
                </a:solidFill>
                <a:latin typeface="Times New Roman" panose="02020603050405020304" pitchFamily="18" charset="0"/>
                <a:cs typeface="Arial" panose="020B0604020202020204" pitchFamily="34" charset="0"/>
              </a:rPr>
              <a:t>ĐOẠN VĂN DIỄN DỊCH, QUY NẠP, SONG SONG, PHỐI HỢP</a:t>
            </a:r>
            <a:endParaRPr lang="en-US" altLang="en-US" sz="4000">
              <a:cs typeface="Arial" panose="020B0604020202020204"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Bảng 1">
            <a:extLst>
              <a:ext uri="{FF2B5EF4-FFF2-40B4-BE49-F238E27FC236}">
                <a16:creationId xmlns:a16="http://schemas.microsoft.com/office/drawing/2014/main" xmlns="" id="{21A2B055-1BC3-49AC-98AB-821911FE5CC9}"/>
              </a:ext>
            </a:extLst>
          </p:cNvPr>
          <p:cNvGraphicFramePr>
            <a:graphicFrameLocks noGrp="1"/>
          </p:cNvGraphicFramePr>
          <p:nvPr>
            <p:extLst>
              <p:ext uri="{D42A27DB-BD31-4B8C-83A1-F6EECF244321}">
                <p14:modId xmlns:p14="http://schemas.microsoft.com/office/powerpoint/2010/main" val="2688548500"/>
              </p:ext>
            </p:extLst>
          </p:nvPr>
        </p:nvGraphicFramePr>
        <p:xfrm>
          <a:off x="76200" y="1600200"/>
          <a:ext cx="8736013" cy="4710113"/>
        </p:xfrm>
        <a:graphic>
          <a:graphicData uri="http://schemas.openxmlformats.org/drawingml/2006/table">
            <a:tbl>
              <a:tblPr firstRow="1" firstCol="1" bandRow="1">
                <a:tableStyleId>{912C8C85-51F0-491E-9774-3900AFEF0FD7}</a:tableStyleId>
              </a:tblPr>
              <a:tblGrid>
                <a:gridCol w="7610382">
                  <a:extLst>
                    <a:ext uri="{9D8B030D-6E8A-4147-A177-3AD203B41FA5}">
                      <a16:colId xmlns:a16="http://schemas.microsoft.com/office/drawing/2014/main" xmlns="" val="20000"/>
                    </a:ext>
                  </a:extLst>
                </a:gridCol>
                <a:gridCol w="1125631">
                  <a:extLst>
                    <a:ext uri="{9D8B030D-6E8A-4147-A177-3AD203B41FA5}">
                      <a16:colId xmlns:a16="http://schemas.microsoft.com/office/drawing/2014/main" xmlns="" val="20001"/>
                    </a:ext>
                  </a:extLst>
                </a:gridCol>
              </a:tblGrid>
              <a:tr h="548352">
                <a:tc>
                  <a:txBody>
                    <a:bodyPr/>
                    <a:lstStyle/>
                    <a:p>
                      <a:pPr marL="0" marR="0" algn="ctr">
                        <a:lnSpc>
                          <a:spcPts val="1390"/>
                        </a:lnSpc>
                        <a:spcBef>
                          <a:spcPts val="0"/>
                        </a:spcBef>
                        <a:spcAft>
                          <a:spcPts val="0"/>
                        </a:spcAft>
                      </a:pPr>
                      <a:r>
                        <a:rPr lang="vi-VN" sz="2000" b="1" dirty="0">
                          <a:ln>
                            <a:noFill/>
                          </a:ln>
                          <a:solidFill>
                            <a:schemeClr val="accent5">
                              <a:lumMod val="50000"/>
                            </a:schemeClr>
                          </a:solidFill>
                          <a:effectLst/>
                          <a:latin typeface="+mj-lt"/>
                        </a:rPr>
                        <a:t>ĐOẠN VĂN</a:t>
                      </a:r>
                      <a:endParaRPr lang="en-US" sz="2000" b="1" dirty="0">
                        <a:ln>
                          <a:noFill/>
                        </a:ln>
                        <a:solidFill>
                          <a:schemeClr val="accent5">
                            <a:lumMod val="50000"/>
                          </a:schemeClr>
                        </a:solidFill>
                        <a:effectLst/>
                        <a:latin typeface="+mj-lt"/>
                        <a:ea typeface="Calibri" panose="020F0502020204030204" pitchFamily="34" charset="0"/>
                        <a:cs typeface="Times New Roman" panose="02020603050405020304" pitchFamily="18" charset="0"/>
                      </a:endParaRPr>
                    </a:p>
                  </a:txBody>
                  <a:tcPr marL="26763" marR="26763" marT="0" marB="0" anchor="ct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pPr marL="0" marR="0" algn="ctr">
                        <a:lnSpc>
                          <a:spcPts val="1390"/>
                        </a:lnSpc>
                        <a:spcBef>
                          <a:spcPts val="0"/>
                        </a:spcBef>
                        <a:spcAft>
                          <a:spcPts val="0"/>
                        </a:spcAft>
                      </a:pPr>
                      <a:r>
                        <a:rPr lang="vi-VN" sz="1400" b="1" dirty="0">
                          <a:ln>
                            <a:noFill/>
                          </a:ln>
                          <a:solidFill>
                            <a:schemeClr val="accent5">
                              <a:lumMod val="50000"/>
                            </a:schemeClr>
                          </a:solidFill>
                          <a:effectLst/>
                          <a:latin typeface="+mj-lt"/>
                        </a:rPr>
                        <a:t>KIỂU ĐOẠN VĂN</a:t>
                      </a:r>
                      <a:endParaRPr lang="en-US" sz="1400" b="1" dirty="0">
                        <a:ln>
                          <a:noFill/>
                        </a:ln>
                        <a:solidFill>
                          <a:schemeClr val="accent5">
                            <a:lumMod val="50000"/>
                          </a:schemeClr>
                        </a:solidFill>
                        <a:effectLst/>
                        <a:latin typeface="+mj-lt"/>
                        <a:ea typeface="Calibri" panose="020F0502020204030204" pitchFamily="34" charset="0"/>
                        <a:cs typeface="Times New Roman" panose="02020603050405020304" pitchFamily="18" charset="0"/>
                      </a:endParaRPr>
                    </a:p>
                  </a:txBody>
                  <a:tcPr marL="26763" marR="26763" marT="0" marB="0" anchor="ct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extLst>
                  <a:ext uri="{0D108BD9-81ED-4DB2-BD59-A6C34878D82A}">
                    <a16:rowId xmlns:a16="http://schemas.microsoft.com/office/drawing/2014/main" xmlns="" val="10000"/>
                  </a:ext>
                </a:extLst>
              </a:tr>
              <a:tr h="4161761">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vi-VN" sz="2000" b="1" dirty="0">
                          <a:ln>
                            <a:noFill/>
                          </a:ln>
                          <a:solidFill>
                            <a:schemeClr val="accent5">
                              <a:lumMod val="50000"/>
                            </a:schemeClr>
                          </a:solidFill>
                          <a:effectLst/>
                          <a:latin typeface="+mj-lt"/>
                        </a:rPr>
                        <a:t>a. </a:t>
                      </a:r>
                      <a:r>
                        <a:rPr lang="en-US" sz="2000" b="1" kern="1200" dirty="0">
                          <a:ln>
                            <a:noFill/>
                          </a:ln>
                          <a:solidFill>
                            <a:schemeClr val="accent5">
                              <a:lumMod val="50000"/>
                            </a:schemeClr>
                          </a:solidFill>
                          <a:effectLst/>
                          <a:latin typeface="+mj-lt"/>
                          <a:ea typeface="+mn-ea"/>
                          <a:cs typeface="+mn-cs"/>
                        </a:rPr>
                        <a:t> </a:t>
                      </a:r>
                      <a:r>
                        <a:rPr lang="en-US" sz="2000" b="1" kern="1200" dirty="0" err="1">
                          <a:ln>
                            <a:noFill/>
                          </a:ln>
                          <a:solidFill>
                            <a:schemeClr val="accent5">
                              <a:lumMod val="50000"/>
                            </a:schemeClr>
                          </a:solidFill>
                          <a:effectLst/>
                          <a:latin typeface="+mj-lt"/>
                          <a:ea typeface="+mn-ea"/>
                          <a:cs typeface="+mn-cs"/>
                        </a:rPr>
                        <a:t>Lời</a:t>
                      </a:r>
                      <a:r>
                        <a:rPr lang="en-US" sz="2000" b="1" kern="1200" dirty="0">
                          <a:ln>
                            <a:noFill/>
                          </a:ln>
                          <a:solidFill>
                            <a:schemeClr val="accent5">
                              <a:lumMod val="50000"/>
                            </a:schemeClr>
                          </a:solidFill>
                          <a:effectLst/>
                          <a:latin typeface="+mj-lt"/>
                          <a:ea typeface="+mn-ea"/>
                          <a:cs typeface="+mn-cs"/>
                        </a:rPr>
                        <a:t> </a:t>
                      </a:r>
                      <a:r>
                        <a:rPr lang="en-US" sz="2000" b="1" kern="1200" dirty="0" err="1">
                          <a:ln>
                            <a:noFill/>
                          </a:ln>
                          <a:solidFill>
                            <a:schemeClr val="accent5">
                              <a:lumMod val="50000"/>
                            </a:schemeClr>
                          </a:solidFill>
                          <a:effectLst/>
                          <a:latin typeface="+mj-lt"/>
                          <a:ea typeface="+mn-ea"/>
                          <a:cs typeface="+mn-cs"/>
                        </a:rPr>
                        <a:t>chào</a:t>
                      </a:r>
                      <a:r>
                        <a:rPr lang="en-US" sz="2000" b="1" kern="1200" dirty="0">
                          <a:ln>
                            <a:noFill/>
                          </a:ln>
                          <a:solidFill>
                            <a:schemeClr val="accent5">
                              <a:lumMod val="50000"/>
                            </a:schemeClr>
                          </a:solidFill>
                          <a:effectLst/>
                          <a:latin typeface="+mj-lt"/>
                          <a:ea typeface="+mn-ea"/>
                          <a:cs typeface="+mn-cs"/>
                        </a:rPr>
                        <a:t> </a:t>
                      </a:r>
                      <a:r>
                        <a:rPr lang="en-US" sz="2000" b="1" kern="1200" dirty="0" err="1">
                          <a:ln>
                            <a:noFill/>
                          </a:ln>
                          <a:solidFill>
                            <a:schemeClr val="accent5">
                              <a:lumMod val="50000"/>
                            </a:schemeClr>
                          </a:solidFill>
                          <a:effectLst/>
                          <a:latin typeface="+mj-lt"/>
                          <a:ea typeface="+mn-ea"/>
                          <a:cs typeface="+mn-cs"/>
                        </a:rPr>
                        <a:t>hỏi</a:t>
                      </a:r>
                      <a:r>
                        <a:rPr lang="en-US" sz="2000" b="1" kern="1200" dirty="0">
                          <a:ln>
                            <a:noFill/>
                          </a:ln>
                          <a:solidFill>
                            <a:schemeClr val="accent5">
                              <a:lumMod val="50000"/>
                            </a:schemeClr>
                          </a:solidFill>
                          <a:effectLst/>
                          <a:latin typeface="+mj-lt"/>
                          <a:ea typeface="+mn-ea"/>
                          <a:cs typeface="+mn-cs"/>
                        </a:rPr>
                        <a:t> </a:t>
                      </a:r>
                      <a:r>
                        <a:rPr lang="en-US" sz="2000" b="1" kern="1200" dirty="0" err="1">
                          <a:ln>
                            <a:noFill/>
                          </a:ln>
                          <a:solidFill>
                            <a:schemeClr val="accent5">
                              <a:lumMod val="50000"/>
                            </a:schemeClr>
                          </a:solidFill>
                          <a:effectLst/>
                          <a:latin typeface="+mj-lt"/>
                          <a:ea typeface="+mn-ea"/>
                          <a:cs typeface="+mn-cs"/>
                        </a:rPr>
                        <a:t>có</a:t>
                      </a:r>
                      <a:r>
                        <a:rPr lang="en-US" sz="2000" b="1" kern="1200" dirty="0">
                          <a:ln>
                            <a:noFill/>
                          </a:ln>
                          <a:solidFill>
                            <a:schemeClr val="accent5">
                              <a:lumMod val="50000"/>
                            </a:schemeClr>
                          </a:solidFill>
                          <a:effectLst/>
                          <a:latin typeface="+mj-lt"/>
                          <a:ea typeface="+mn-ea"/>
                          <a:cs typeface="+mn-cs"/>
                        </a:rPr>
                        <a:t> ý </a:t>
                      </a:r>
                      <a:r>
                        <a:rPr lang="en-US" sz="2000" b="1" kern="1200" dirty="0" err="1">
                          <a:ln>
                            <a:noFill/>
                          </a:ln>
                          <a:solidFill>
                            <a:schemeClr val="accent5">
                              <a:lumMod val="50000"/>
                            </a:schemeClr>
                          </a:solidFill>
                          <a:effectLst/>
                          <a:latin typeface="+mj-lt"/>
                          <a:ea typeface="+mn-ea"/>
                          <a:cs typeface="+mn-cs"/>
                        </a:rPr>
                        <a:t>nghĩa</a:t>
                      </a:r>
                      <a:r>
                        <a:rPr lang="en-US" sz="2000" b="1" kern="1200" dirty="0">
                          <a:ln>
                            <a:noFill/>
                          </a:ln>
                          <a:solidFill>
                            <a:schemeClr val="accent5">
                              <a:lumMod val="50000"/>
                            </a:schemeClr>
                          </a:solidFill>
                          <a:effectLst/>
                          <a:latin typeface="+mj-lt"/>
                          <a:ea typeface="+mn-ea"/>
                          <a:cs typeface="+mn-cs"/>
                        </a:rPr>
                        <a:t> </a:t>
                      </a:r>
                      <a:r>
                        <a:rPr lang="en-US" sz="2000" b="1" kern="1200" dirty="0" err="1">
                          <a:ln>
                            <a:noFill/>
                          </a:ln>
                          <a:solidFill>
                            <a:schemeClr val="accent5">
                              <a:lumMod val="50000"/>
                            </a:schemeClr>
                          </a:solidFill>
                          <a:effectLst/>
                          <a:latin typeface="+mj-lt"/>
                          <a:ea typeface="+mn-ea"/>
                          <a:cs typeface="+mn-cs"/>
                        </a:rPr>
                        <a:t>quan</a:t>
                      </a:r>
                      <a:r>
                        <a:rPr lang="en-US" sz="2000" b="1" kern="1200" dirty="0">
                          <a:ln>
                            <a:noFill/>
                          </a:ln>
                          <a:solidFill>
                            <a:schemeClr val="accent5">
                              <a:lumMod val="50000"/>
                            </a:schemeClr>
                          </a:solidFill>
                          <a:effectLst/>
                          <a:latin typeface="+mj-lt"/>
                          <a:ea typeface="+mn-ea"/>
                          <a:cs typeface="+mn-cs"/>
                        </a:rPr>
                        <a:t> </a:t>
                      </a:r>
                      <a:r>
                        <a:rPr lang="en-US" sz="2000" b="1" kern="1200" dirty="0" err="1">
                          <a:ln>
                            <a:noFill/>
                          </a:ln>
                          <a:solidFill>
                            <a:schemeClr val="accent5">
                              <a:lumMod val="50000"/>
                            </a:schemeClr>
                          </a:solidFill>
                          <a:effectLst/>
                          <a:latin typeface="+mj-lt"/>
                          <a:ea typeface="+mn-ea"/>
                          <a:cs typeface="+mn-cs"/>
                        </a:rPr>
                        <a:t>trọng</a:t>
                      </a:r>
                      <a:r>
                        <a:rPr lang="en-US" sz="2000" b="1" kern="1200" dirty="0">
                          <a:ln>
                            <a:noFill/>
                          </a:ln>
                          <a:solidFill>
                            <a:schemeClr val="accent5">
                              <a:lumMod val="50000"/>
                            </a:schemeClr>
                          </a:solidFill>
                          <a:effectLst/>
                          <a:latin typeface="+mj-lt"/>
                          <a:ea typeface="+mn-ea"/>
                          <a:cs typeface="+mn-cs"/>
                        </a:rPr>
                        <a:t> </a:t>
                      </a:r>
                      <a:r>
                        <a:rPr lang="en-US" sz="2000" b="1" kern="1200" dirty="0" err="1">
                          <a:ln>
                            <a:noFill/>
                          </a:ln>
                          <a:solidFill>
                            <a:schemeClr val="accent5">
                              <a:lumMod val="50000"/>
                            </a:schemeClr>
                          </a:solidFill>
                          <a:effectLst/>
                          <a:latin typeface="+mj-lt"/>
                          <a:ea typeface="+mn-ea"/>
                          <a:cs typeface="+mn-cs"/>
                        </a:rPr>
                        <a:t>trong</a:t>
                      </a:r>
                      <a:r>
                        <a:rPr lang="en-US" sz="2000" b="1" kern="1200" dirty="0">
                          <a:ln>
                            <a:noFill/>
                          </a:ln>
                          <a:solidFill>
                            <a:schemeClr val="accent5">
                              <a:lumMod val="50000"/>
                            </a:schemeClr>
                          </a:solidFill>
                          <a:effectLst/>
                          <a:latin typeface="+mj-lt"/>
                          <a:ea typeface="+mn-ea"/>
                          <a:cs typeface="+mn-cs"/>
                        </a:rPr>
                        <a:t> </a:t>
                      </a:r>
                      <a:r>
                        <a:rPr lang="en-US" sz="2000" b="1" kern="1200" dirty="0" err="1">
                          <a:ln>
                            <a:noFill/>
                          </a:ln>
                          <a:solidFill>
                            <a:schemeClr val="accent5">
                              <a:lumMod val="50000"/>
                            </a:schemeClr>
                          </a:solidFill>
                          <a:effectLst/>
                          <a:latin typeface="+mj-lt"/>
                          <a:ea typeface="+mn-ea"/>
                          <a:cs typeface="+mn-cs"/>
                        </a:rPr>
                        <a:t>giao</a:t>
                      </a:r>
                      <a:r>
                        <a:rPr lang="en-US" sz="2000" b="1" kern="1200" dirty="0">
                          <a:ln>
                            <a:noFill/>
                          </a:ln>
                          <a:solidFill>
                            <a:schemeClr val="accent5">
                              <a:lumMod val="50000"/>
                            </a:schemeClr>
                          </a:solidFill>
                          <a:effectLst/>
                          <a:latin typeface="+mj-lt"/>
                          <a:ea typeface="+mn-ea"/>
                          <a:cs typeface="+mn-cs"/>
                        </a:rPr>
                        <a:t> </a:t>
                      </a:r>
                      <a:r>
                        <a:rPr lang="en-US" sz="2000" b="1" kern="1200" dirty="0" err="1">
                          <a:ln>
                            <a:noFill/>
                          </a:ln>
                          <a:solidFill>
                            <a:schemeClr val="accent5">
                              <a:lumMod val="50000"/>
                            </a:schemeClr>
                          </a:solidFill>
                          <a:effectLst/>
                          <a:latin typeface="+mj-lt"/>
                          <a:ea typeface="+mn-ea"/>
                          <a:cs typeface="+mn-cs"/>
                        </a:rPr>
                        <a:t>tiếp</a:t>
                      </a:r>
                      <a:r>
                        <a:rPr lang="en-US" sz="2000" b="1" kern="1200" dirty="0">
                          <a:ln>
                            <a:noFill/>
                          </a:ln>
                          <a:solidFill>
                            <a:schemeClr val="accent5">
                              <a:lumMod val="50000"/>
                            </a:schemeClr>
                          </a:solidFill>
                          <a:effectLst/>
                          <a:latin typeface="+mj-lt"/>
                          <a:ea typeface="+mn-ea"/>
                          <a:cs typeface="+mn-cs"/>
                        </a:rPr>
                        <a:t> </a:t>
                      </a:r>
                      <a:r>
                        <a:rPr lang="en-US" sz="2000" b="1" kern="1200" dirty="0" err="1">
                          <a:ln>
                            <a:noFill/>
                          </a:ln>
                          <a:solidFill>
                            <a:schemeClr val="accent5">
                              <a:lumMod val="50000"/>
                            </a:schemeClr>
                          </a:solidFill>
                          <a:effectLst/>
                          <a:latin typeface="+mj-lt"/>
                          <a:ea typeface="+mn-ea"/>
                          <a:cs typeface="+mn-cs"/>
                        </a:rPr>
                        <a:t>giữa</a:t>
                      </a:r>
                      <a:r>
                        <a:rPr lang="en-US" sz="2000" b="1" kern="1200" dirty="0">
                          <a:ln>
                            <a:noFill/>
                          </a:ln>
                          <a:solidFill>
                            <a:schemeClr val="accent5">
                              <a:lumMod val="50000"/>
                            </a:schemeClr>
                          </a:solidFill>
                          <a:effectLst/>
                          <a:latin typeface="+mj-lt"/>
                          <a:ea typeface="+mn-ea"/>
                          <a:cs typeface="+mn-cs"/>
                        </a:rPr>
                        <a:t> con </a:t>
                      </a:r>
                      <a:r>
                        <a:rPr lang="en-US" sz="2000" b="1" kern="1200" dirty="0" err="1">
                          <a:ln>
                            <a:noFill/>
                          </a:ln>
                          <a:solidFill>
                            <a:schemeClr val="accent5">
                              <a:lumMod val="50000"/>
                            </a:schemeClr>
                          </a:solidFill>
                          <a:effectLst/>
                          <a:latin typeface="+mj-lt"/>
                          <a:ea typeface="+mn-ea"/>
                          <a:cs typeface="+mn-cs"/>
                        </a:rPr>
                        <a:t>người</a:t>
                      </a:r>
                      <a:r>
                        <a:rPr lang="en-US" sz="2000" b="1" kern="1200" dirty="0">
                          <a:ln>
                            <a:noFill/>
                          </a:ln>
                          <a:solidFill>
                            <a:schemeClr val="accent5">
                              <a:lumMod val="50000"/>
                            </a:schemeClr>
                          </a:solidFill>
                          <a:effectLst/>
                          <a:latin typeface="+mj-lt"/>
                          <a:ea typeface="+mn-ea"/>
                          <a:cs typeface="+mn-cs"/>
                        </a:rPr>
                        <a:t> </a:t>
                      </a:r>
                      <a:r>
                        <a:rPr lang="en-US" sz="2000" b="1" kern="1200" dirty="0" err="1">
                          <a:ln>
                            <a:noFill/>
                          </a:ln>
                          <a:solidFill>
                            <a:schemeClr val="accent5">
                              <a:lumMod val="50000"/>
                            </a:schemeClr>
                          </a:solidFill>
                          <a:effectLst/>
                          <a:latin typeface="+mj-lt"/>
                          <a:ea typeface="+mn-ea"/>
                          <a:cs typeface="+mn-cs"/>
                        </a:rPr>
                        <a:t>với</a:t>
                      </a:r>
                      <a:r>
                        <a:rPr lang="en-US" sz="2000" b="1" kern="1200" dirty="0">
                          <a:ln>
                            <a:noFill/>
                          </a:ln>
                          <a:solidFill>
                            <a:schemeClr val="accent5">
                              <a:lumMod val="50000"/>
                            </a:schemeClr>
                          </a:solidFill>
                          <a:effectLst/>
                          <a:latin typeface="+mj-lt"/>
                          <a:ea typeface="+mn-ea"/>
                          <a:cs typeface="+mn-cs"/>
                        </a:rPr>
                        <a:t> con </a:t>
                      </a:r>
                      <a:r>
                        <a:rPr lang="en-US" sz="2000" b="1" kern="1200" dirty="0" err="1">
                          <a:ln>
                            <a:noFill/>
                          </a:ln>
                          <a:solidFill>
                            <a:schemeClr val="accent5">
                              <a:lumMod val="50000"/>
                            </a:schemeClr>
                          </a:solidFill>
                          <a:effectLst/>
                          <a:latin typeface="+mj-lt"/>
                          <a:ea typeface="+mn-ea"/>
                          <a:cs typeface="+mn-cs"/>
                        </a:rPr>
                        <a:t>người</a:t>
                      </a:r>
                      <a:r>
                        <a:rPr lang="en-US" sz="2000" b="1" kern="1200" dirty="0">
                          <a:ln>
                            <a:noFill/>
                          </a:ln>
                          <a:solidFill>
                            <a:schemeClr val="accent5">
                              <a:lumMod val="50000"/>
                            </a:schemeClr>
                          </a:solidFill>
                          <a:effectLst/>
                          <a:latin typeface="+mj-lt"/>
                          <a:ea typeface="+mn-ea"/>
                          <a:cs typeface="+mn-cs"/>
                        </a:rPr>
                        <a:t>. </a:t>
                      </a:r>
                      <a:r>
                        <a:rPr lang="en-US" sz="2000" b="1" kern="1200" dirty="0" err="1">
                          <a:ln>
                            <a:noFill/>
                          </a:ln>
                          <a:solidFill>
                            <a:schemeClr val="accent5">
                              <a:lumMod val="50000"/>
                            </a:schemeClr>
                          </a:solidFill>
                          <a:effectLst/>
                          <a:latin typeface="+mj-lt"/>
                          <a:ea typeface="+mn-ea"/>
                          <a:cs typeface="+mn-cs"/>
                        </a:rPr>
                        <a:t>Lời</a:t>
                      </a:r>
                      <a:r>
                        <a:rPr lang="en-US" sz="2000" b="1" kern="1200" dirty="0">
                          <a:ln>
                            <a:noFill/>
                          </a:ln>
                          <a:solidFill>
                            <a:schemeClr val="accent5">
                              <a:lumMod val="50000"/>
                            </a:schemeClr>
                          </a:solidFill>
                          <a:effectLst/>
                          <a:latin typeface="+mj-lt"/>
                          <a:ea typeface="+mn-ea"/>
                          <a:cs typeface="+mn-cs"/>
                        </a:rPr>
                        <a:t> </a:t>
                      </a:r>
                      <a:r>
                        <a:rPr lang="en-US" sz="2000" b="1" kern="1200" dirty="0" err="1">
                          <a:ln>
                            <a:noFill/>
                          </a:ln>
                          <a:solidFill>
                            <a:schemeClr val="accent5">
                              <a:lumMod val="50000"/>
                            </a:schemeClr>
                          </a:solidFill>
                          <a:effectLst/>
                          <a:latin typeface="+mj-lt"/>
                          <a:ea typeface="+mn-ea"/>
                          <a:cs typeface="+mn-cs"/>
                        </a:rPr>
                        <a:t>chào</a:t>
                      </a:r>
                      <a:r>
                        <a:rPr lang="en-US" sz="2000" b="1" kern="1200" dirty="0">
                          <a:ln>
                            <a:noFill/>
                          </a:ln>
                          <a:solidFill>
                            <a:schemeClr val="accent5">
                              <a:lumMod val="50000"/>
                            </a:schemeClr>
                          </a:solidFill>
                          <a:effectLst/>
                          <a:latin typeface="+mj-lt"/>
                          <a:ea typeface="+mn-ea"/>
                          <a:cs typeface="+mn-cs"/>
                        </a:rPr>
                        <a:t> </a:t>
                      </a:r>
                      <a:r>
                        <a:rPr lang="en-US" sz="2000" b="1" kern="1200" dirty="0" err="1">
                          <a:ln>
                            <a:noFill/>
                          </a:ln>
                          <a:solidFill>
                            <a:schemeClr val="accent5">
                              <a:lumMod val="50000"/>
                            </a:schemeClr>
                          </a:solidFill>
                          <a:effectLst/>
                          <a:latin typeface="+mj-lt"/>
                          <a:ea typeface="+mn-ea"/>
                          <a:cs typeface="+mn-cs"/>
                        </a:rPr>
                        <a:t>hỏi</a:t>
                      </a:r>
                      <a:r>
                        <a:rPr lang="en-US" sz="2000" b="1" kern="1200" dirty="0">
                          <a:ln>
                            <a:noFill/>
                          </a:ln>
                          <a:solidFill>
                            <a:schemeClr val="accent5">
                              <a:lumMod val="50000"/>
                            </a:schemeClr>
                          </a:solidFill>
                          <a:effectLst/>
                          <a:latin typeface="+mj-lt"/>
                          <a:ea typeface="+mn-ea"/>
                          <a:cs typeface="+mn-cs"/>
                        </a:rPr>
                        <a:t> </a:t>
                      </a:r>
                      <a:r>
                        <a:rPr lang="en-US" sz="2000" b="1" kern="1200" dirty="0" err="1">
                          <a:ln>
                            <a:noFill/>
                          </a:ln>
                          <a:solidFill>
                            <a:schemeClr val="accent5">
                              <a:lumMod val="50000"/>
                            </a:schemeClr>
                          </a:solidFill>
                          <a:effectLst/>
                          <a:latin typeface="+mj-lt"/>
                          <a:ea typeface="+mn-ea"/>
                          <a:cs typeface="+mn-cs"/>
                        </a:rPr>
                        <a:t>thường</a:t>
                      </a:r>
                      <a:r>
                        <a:rPr lang="en-US" sz="2000" b="1" kern="1200" dirty="0">
                          <a:ln>
                            <a:noFill/>
                          </a:ln>
                          <a:solidFill>
                            <a:schemeClr val="accent5">
                              <a:lumMod val="50000"/>
                            </a:schemeClr>
                          </a:solidFill>
                          <a:effectLst/>
                          <a:latin typeface="+mj-lt"/>
                          <a:ea typeface="+mn-ea"/>
                          <a:cs typeface="+mn-cs"/>
                        </a:rPr>
                        <a:t> </a:t>
                      </a:r>
                      <a:r>
                        <a:rPr lang="en-US" sz="2000" b="1" kern="1200" dirty="0" err="1">
                          <a:ln>
                            <a:noFill/>
                          </a:ln>
                          <a:solidFill>
                            <a:schemeClr val="accent5">
                              <a:lumMod val="50000"/>
                            </a:schemeClr>
                          </a:solidFill>
                          <a:effectLst/>
                          <a:latin typeface="+mj-lt"/>
                          <a:ea typeface="+mn-ea"/>
                          <a:cs typeface="+mn-cs"/>
                        </a:rPr>
                        <a:t>được</a:t>
                      </a:r>
                      <a:r>
                        <a:rPr lang="en-US" sz="2000" b="1" kern="1200" dirty="0">
                          <a:ln>
                            <a:noFill/>
                          </a:ln>
                          <a:solidFill>
                            <a:schemeClr val="accent5">
                              <a:lumMod val="50000"/>
                            </a:schemeClr>
                          </a:solidFill>
                          <a:effectLst/>
                          <a:latin typeface="+mj-lt"/>
                          <a:ea typeface="+mn-ea"/>
                          <a:cs typeface="+mn-cs"/>
                        </a:rPr>
                        <a:t> </a:t>
                      </a:r>
                      <a:r>
                        <a:rPr lang="en-US" sz="2000" b="1" kern="1200" dirty="0" err="1">
                          <a:ln>
                            <a:noFill/>
                          </a:ln>
                          <a:solidFill>
                            <a:schemeClr val="accent5">
                              <a:lumMod val="50000"/>
                            </a:schemeClr>
                          </a:solidFill>
                          <a:effectLst/>
                          <a:latin typeface="+mj-lt"/>
                          <a:ea typeface="+mn-ea"/>
                          <a:cs typeface="+mn-cs"/>
                        </a:rPr>
                        <a:t>sử</a:t>
                      </a:r>
                      <a:r>
                        <a:rPr lang="en-US" sz="2000" b="1" kern="1200" dirty="0">
                          <a:ln>
                            <a:noFill/>
                          </a:ln>
                          <a:solidFill>
                            <a:schemeClr val="accent5">
                              <a:lumMod val="50000"/>
                            </a:schemeClr>
                          </a:solidFill>
                          <a:effectLst/>
                          <a:latin typeface="+mj-lt"/>
                          <a:ea typeface="+mn-ea"/>
                          <a:cs typeface="+mn-cs"/>
                        </a:rPr>
                        <a:t> </a:t>
                      </a:r>
                      <a:r>
                        <a:rPr lang="en-US" sz="2000" b="1" kern="1200" dirty="0" err="1">
                          <a:ln>
                            <a:noFill/>
                          </a:ln>
                          <a:solidFill>
                            <a:schemeClr val="accent5">
                              <a:lumMod val="50000"/>
                            </a:schemeClr>
                          </a:solidFill>
                          <a:effectLst/>
                          <a:latin typeface="+mj-lt"/>
                          <a:ea typeface="+mn-ea"/>
                          <a:cs typeface="+mn-cs"/>
                        </a:rPr>
                        <a:t>dụng</a:t>
                      </a:r>
                      <a:r>
                        <a:rPr lang="en-US" sz="2000" b="1" kern="1200" dirty="0">
                          <a:ln>
                            <a:noFill/>
                          </a:ln>
                          <a:solidFill>
                            <a:schemeClr val="accent5">
                              <a:lumMod val="50000"/>
                            </a:schemeClr>
                          </a:solidFill>
                          <a:effectLst/>
                          <a:latin typeface="+mj-lt"/>
                          <a:ea typeface="+mn-ea"/>
                          <a:cs typeface="+mn-cs"/>
                        </a:rPr>
                        <a:t> </a:t>
                      </a:r>
                      <a:r>
                        <a:rPr lang="en-US" sz="2000" b="1" kern="1200" dirty="0" err="1">
                          <a:ln>
                            <a:noFill/>
                          </a:ln>
                          <a:solidFill>
                            <a:schemeClr val="accent5">
                              <a:lumMod val="50000"/>
                            </a:schemeClr>
                          </a:solidFill>
                          <a:effectLst/>
                          <a:latin typeface="+mj-lt"/>
                          <a:ea typeface="+mn-ea"/>
                          <a:cs typeface="+mn-cs"/>
                        </a:rPr>
                        <a:t>cho</a:t>
                      </a:r>
                      <a:r>
                        <a:rPr lang="en-US" sz="2000" b="1" kern="1200" dirty="0">
                          <a:ln>
                            <a:noFill/>
                          </a:ln>
                          <a:solidFill>
                            <a:schemeClr val="accent5">
                              <a:lumMod val="50000"/>
                            </a:schemeClr>
                          </a:solidFill>
                          <a:effectLst/>
                          <a:latin typeface="+mj-lt"/>
                          <a:ea typeface="+mn-ea"/>
                          <a:cs typeface="+mn-cs"/>
                        </a:rPr>
                        <a:t> </a:t>
                      </a:r>
                      <a:r>
                        <a:rPr lang="en-US" sz="2000" b="1" kern="1200" dirty="0" err="1">
                          <a:ln>
                            <a:noFill/>
                          </a:ln>
                          <a:solidFill>
                            <a:schemeClr val="accent5">
                              <a:lumMod val="50000"/>
                            </a:schemeClr>
                          </a:solidFill>
                          <a:effectLst/>
                          <a:latin typeface="+mj-lt"/>
                          <a:ea typeface="+mn-ea"/>
                          <a:cs typeface="+mn-cs"/>
                        </a:rPr>
                        <a:t>cả</a:t>
                      </a:r>
                      <a:r>
                        <a:rPr lang="en-US" sz="2000" b="1" kern="1200" dirty="0">
                          <a:ln>
                            <a:noFill/>
                          </a:ln>
                          <a:solidFill>
                            <a:schemeClr val="accent5">
                              <a:lumMod val="50000"/>
                            </a:schemeClr>
                          </a:solidFill>
                          <a:effectLst/>
                          <a:latin typeface="+mj-lt"/>
                          <a:ea typeface="+mn-ea"/>
                          <a:cs typeface="+mn-cs"/>
                        </a:rPr>
                        <a:t> </a:t>
                      </a:r>
                      <a:r>
                        <a:rPr lang="en-US" sz="2000" b="1" kern="1200" dirty="0" err="1">
                          <a:ln>
                            <a:noFill/>
                          </a:ln>
                          <a:solidFill>
                            <a:schemeClr val="accent5">
                              <a:lumMod val="50000"/>
                            </a:schemeClr>
                          </a:solidFill>
                          <a:effectLst/>
                          <a:latin typeface="+mj-lt"/>
                          <a:ea typeface="+mn-ea"/>
                          <a:cs typeface="+mn-cs"/>
                        </a:rPr>
                        <a:t>những</a:t>
                      </a:r>
                      <a:r>
                        <a:rPr lang="en-US" sz="2000" b="1" kern="1200" dirty="0">
                          <a:ln>
                            <a:noFill/>
                          </a:ln>
                          <a:solidFill>
                            <a:schemeClr val="accent5">
                              <a:lumMod val="50000"/>
                            </a:schemeClr>
                          </a:solidFill>
                          <a:effectLst/>
                          <a:latin typeface="+mj-lt"/>
                          <a:ea typeface="+mn-ea"/>
                          <a:cs typeface="+mn-cs"/>
                        </a:rPr>
                        <a:t> </a:t>
                      </a:r>
                      <a:r>
                        <a:rPr lang="en-US" sz="2000" b="1" kern="1200" dirty="0" err="1">
                          <a:ln>
                            <a:noFill/>
                          </a:ln>
                          <a:solidFill>
                            <a:schemeClr val="accent5">
                              <a:lumMod val="50000"/>
                            </a:schemeClr>
                          </a:solidFill>
                          <a:effectLst/>
                          <a:latin typeface="+mj-lt"/>
                          <a:ea typeface="+mn-ea"/>
                          <a:cs typeface="+mn-cs"/>
                        </a:rPr>
                        <a:t>người</a:t>
                      </a:r>
                      <a:r>
                        <a:rPr lang="en-US" sz="2000" b="1" kern="1200" dirty="0">
                          <a:ln>
                            <a:noFill/>
                          </a:ln>
                          <a:solidFill>
                            <a:schemeClr val="accent5">
                              <a:lumMod val="50000"/>
                            </a:schemeClr>
                          </a:solidFill>
                          <a:effectLst/>
                          <a:latin typeface="+mj-lt"/>
                          <a:ea typeface="+mn-ea"/>
                          <a:cs typeface="+mn-cs"/>
                        </a:rPr>
                        <a:t> </a:t>
                      </a:r>
                      <a:r>
                        <a:rPr lang="en-US" sz="2000" b="1" kern="1200" dirty="0" err="1">
                          <a:ln>
                            <a:noFill/>
                          </a:ln>
                          <a:solidFill>
                            <a:schemeClr val="accent5">
                              <a:lumMod val="50000"/>
                            </a:schemeClr>
                          </a:solidFill>
                          <a:effectLst/>
                          <a:latin typeface="+mj-lt"/>
                          <a:ea typeface="+mn-ea"/>
                          <a:cs typeface="+mn-cs"/>
                        </a:rPr>
                        <a:t>thân</a:t>
                      </a:r>
                      <a:r>
                        <a:rPr lang="en-US" sz="2000" b="1" kern="1200" dirty="0">
                          <a:ln>
                            <a:noFill/>
                          </a:ln>
                          <a:solidFill>
                            <a:schemeClr val="accent5">
                              <a:lumMod val="50000"/>
                            </a:schemeClr>
                          </a:solidFill>
                          <a:effectLst/>
                          <a:latin typeface="+mj-lt"/>
                          <a:ea typeface="+mn-ea"/>
                          <a:cs typeface="+mn-cs"/>
                        </a:rPr>
                        <a:t> </a:t>
                      </a:r>
                      <a:r>
                        <a:rPr lang="en-US" sz="2000" b="1" kern="1200" dirty="0" err="1">
                          <a:ln>
                            <a:noFill/>
                          </a:ln>
                          <a:solidFill>
                            <a:schemeClr val="accent5">
                              <a:lumMod val="50000"/>
                            </a:schemeClr>
                          </a:solidFill>
                          <a:effectLst/>
                          <a:latin typeface="+mj-lt"/>
                          <a:ea typeface="+mn-ea"/>
                          <a:cs typeface="+mn-cs"/>
                        </a:rPr>
                        <a:t>quen</a:t>
                      </a:r>
                      <a:r>
                        <a:rPr lang="en-US" sz="2000" b="1" kern="1200" dirty="0">
                          <a:ln>
                            <a:noFill/>
                          </a:ln>
                          <a:solidFill>
                            <a:schemeClr val="accent5">
                              <a:lumMod val="50000"/>
                            </a:schemeClr>
                          </a:solidFill>
                          <a:effectLst/>
                          <a:latin typeface="+mj-lt"/>
                          <a:ea typeface="+mn-ea"/>
                          <a:cs typeface="+mn-cs"/>
                        </a:rPr>
                        <a:t> </a:t>
                      </a:r>
                      <a:r>
                        <a:rPr lang="en-US" sz="2000" b="1" kern="1200" dirty="0" err="1">
                          <a:ln>
                            <a:noFill/>
                          </a:ln>
                          <a:solidFill>
                            <a:schemeClr val="accent5">
                              <a:lumMod val="50000"/>
                            </a:schemeClr>
                          </a:solidFill>
                          <a:effectLst/>
                          <a:latin typeface="+mj-lt"/>
                          <a:ea typeface="+mn-ea"/>
                          <a:cs typeface="+mn-cs"/>
                        </a:rPr>
                        <a:t>hoặc</a:t>
                      </a:r>
                      <a:r>
                        <a:rPr lang="en-US" sz="2000" b="1" kern="1200" dirty="0">
                          <a:ln>
                            <a:noFill/>
                          </a:ln>
                          <a:solidFill>
                            <a:schemeClr val="accent5">
                              <a:lumMod val="50000"/>
                            </a:schemeClr>
                          </a:solidFill>
                          <a:effectLst/>
                          <a:latin typeface="+mj-lt"/>
                          <a:ea typeface="+mn-ea"/>
                          <a:cs typeface="+mn-cs"/>
                        </a:rPr>
                        <a:t> </a:t>
                      </a:r>
                      <a:r>
                        <a:rPr lang="en-US" sz="2000" b="1" kern="1200" dirty="0" err="1">
                          <a:ln>
                            <a:noFill/>
                          </a:ln>
                          <a:solidFill>
                            <a:schemeClr val="accent5">
                              <a:lumMod val="50000"/>
                            </a:schemeClr>
                          </a:solidFill>
                          <a:effectLst/>
                          <a:latin typeface="+mj-lt"/>
                          <a:ea typeface="+mn-ea"/>
                          <a:cs typeface="+mn-cs"/>
                        </a:rPr>
                        <a:t>xa</a:t>
                      </a:r>
                      <a:r>
                        <a:rPr lang="en-US" sz="2000" b="1" kern="1200" dirty="0">
                          <a:ln>
                            <a:noFill/>
                          </a:ln>
                          <a:solidFill>
                            <a:schemeClr val="accent5">
                              <a:lumMod val="50000"/>
                            </a:schemeClr>
                          </a:solidFill>
                          <a:effectLst/>
                          <a:latin typeface="+mj-lt"/>
                          <a:ea typeface="+mn-ea"/>
                          <a:cs typeface="+mn-cs"/>
                        </a:rPr>
                        <a:t> </a:t>
                      </a:r>
                      <a:r>
                        <a:rPr lang="en-US" sz="2000" b="1" kern="1200" dirty="0" err="1">
                          <a:ln>
                            <a:noFill/>
                          </a:ln>
                          <a:solidFill>
                            <a:schemeClr val="accent5">
                              <a:lumMod val="50000"/>
                            </a:schemeClr>
                          </a:solidFill>
                          <a:effectLst/>
                          <a:latin typeface="+mj-lt"/>
                          <a:ea typeface="+mn-ea"/>
                          <a:cs typeface="+mn-cs"/>
                        </a:rPr>
                        <a:t>lạ</a:t>
                      </a:r>
                      <a:r>
                        <a:rPr lang="en-US" sz="2000" b="1" kern="1200" dirty="0">
                          <a:ln>
                            <a:noFill/>
                          </a:ln>
                          <a:solidFill>
                            <a:schemeClr val="accent5">
                              <a:lumMod val="50000"/>
                            </a:schemeClr>
                          </a:solidFill>
                          <a:effectLst/>
                          <a:latin typeface="+mj-lt"/>
                          <a:ea typeface="+mn-ea"/>
                          <a:cs typeface="+mn-cs"/>
                        </a:rPr>
                        <a:t>. </a:t>
                      </a:r>
                      <a:r>
                        <a:rPr lang="en-US" sz="2000" b="1" kern="1200" dirty="0" err="1">
                          <a:ln>
                            <a:noFill/>
                          </a:ln>
                          <a:solidFill>
                            <a:schemeClr val="accent5">
                              <a:lumMod val="50000"/>
                            </a:schemeClr>
                          </a:solidFill>
                          <a:effectLst/>
                          <a:latin typeface="+mj-lt"/>
                          <a:ea typeface="+mn-ea"/>
                          <a:cs typeface="+mn-cs"/>
                        </a:rPr>
                        <a:t>Đa</a:t>
                      </a:r>
                      <a:r>
                        <a:rPr lang="en-US" sz="2000" b="1" kern="1200" dirty="0">
                          <a:ln>
                            <a:noFill/>
                          </a:ln>
                          <a:solidFill>
                            <a:schemeClr val="accent5">
                              <a:lumMod val="50000"/>
                            </a:schemeClr>
                          </a:solidFill>
                          <a:effectLst/>
                          <a:latin typeface="+mj-lt"/>
                          <a:ea typeface="+mn-ea"/>
                          <a:cs typeface="+mn-cs"/>
                        </a:rPr>
                        <a:t> </a:t>
                      </a:r>
                      <a:r>
                        <a:rPr lang="en-US" sz="2000" b="1" kern="1200" dirty="0" err="1">
                          <a:ln>
                            <a:noFill/>
                          </a:ln>
                          <a:solidFill>
                            <a:schemeClr val="accent5">
                              <a:lumMod val="50000"/>
                            </a:schemeClr>
                          </a:solidFill>
                          <a:effectLst/>
                          <a:latin typeface="+mj-lt"/>
                          <a:ea typeface="+mn-ea"/>
                          <a:cs typeface="+mn-cs"/>
                        </a:rPr>
                        <a:t>số</a:t>
                      </a:r>
                      <a:r>
                        <a:rPr lang="en-US" sz="2000" b="1" kern="1200" dirty="0">
                          <a:ln>
                            <a:noFill/>
                          </a:ln>
                          <a:solidFill>
                            <a:schemeClr val="accent5">
                              <a:lumMod val="50000"/>
                            </a:schemeClr>
                          </a:solidFill>
                          <a:effectLst/>
                          <a:latin typeface="+mj-lt"/>
                          <a:ea typeface="+mn-ea"/>
                          <a:cs typeface="+mn-cs"/>
                        </a:rPr>
                        <a:t> </a:t>
                      </a:r>
                      <a:r>
                        <a:rPr lang="en-US" sz="2000" b="1" kern="1200" dirty="0" err="1">
                          <a:ln>
                            <a:noFill/>
                          </a:ln>
                          <a:solidFill>
                            <a:schemeClr val="accent5">
                              <a:lumMod val="50000"/>
                            </a:schemeClr>
                          </a:solidFill>
                          <a:effectLst/>
                          <a:latin typeface="+mj-lt"/>
                          <a:ea typeface="+mn-ea"/>
                          <a:cs typeface="+mn-cs"/>
                        </a:rPr>
                        <a:t>đều</a:t>
                      </a:r>
                      <a:r>
                        <a:rPr lang="en-US" sz="2000" b="1" kern="1200" dirty="0">
                          <a:ln>
                            <a:noFill/>
                          </a:ln>
                          <a:solidFill>
                            <a:schemeClr val="accent5">
                              <a:lumMod val="50000"/>
                            </a:schemeClr>
                          </a:solidFill>
                          <a:effectLst/>
                          <a:latin typeface="+mj-lt"/>
                          <a:ea typeface="+mn-ea"/>
                          <a:cs typeface="+mn-cs"/>
                        </a:rPr>
                        <a:t> do </a:t>
                      </a:r>
                      <a:r>
                        <a:rPr lang="en-US" sz="2000" b="1" kern="1200" dirty="0" err="1">
                          <a:ln>
                            <a:noFill/>
                          </a:ln>
                          <a:solidFill>
                            <a:schemeClr val="accent5">
                              <a:lumMod val="50000"/>
                            </a:schemeClr>
                          </a:solidFill>
                          <a:effectLst/>
                          <a:latin typeface="+mj-lt"/>
                          <a:ea typeface="+mn-ea"/>
                          <a:cs typeface="+mn-cs"/>
                        </a:rPr>
                        <a:t>người</a:t>
                      </a:r>
                      <a:r>
                        <a:rPr lang="en-US" sz="2000" b="1" kern="1200" dirty="0">
                          <a:ln>
                            <a:noFill/>
                          </a:ln>
                          <a:solidFill>
                            <a:schemeClr val="accent5">
                              <a:lumMod val="50000"/>
                            </a:schemeClr>
                          </a:solidFill>
                          <a:effectLst/>
                          <a:latin typeface="+mj-lt"/>
                          <a:ea typeface="+mn-ea"/>
                          <a:cs typeface="+mn-cs"/>
                        </a:rPr>
                        <a:t> </a:t>
                      </a:r>
                      <a:r>
                        <a:rPr lang="en-US" sz="2000" b="1" kern="1200" dirty="0" err="1">
                          <a:ln>
                            <a:noFill/>
                          </a:ln>
                          <a:solidFill>
                            <a:schemeClr val="accent5">
                              <a:lumMod val="50000"/>
                            </a:schemeClr>
                          </a:solidFill>
                          <a:effectLst/>
                          <a:latin typeface="+mj-lt"/>
                          <a:ea typeface="+mn-ea"/>
                          <a:cs typeface="+mn-cs"/>
                        </a:rPr>
                        <a:t>nhỏ</a:t>
                      </a:r>
                      <a:r>
                        <a:rPr lang="en-US" sz="2000" b="1" kern="1200" dirty="0">
                          <a:ln>
                            <a:noFill/>
                          </a:ln>
                          <a:solidFill>
                            <a:schemeClr val="accent5">
                              <a:lumMod val="50000"/>
                            </a:schemeClr>
                          </a:solidFill>
                          <a:effectLst/>
                          <a:latin typeface="+mj-lt"/>
                          <a:ea typeface="+mn-ea"/>
                          <a:cs typeface="+mn-cs"/>
                        </a:rPr>
                        <a:t> </a:t>
                      </a:r>
                      <a:r>
                        <a:rPr lang="en-US" sz="2000" b="1" kern="1200" dirty="0" err="1">
                          <a:ln>
                            <a:noFill/>
                          </a:ln>
                          <a:solidFill>
                            <a:schemeClr val="accent5">
                              <a:lumMod val="50000"/>
                            </a:schemeClr>
                          </a:solidFill>
                          <a:effectLst/>
                          <a:latin typeface="+mj-lt"/>
                          <a:ea typeface="+mn-ea"/>
                          <a:cs typeface="+mn-cs"/>
                        </a:rPr>
                        <a:t>tuổi</a:t>
                      </a:r>
                      <a:r>
                        <a:rPr lang="en-US" sz="2000" b="1" kern="1200" dirty="0">
                          <a:ln>
                            <a:noFill/>
                          </a:ln>
                          <a:solidFill>
                            <a:schemeClr val="accent5">
                              <a:lumMod val="50000"/>
                            </a:schemeClr>
                          </a:solidFill>
                          <a:effectLst/>
                          <a:latin typeface="+mj-lt"/>
                          <a:ea typeface="+mn-ea"/>
                          <a:cs typeface="+mn-cs"/>
                        </a:rPr>
                        <a:t> </a:t>
                      </a:r>
                      <a:r>
                        <a:rPr lang="en-US" sz="2000" b="1" kern="1200" dirty="0" err="1">
                          <a:ln>
                            <a:noFill/>
                          </a:ln>
                          <a:solidFill>
                            <a:schemeClr val="accent5">
                              <a:lumMod val="50000"/>
                            </a:schemeClr>
                          </a:solidFill>
                          <a:effectLst/>
                          <a:latin typeface="+mj-lt"/>
                          <a:ea typeface="+mn-ea"/>
                          <a:cs typeface="+mn-cs"/>
                        </a:rPr>
                        <a:t>chào</a:t>
                      </a:r>
                      <a:r>
                        <a:rPr lang="en-US" sz="2000" b="1" kern="1200" dirty="0">
                          <a:ln>
                            <a:noFill/>
                          </a:ln>
                          <a:solidFill>
                            <a:schemeClr val="accent5">
                              <a:lumMod val="50000"/>
                            </a:schemeClr>
                          </a:solidFill>
                          <a:effectLst/>
                          <a:latin typeface="+mj-lt"/>
                          <a:ea typeface="+mn-ea"/>
                          <a:cs typeface="+mn-cs"/>
                        </a:rPr>
                        <a:t> </a:t>
                      </a:r>
                      <a:r>
                        <a:rPr lang="en-US" sz="2000" b="1" kern="1200" dirty="0" err="1">
                          <a:ln>
                            <a:noFill/>
                          </a:ln>
                          <a:solidFill>
                            <a:schemeClr val="accent5">
                              <a:lumMod val="50000"/>
                            </a:schemeClr>
                          </a:solidFill>
                          <a:effectLst/>
                          <a:latin typeface="+mj-lt"/>
                          <a:ea typeface="+mn-ea"/>
                          <a:cs typeface="+mn-cs"/>
                        </a:rPr>
                        <a:t>hỏi</a:t>
                      </a:r>
                      <a:r>
                        <a:rPr lang="en-US" sz="2000" b="1" kern="1200" dirty="0">
                          <a:ln>
                            <a:noFill/>
                          </a:ln>
                          <a:solidFill>
                            <a:schemeClr val="accent5">
                              <a:lumMod val="50000"/>
                            </a:schemeClr>
                          </a:solidFill>
                          <a:effectLst/>
                          <a:latin typeface="+mj-lt"/>
                          <a:ea typeface="+mn-ea"/>
                          <a:cs typeface="+mn-cs"/>
                        </a:rPr>
                        <a:t> </a:t>
                      </a:r>
                      <a:r>
                        <a:rPr lang="en-US" sz="2000" b="1" kern="1200" dirty="0" err="1">
                          <a:ln>
                            <a:noFill/>
                          </a:ln>
                          <a:solidFill>
                            <a:schemeClr val="accent5">
                              <a:lumMod val="50000"/>
                            </a:schemeClr>
                          </a:solidFill>
                          <a:effectLst/>
                          <a:latin typeface="+mj-lt"/>
                          <a:ea typeface="+mn-ea"/>
                          <a:cs typeface="+mn-cs"/>
                        </a:rPr>
                        <a:t>người</a:t>
                      </a:r>
                      <a:r>
                        <a:rPr lang="en-US" sz="2000" b="1" kern="1200" dirty="0">
                          <a:ln>
                            <a:noFill/>
                          </a:ln>
                          <a:solidFill>
                            <a:schemeClr val="accent5">
                              <a:lumMod val="50000"/>
                            </a:schemeClr>
                          </a:solidFill>
                          <a:effectLst/>
                          <a:latin typeface="+mj-lt"/>
                          <a:ea typeface="+mn-ea"/>
                          <a:cs typeface="+mn-cs"/>
                        </a:rPr>
                        <a:t> </a:t>
                      </a:r>
                      <a:r>
                        <a:rPr lang="en-US" sz="2000" b="1" kern="1200" dirty="0" err="1">
                          <a:ln>
                            <a:noFill/>
                          </a:ln>
                          <a:solidFill>
                            <a:schemeClr val="accent5">
                              <a:lumMod val="50000"/>
                            </a:schemeClr>
                          </a:solidFill>
                          <a:effectLst/>
                          <a:latin typeface="+mj-lt"/>
                          <a:ea typeface="+mn-ea"/>
                          <a:cs typeface="+mn-cs"/>
                        </a:rPr>
                        <a:t>lớn</a:t>
                      </a:r>
                      <a:r>
                        <a:rPr lang="en-US" sz="2000" b="1" kern="1200" dirty="0">
                          <a:ln>
                            <a:noFill/>
                          </a:ln>
                          <a:solidFill>
                            <a:schemeClr val="accent5">
                              <a:lumMod val="50000"/>
                            </a:schemeClr>
                          </a:solidFill>
                          <a:effectLst/>
                          <a:latin typeface="+mj-lt"/>
                          <a:ea typeface="+mn-ea"/>
                          <a:cs typeface="+mn-cs"/>
                        </a:rPr>
                        <a:t> </a:t>
                      </a:r>
                      <a:r>
                        <a:rPr lang="en-US" sz="2000" b="1" kern="1200" dirty="0" err="1">
                          <a:ln>
                            <a:noFill/>
                          </a:ln>
                          <a:solidFill>
                            <a:schemeClr val="accent5">
                              <a:lumMod val="50000"/>
                            </a:schemeClr>
                          </a:solidFill>
                          <a:effectLst/>
                          <a:latin typeface="+mj-lt"/>
                          <a:ea typeface="+mn-ea"/>
                          <a:cs typeface="+mn-cs"/>
                        </a:rPr>
                        <a:t>tuổi</a:t>
                      </a:r>
                      <a:r>
                        <a:rPr lang="en-US" sz="2000" b="1" kern="1200" dirty="0">
                          <a:ln>
                            <a:noFill/>
                          </a:ln>
                          <a:solidFill>
                            <a:schemeClr val="accent5">
                              <a:lumMod val="50000"/>
                            </a:schemeClr>
                          </a:solidFill>
                          <a:effectLst/>
                          <a:latin typeface="+mj-lt"/>
                          <a:ea typeface="+mn-ea"/>
                          <a:cs typeface="+mn-cs"/>
                        </a:rPr>
                        <a:t> </a:t>
                      </a:r>
                      <a:r>
                        <a:rPr lang="en-US" sz="2000" b="1" kern="1200" dirty="0" err="1">
                          <a:ln>
                            <a:noFill/>
                          </a:ln>
                          <a:solidFill>
                            <a:schemeClr val="accent5">
                              <a:lumMod val="50000"/>
                            </a:schemeClr>
                          </a:solidFill>
                          <a:effectLst/>
                          <a:latin typeface="+mj-lt"/>
                          <a:ea typeface="+mn-ea"/>
                          <a:cs typeface="+mn-cs"/>
                        </a:rPr>
                        <a:t>trước</a:t>
                      </a:r>
                      <a:r>
                        <a:rPr lang="en-US" sz="2000" b="1" kern="1200" dirty="0">
                          <a:ln>
                            <a:noFill/>
                          </a:ln>
                          <a:solidFill>
                            <a:schemeClr val="accent5">
                              <a:lumMod val="50000"/>
                            </a:schemeClr>
                          </a:solidFill>
                          <a:effectLst/>
                          <a:latin typeface="+mj-lt"/>
                          <a:ea typeface="+mn-ea"/>
                          <a:cs typeface="+mn-cs"/>
                        </a:rPr>
                        <a:t>. </a:t>
                      </a:r>
                      <a:r>
                        <a:rPr lang="en-US" sz="2000" b="1" kern="1200" dirty="0" err="1">
                          <a:ln>
                            <a:noFill/>
                          </a:ln>
                          <a:solidFill>
                            <a:schemeClr val="accent5">
                              <a:lumMod val="50000"/>
                            </a:schemeClr>
                          </a:solidFill>
                          <a:effectLst/>
                          <a:latin typeface="+mj-lt"/>
                          <a:ea typeface="+mn-ea"/>
                          <a:cs typeface="+mn-cs"/>
                        </a:rPr>
                        <a:t>Một</a:t>
                      </a:r>
                      <a:r>
                        <a:rPr lang="en-US" sz="2000" b="1" kern="1200" dirty="0">
                          <a:ln>
                            <a:noFill/>
                          </a:ln>
                          <a:solidFill>
                            <a:schemeClr val="accent5">
                              <a:lumMod val="50000"/>
                            </a:schemeClr>
                          </a:solidFill>
                          <a:effectLst/>
                          <a:latin typeface="+mj-lt"/>
                          <a:ea typeface="+mn-ea"/>
                          <a:cs typeface="+mn-cs"/>
                        </a:rPr>
                        <a:t> </a:t>
                      </a:r>
                      <a:r>
                        <a:rPr lang="en-US" sz="2000" b="1" kern="1200" dirty="0" err="1">
                          <a:ln>
                            <a:noFill/>
                          </a:ln>
                          <a:solidFill>
                            <a:schemeClr val="accent5">
                              <a:lumMod val="50000"/>
                            </a:schemeClr>
                          </a:solidFill>
                          <a:effectLst/>
                          <a:latin typeface="+mj-lt"/>
                          <a:ea typeface="+mn-ea"/>
                          <a:cs typeface="+mn-cs"/>
                        </a:rPr>
                        <a:t>lời</a:t>
                      </a:r>
                      <a:r>
                        <a:rPr lang="en-US" sz="2000" b="1" kern="1200" dirty="0">
                          <a:ln>
                            <a:noFill/>
                          </a:ln>
                          <a:solidFill>
                            <a:schemeClr val="accent5">
                              <a:lumMod val="50000"/>
                            </a:schemeClr>
                          </a:solidFill>
                          <a:effectLst/>
                          <a:latin typeface="+mj-lt"/>
                          <a:ea typeface="+mn-ea"/>
                          <a:cs typeface="+mn-cs"/>
                        </a:rPr>
                        <a:t> </a:t>
                      </a:r>
                      <a:r>
                        <a:rPr lang="en-US" sz="2000" b="1" kern="1200" dirty="0" err="1">
                          <a:ln>
                            <a:noFill/>
                          </a:ln>
                          <a:solidFill>
                            <a:schemeClr val="accent5">
                              <a:lumMod val="50000"/>
                            </a:schemeClr>
                          </a:solidFill>
                          <a:effectLst/>
                          <a:latin typeface="+mj-lt"/>
                          <a:ea typeface="+mn-ea"/>
                          <a:cs typeface="+mn-cs"/>
                        </a:rPr>
                        <a:t>chào</a:t>
                      </a:r>
                      <a:r>
                        <a:rPr lang="en-US" sz="2000" b="1" kern="1200" dirty="0">
                          <a:ln>
                            <a:noFill/>
                          </a:ln>
                          <a:solidFill>
                            <a:schemeClr val="accent5">
                              <a:lumMod val="50000"/>
                            </a:schemeClr>
                          </a:solidFill>
                          <a:effectLst/>
                          <a:latin typeface="+mj-lt"/>
                          <a:ea typeface="+mn-ea"/>
                          <a:cs typeface="+mn-cs"/>
                        </a:rPr>
                        <a:t> </a:t>
                      </a:r>
                      <a:r>
                        <a:rPr lang="en-US" sz="2000" b="1" kern="1200" dirty="0" err="1">
                          <a:ln>
                            <a:noFill/>
                          </a:ln>
                          <a:solidFill>
                            <a:schemeClr val="accent5">
                              <a:lumMod val="50000"/>
                            </a:schemeClr>
                          </a:solidFill>
                          <a:effectLst/>
                          <a:latin typeface="+mj-lt"/>
                          <a:ea typeface="+mn-ea"/>
                          <a:cs typeface="+mn-cs"/>
                        </a:rPr>
                        <a:t>hỏi</a:t>
                      </a:r>
                      <a:r>
                        <a:rPr lang="en-US" sz="2000" b="1" kern="1200" dirty="0">
                          <a:ln>
                            <a:noFill/>
                          </a:ln>
                          <a:solidFill>
                            <a:schemeClr val="accent5">
                              <a:lumMod val="50000"/>
                            </a:schemeClr>
                          </a:solidFill>
                          <a:effectLst/>
                          <a:latin typeface="+mj-lt"/>
                          <a:ea typeface="+mn-ea"/>
                          <a:cs typeface="+mn-cs"/>
                        </a:rPr>
                        <a:t> </a:t>
                      </a:r>
                      <a:r>
                        <a:rPr lang="en-US" sz="2000" b="1" kern="1200" dirty="0" err="1">
                          <a:ln>
                            <a:noFill/>
                          </a:ln>
                          <a:solidFill>
                            <a:schemeClr val="accent5">
                              <a:lumMod val="50000"/>
                            </a:schemeClr>
                          </a:solidFill>
                          <a:effectLst/>
                          <a:latin typeface="+mj-lt"/>
                          <a:ea typeface="+mn-ea"/>
                          <a:cs typeface="+mn-cs"/>
                        </a:rPr>
                        <a:t>trước</a:t>
                      </a:r>
                      <a:r>
                        <a:rPr lang="en-US" sz="2000" b="1" kern="1200" dirty="0">
                          <a:ln>
                            <a:noFill/>
                          </a:ln>
                          <a:solidFill>
                            <a:schemeClr val="accent5">
                              <a:lumMod val="50000"/>
                            </a:schemeClr>
                          </a:solidFill>
                          <a:effectLst/>
                          <a:latin typeface="+mj-lt"/>
                          <a:ea typeface="+mn-ea"/>
                          <a:cs typeface="+mn-cs"/>
                        </a:rPr>
                        <a:t> </a:t>
                      </a:r>
                      <a:r>
                        <a:rPr lang="en-US" sz="2000" b="1" kern="1200" dirty="0" err="1">
                          <a:ln>
                            <a:noFill/>
                          </a:ln>
                          <a:solidFill>
                            <a:schemeClr val="accent5">
                              <a:lumMod val="50000"/>
                            </a:schemeClr>
                          </a:solidFill>
                          <a:effectLst/>
                          <a:latin typeface="+mj-lt"/>
                          <a:ea typeface="+mn-ea"/>
                          <a:cs typeface="+mn-cs"/>
                        </a:rPr>
                        <a:t>hết</a:t>
                      </a:r>
                      <a:r>
                        <a:rPr lang="en-US" sz="2000" b="1" kern="1200" dirty="0">
                          <a:ln>
                            <a:noFill/>
                          </a:ln>
                          <a:solidFill>
                            <a:schemeClr val="accent5">
                              <a:lumMod val="50000"/>
                            </a:schemeClr>
                          </a:solidFill>
                          <a:effectLst/>
                          <a:latin typeface="+mj-lt"/>
                          <a:ea typeface="+mn-ea"/>
                          <a:cs typeface="+mn-cs"/>
                        </a:rPr>
                        <a:t> </a:t>
                      </a:r>
                      <a:r>
                        <a:rPr lang="en-US" sz="2000" b="1" kern="1200" dirty="0" err="1">
                          <a:ln>
                            <a:noFill/>
                          </a:ln>
                          <a:solidFill>
                            <a:schemeClr val="accent5">
                              <a:lumMod val="50000"/>
                            </a:schemeClr>
                          </a:solidFill>
                          <a:effectLst/>
                          <a:latin typeface="+mj-lt"/>
                          <a:ea typeface="+mn-ea"/>
                          <a:cs typeface="+mn-cs"/>
                        </a:rPr>
                        <a:t>thể</a:t>
                      </a:r>
                      <a:r>
                        <a:rPr lang="en-US" sz="2000" b="1" kern="1200" dirty="0">
                          <a:ln>
                            <a:noFill/>
                          </a:ln>
                          <a:solidFill>
                            <a:schemeClr val="accent5">
                              <a:lumMod val="50000"/>
                            </a:schemeClr>
                          </a:solidFill>
                          <a:effectLst/>
                          <a:latin typeface="+mj-lt"/>
                          <a:ea typeface="+mn-ea"/>
                          <a:cs typeface="+mn-cs"/>
                        </a:rPr>
                        <a:t> </a:t>
                      </a:r>
                      <a:r>
                        <a:rPr lang="en-US" sz="2000" b="1" kern="1200" dirty="0" err="1">
                          <a:ln>
                            <a:noFill/>
                          </a:ln>
                          <a:solidFill>
                            <a:schemeClr val="accent5">
                              <a:lumMod val="50000"/>
                            </a:schemeClr>
                          </a:solidFill>
                          <a:effectLst/>
                          <a:latin typeface="+mj-lt"/>
                          <a:ea typeface="+mn-ea"/>
                          <a:cs typeface="+mn-cs"/>
                        </a:rPr>
                        <a:t>hiện</a:t>
                      </a:r>
                      <a:r>
                        <a:rPr lang="en-US" sz="2000" b="1" kern="1200" dirty="0">
                          <a:ln>
                            <a:noFill/>
                          </a:ln>
                          <a:solidFill>
                            <a:schemeClr val="accent5">
                              <a:lumMod val="50000"/>
                            </a:schemeClr>
                          </a:solidFill>
                          <a:effectLst/>
                          <a:latin typeface="+mj-lt"/>
                          <a:ea typeface="+mn-ea"/>
                          <a:cs typeface="+mn-cs"/>
                        </a:rPr>
                        <a:t> </a:t>
                      </a:r>
                      <a:r>
                        <a:rPr lang="en-US" sz="2000" b="1" kern="1200" dirty="0" err="1">
                          <a:ln>
                            <a:noFill/>
                          </a:ln>
                          <a:solidFill>
                            <a:schemeClr val="accent5">
                              <a:lumMod val="50000"/>
                            </a:schemeClr>
                          </a:solidFill>
                          <a:effectLst/>
                          <a:latin typeface="+mj-lt"/>
                          <a:ea typeface="+mn-ea"/>
                          <a:cs typeface="+mn-cs"/>
                        </a:rPr>
                        <a:t>được</a:t>
                      </a:r>
                      <a:r>
                        <a:rPr lang="en-US" sz="2000" b="1" kern="1200" dirty="0">
                          <a:ln>
                            <a:noFill/>
                          </a:ln>
                          <a:solidFill>
                            <a:schemeClr val="accent5">
                              <a:lumMod val="50000"/>
                            </a:schemeClr>
                          </a:solidFill>
                          <a:effectLst/>
                          <a:latin typeface="+mj-lt"/>
                          <a:ea typeface="+mn-ea"/>
                          <a:cs typeface="+mn-cs"/>
                        </a:rPr>
                        <a:t> </a:t>
                      </a:r>
                      <a:r>
                        <a:rPr lang="en-US" sz="2000" b="1" kern="1200" dirty="0" err="1">
                          <a:ln>
                            <a:noFill/>
                          </a:ln>
                          <a:solidFill>
                            <a:schemeClr val="accent5">
                              <a:lumMod val="50000"/>
                            </a:schemeClr>
                          </a:solidFill>
                          <a:effectLst/>
                          <a:latin typeface="+mj-lt"/>
                          <a:ea typeface="+mn-ea"/>
                          <a:cs typeface="+mn-cs"/>
                        </a:rPr>
                        <a:t>sự</a:t>
                      </a:r>
                      <a:r>
                        <a:rPr lang="en-US" sz="2000" b="1" kern="1200" dirty="0">
                          <a:ln>
                            <a:noFill/>
                          </a:ln>
                          <a:solidFill>
                            <a:schemeClr val="accent5">
                              <a:lumMod val="50000"/>
                            </a:schemeClr>
                          </a:solidFill>
                          <a:effectLst/>
                          <a:latin typeface="+mj-lt"/>
                          <a:ea typeface="+mn-ea"/>
                          <a:cs typeface="+mn-cs"/>
                        </a:rPr>
                        <a:t> </a:t>
                      </a:r>
                      <a:r>
                        <a:rPr lang="en-US" sz="2000" b="1" kern="1200" dirty="0" err="1">
                          <a:ln>
                            <a:noFill/>
                          </a:ln>
                          <a:solidFill>
                            <a:schemeClr val="accent5">
                              <a:lumMod val="50000"/>
                            </a:schemeClr>
                          </a:solidFill>
                          <a:effectLst/>
                          <a:latin typeface="+mj-lt"/>
                          <a:ea typeface="+mn-ea"/>
                          <a:cs typeface="+mn-cs"/>
                        </a:rPr>
                        <a:t>tôn</a:t>
                      </a:r>
                      <a:r>
                        <a:rPr lang="en-US" sz="2000" b="1" kern="1200" dirty="0">
                          <a:ln>
                            <a:noFill/>
                          </a:ln>
                          <a:solidFill>
                            <a:schemeClr val="accent5">
                              <a:lumMod val="50000"/>
                            </a:schemeClr>
                          </a:solidFill>
                          <a:effectLst/>
                          <a:latin typeface="+mj-lt"/>
                          <a:ea typeface="+mn-ea"/>
                          <a:cs typeface="+mn-cs"/>
                        </a:rPr>
                        <a:t> </a:t>
                      </a:r>
                      <a:r>
                        <a:rPr lang="en-US" sz="2000" b="1" kern="1200" dirty="0" err="1">
                          <a:ln>
                            <a:noFill/>
                          </a:ln>
                          <a:solidFill>
                            <a:schemeClr val="accent5">
                              <a:lumMod val="50000"/>
                            </a:schemeClr>
                          </a:solidFill>
                          <a:effectLst/>
                          <a:latin typeface="+mj-lt"/>
                          <a:ea typeface="+mn-ea"/>
                          <a:cs typeface="+mn-cs"/>
                        </a:rPr>
                        <a:t>trọng</a:t>
                      </a:r>
                      <a:r>
                        <a:rPr lang="en-US" sz="2000" b="1" kern="1200" dirty="0">
                          <a:ln>
                            <a:noFill/>
                          </a:ln>
                          <a:solidFill>
                            <a:schemeClr val="accent5">
                              <a:lumMod val="50000"/>
                            </a:schemeClr>
                          </a:solidFill>
                          <a:effectLst/>
                          <a:latin typeface="+mj-lt"/>
                          <a:ea typeface="+mn-ea"/>
                          <a:cs typeface="+mn-cs"/>
                        </a:rPr>
                        <a:t> </a:t>
                      </a:r>
                      <a:r>
                        <a:rPr lang="en-US" sz="2000" b="1" kern="1200" dirty="0" err="1">
                          <a:ln>
                            <a:noFill/>
                          </a:ln>
                          <a:solidFill>
                            <a:schemeClr val="accent5">
                              <a:lumMod val="50000"/>
                            </a:schemeClr>
                          </a:solidFill>
                          <a:effectLst/>
                          <a:latin typeface="+mj-lt"/>
                          <a:ea typeface="+mn-ea"/>
                          <a:cs typeface="+mn-cs"/>
                        </a:rPr>
                        <a:t>đối</a:t>
                      </a:r>
                      <a:r>
                        <a:rPr lang="en-US" sz="2000" b="1" kern="1200" dirty="0">
                          <a:ln>
                            <a:noFill/>
                          </a:ln>
                          <a:solidFill>
                            <a:schemeClr val="accent5">
                              <a:lumMod val="50000"/>
                            </a:schemeClr>
                          </a:solidFill>
                          <a:effectLst/>
                          <a:latin typeface="+mj-lt"/>
                          <a:ea typeface="+mn-ea"/>
                          <a:cs typeface="+mn-cs"/>
                        </a:rPr>
                        <a:t> </a:t>
                      </a:r>
                      <a:r>
                        <a:rPr lang="en-US" sz="2000" b="1" kern="1200" dirty="0" err="1">
                          <a:ln>
                            <a:noFill/>
                          </a:ln>
                          <a:solidFill>
                            <a:schemeClr val="accent5">
                              <a:lumMod val="50000"/>
                            </a:schemeClr>
                          </a:solidFill>
                          <a:effectLst/>
                          <a:latin typeface="+mj-lt"/>
                          <a:ea typeface="+mn-ea"/>
                          <a:cs typeface="+mn-cs"/>
                        </a:rPr>
                        <a:t>với</a:t>
                      </a:r>
                      <a:r>
                        <a:rPr lang="en-US" sz="2000" b="1" kern="1200" dirty="0">
                          <a:ln>
                            <a:noFill/>
                          </a:ln>
                          <a:solidFill>
                            <a:schemeClr val="accent5">
                              <a:lumMod val="50000"/>
                            </a:schemeClr>
                          </a:solidFill>
                          <a:effectLst/>
                          <a:latin typeface="+mj-lt"/>
                          <a:ea typeface="+mn-ea"/>
                          <a:cs typeface="+mn-cs"/>
                        </a:rPr>
                        <a:t> </a:t>
                      </a:r>
                      <a:r>
                        <a:rPr lang="en-US" sz="2000" b="1" kern="1200" dirty="0" err="1">
                          <a:ln>
                            <a:noFill/>
                          </a:ln>
                          <a:solidFill>
                            <a:schemeClr val="accent5">
                              <a:lumMod val="50000"/>
                            </a:schemeClr>
                          </a:solidFill>
                          <a:effectLst/>
                          <a:latin typeface="+mj-lt"/>
                          <a:ea typeface="+mn-ea"/>
                          <a:cs typeface="+mn-cs"/>
                        </a:rPr>
                        <a:t>người</a:t>
                      </a:r>
                      <a:r>
                        <a:rPr lang="en-US" sz="2000" b="1" kern="1200" dirty="0">
                          <a:ln>
                            <a:noFill/>
                          </a:ln>
                          <a:solidFill>
                            <a:schemeClr val="accent5">
                              <a:lumMod val="50000"/>
                            </a:schemeClr>
                          </a:solidFill>
                          <a:effectLst/>
                          <a:latin typeface="+mj-lt"/>
                          <a:ea typeface="+mn-ea"/>
                          <a:cs typeface="+mn-cs"/>
                        </a:rPr>
                        <a:t> </a:t>
                      </a:r>
                      <a:r>
                        <a:rPr lang="en-US" sz="2000" b="1" kern="1200" dirty="0" err="1">
                          <a:ln>
                            <a:noFill/>
                          </a:ln>
                          <a:solidFill>
                            <a:schemeClr val="accent5">
                              <a:lumMod val="50000"/>
                            </a:schemeClr>
                          </a:solidFill>
                          <a:effectLst/>
                          <a:latin typeface="+mj-lt"/>
                          <a:ea typeface="+mn-ea"/>
                          <a:cs typeface="+mn-cs"/>
                        </a:rPr>
                        <a:t>nhận</a:t>
                      </a:r>
                      <a:r>
                        <a:rPr lang="en-US" sz="2000" b="1" kern="1200" dirty="0">
                          <a:ln>
                            <a:noFill/>
                          </a:ln>
                          <a:solidFill>
                            <a:schemeClr val="accent5">
                              <a:lumMod val="50000"/>
                            </a:schemeClr>
                          </a:solidFill>
                          <a:effectLst/>
                          <a:latin typeface="+mj-lt"/>
                          <a:ea typeface="+mn-ea"/>
                          <a:cs typeface="+mn-cs"/>
                        </a:rPr>
                        <a:t> </a:t>
                      </a:r>
                      <a:r>
                        <a:rPr lang="en-US" sz="2000" b="1" kern="1200" dirty="0" err="1">
                          <a:ln>
                            <a:noFill/>
                          </a:ln>
                          <a:solidFill>
                            <a:schemeClr val="accent5">
                              <a:lumMod val="50000"/>
                            </a:schemeClr>
                          </a:solidFill>
                          <a:effectLst/>
                          <a:latin typeface="+mj-lt"/>
                          <a:ea typeface="+mn-ea"/>
                          <a:cs typeface="+mn-cs"/>
                        </a:rPr>
                        <a:t>được</a:t>
                      </a:r>
                      <a:r>
                        <a:rPr lang="en-US" sz="2000" b="1" kern="1200" dirty="0">
                          <a:ln>
                            <a:noFill/>
                          </a:ln>
                          <a:solidFill>
                            <a:schemeClr val="accent5">
                              <a:lumMod val="50000"/>
                            </a:schemeClr>
                          </a:solidFill>
                          <a:effectLst/>
                          <a:latin typeface="+mj-lt"/>
                          <a:ea typeface="+mn-ea"/>
                          <a:cs typeface="+mn-cs"/>
                        </a:rPr>
                        <a:t>. </a:t>
                      </a:r>
                      <a:r>
                        <a:rPr lang="en-US" sz="2000" b="1" kern="1200" dirty="0" err="1">
                          <a:ln>
                            <a:noFill/>
                          </a:ln>
                          <a:solidFill>
                            <a:schemeClr val="accent5">
                              <a:lumMod val="50000"/>
                            </a:schemeClr>
                          </a:solidFill>
                          <a:effectLst/>
                          <a:latin typeface="+mj-lt"/>
                          <a:ea typeface="+mn-ea"/>
                          <a:cs typeface="+mn-cs"/>
                        </a:rPr>
                        <a:t>Đồng</a:t>
                      </a:r>
                      <a:r>
                        <a:rPr lang="en-US" sz="2000" b="1" kern="1200" dirty="0">
                          <a:ln>
                            <a:noFill/>
                          </a:ln>
                          <a:solidFill>
                            <a:schemeClr val="accent5">
                              <a:lumMod val="50000"/>
                            </a:schemeClr>
                          </a:solidFill>
                          <a:effectLst/>
                          <a:latin typeface="+mj-lt"/>
                          <a:ea typeface="+mn-ea"/>
                          <a:cs typeface="+mn-cs"/>
                        </a:rPr>
                        <a:t> </a:t>
                      </a:r>
                      <a:r>
                        <a:rPr lang="en-US" sz="2000" b="1" kern="1200" dirty="0" err="1">
                          <a:ln>
                            <a:noFill/>
                          </a:ln>
                          <a:solidFill>
                            <a:schemeClr val="accent5">
                              <a:lumMod val="50000"/>
                            </a:schemeClr>
                          </a:solidFill>
                          <a:effectLst/>
                          <a:latin typeface="+mj-lt"/>
                          <a:ea typeface="+mn-ea"/>
                          <a:cs typeface="+mn-cs"/>
                        </a:rPr>
                        <a:t>thời</a:t>
                      </a:r>
                      <a:r>
                        <a:rPr lang="en-US" sz="2000" b="1" kern="1200" dirty="0">
                          <a:ln>
                            <a:noFill/>
                          </a:ln>
                          <a:solidFill>
                            <a:schemeClr val="accent5">
                              <a:lumMod val="50000"/>
                            </a:schemeClr>
                          </a:solidFill>
                          <a:effectLst/>
                          <a:latin typeface="+mj-lt"/>
                          <a:ea typeface="+mn-ea"/>
                          <a:cs typeface="+mn-cs"/>
                        </a:rPr>
                        <a:t>, </a:t>
                      </a:r>
                      <a:r>
                        <a:rPr lang="en-US" sz="2000" b="1" kern="1200" dirty="0" err="1">
                          <a:ln>
                            <a:noFill/>
                          </a:ln>
                          <a:solidFill>
                            <a:schemeClr val="accent5">
                              <a:lumMod val="50000"/>
                            </a:schemeClr>
                          </a:solidFill>
                          <a:effectLst/>
                          <a:latin typeface="+mj-lt"/>
                          <a:ea typeface="+mn-ea"/>
                          <a:cs typeface="+mn-cs"/>
                        </a:rPr>
                        <a:t>nó</a:t>
                      </a:r>
                      <a:r>
                        <a:rPr lang="en-US" sz="2000" b="1" kern="1200" dirty="0">
                          <a:ln>
                            <a:noFill/>
                          </a:ln>
                          <a:solidFill>
                            <a:schemeClr val="accent5">
                              <a:lumMod val="50000"/>
                            </a:schemeClr>
                          </a:solidFill>
                          <a:effectLst/>
                          <a:latin typeface="+mj-lt"/>
                          <a:ea typeface="+mn-ea"/>
                          <a:cs typeface="+mn-cs"/>
                        </a:rPr>
                        <a:t> </a:t>
                      </a:r>
                      <a:r>
                        <a:rPr lang="en-US" sz="2000" b="1" kern="1200" dirty="0" err="1">
                          <a:ln>
                            <a:noFill/>
                          </a:ln>
                          <a:solidFill>
                            <a:schemeClr val="accent5">
                              <a:lumMod val="50000"/>
                            </a:schemeClr>
                          </a:solidFill>
                          <a:effectLst/>
                          <a:latin typeface="+mj-lt"/>
                          <a:ea typeface="+mn-ea"/>
                          <a:cs typeface="+mn-cs"/>
                        </a:rPr>
                        <a:t>còn</a:t>
                      </a:r>
                      <a:r>
                        <a:rPr lang="en-US" sz="2000" b="1" kern="1200" dirty="0">
                          <a:ln>
                            <a:noFill/>
                          </a:ln>
                          <a:solidFill>
                            <a:schemeClr val="accent5">
                              <a:lumMod val="50000"/>
                            </a:schemeClr>
                          </a:solidFill>
                          <a:effectLst/>
                          <a:latin typeface="+mj-lt"/>
                          <a:ea typeface="+mn-ea"/>
                          <a:cs typeface="+mn-cs"/>
                        </a:rPr>
                        <a:t> </a:t>
                      </a:r>
                      <a:r>
                        <a:rPr lang="en-US" sz="2000" b="1" kern="1200" dirty="0" err="1">
                          <a:ln>
                            <a:noFill/>
                          </a:ln>
                          <a:solidFill>
                            <a:schemeClr val="accent5">
                              <a:lumMod val="50000"/>
                            </a:schemeClr>
                          </a:solidFill>
                          <a:effectLst/>
                          <a:latin typeface="+mj-lt"/>
                          <a:ea typeface="+mn-ea"/>
                          <a:cs typeface="+mn-cs"/>
                        </a:rPr>
                        <a:t>cho</a:t>
                      </a:r>
                      <a:r>
                        <a:rPr lang="en-US" sz="2000" b="1" kern="1200" dirty="0">
                          <a:ln>
                            <a:noFill/>
                          </a:ln>
                          <a:solidFill>
                            <a:schemeClr val="accent5">
                              <a:lumMod val="50000"/>
                            </a:schemeClr>
                          </a:solidFill>
                          <a:effectLst/>
                          <a:latin typeface="+mj-lt"/>
                          <a:ea typeface="+mn-ea"/>
                          <a:cs typeface="+mn-cs"/>
                        </a:rPr>
                        <a:t> </a:t>
                      </a:r>
                      <a:r>
                        <a:rPr lang="en-US" sz="2000" b="1" kern="1200" dirty="0" err="1">
                          <a:ln>
                            <a:noFill/>
                          </a:ln>
                          <a:solidFill>
                            <a:schemeClr val="accent5">
                              <a:lumMod val="50000"/>
                            </a:schemeClr>
                          </a:solidFill>
                          <a:effectLst/>
                          <a:latin typeface="+mj-lt"/>
                          <a:ea typeface="+mn-ea"/>
                          <a:cs typeface="+mn-cs"/>
                        </a:rPr>
                        <a:t>thấy</a:t>
                      </a:r>
                      <a:r>
                        <a:rPr lang="en-US" sz="2000" b="1" kern="1200" dirty="0">
                          <a:ln>
                            <a:noFill/>
                          </a:ln>
                          <a:solidFill>
                            <a:schemeClr val="accent5">
                              <a:lumMod val="50000"/>
                            </a:schemeClr>
                          </a:solidFill>
                          <a:effectLst/>
                          <a:latin typeface="+mj-lt"/>
                          <a:ea typeface="+mn-ea"/>
                          <a:cs typeface="+mn-cs"/>
                        </a:rPr>
                        <a:t> </a:t>
                      </a:r>
                      <a:r>
                        <a:rPr lang="en-US" sz="2000" b="1" kern="1200" dirty="0" err="1">
                          <a:ln>
                            <a:noFill/>
                          </a:ln>
                          <a:solidFill>
                            <a:schemeClr val="accent5">
                              <a:lumMod val="50000"/>
                            </a:schemeClr>
                          </a:solidFill>
                          <a:effectLst/>
                          <a:latin typeface="+mj-lt"/>
                          <a:ea typeface="+mn-ea"/>
                          <a:cs typeface="+mn-cs"/>
                        </a:rPr>
                        <a:t>tình</a:t>
                      </a:r>
                      <a:r>
                        <a:rPr lang="en-US" sz="2000" b="1" kern="1200" dirty="0">
                          <a:ln>
                            <a:noFill/>
                          </a:ln>
                          <a:solidFill>
                            <a:schemeClr val="accent5">
                              <a:lumMod val="50000"/>
                            </a:schemeClr>
                          </a:solidFill>
                          <a:effectLst/>
                          <a:latin typeface="+mj-lt"/>
                          <a:ea typeface="+mn-ea"/>
                          <a:cs typeface="+mn-cs"/>
                        </a:rPr>
                        <a:t> </a:t>
                      </a:r>
                      <a:r>
                        <a:rPr lang="en-US" sz="2000" b="1" kern="1200" dirty="0" err="1">
                          <a:ln>
                            <a:noFill/>
                          </a:ln>
                          <a:solidFill>
                            <a:schemeClr val="accent5">
                              <a:lumMod val="50000"/>
                            </a:schemeClr>
                          </a:solidFill>
                          <a:effectLst/>
                          <a:latin typeface="+mj-lt"/>
                          <a:ea typeface="+mn-ea"/>
                          <a:cs typeface="+mn-cs"/>
                        </a:rPr>
                        <a:t>cảm</a:t>
                      </a:r>
                      <a:r>
                        <a:rPr lang="en-US" sz="2000" b="1" kern="1200" dirty="0">
                          <a:ln>
                            <a:noFill/>
                          </a:ln>
                          <a:solidFill>
                            <a:schemeClr val="accent5">
                              <a:lumMod val="50000"/>
                            </a:schemeClr>
                          </a:solidFill>
                          <a:effectLst/>
                          <a:latin typeface="+mj-lt"/>
                          <a:ea typeface="+mn-ea"/>
                          <a:cs typeface="+mn-cs"/>
                        </a:rPr>
                        <a:t> </a:t>
                      </a:r>
                      <a:r>
                        <a:rPr lang="en-US" sz="2000" b="1" kern="1200" dirty="0" err="1">
                          <a:ln>
                            <a:noFill/>
                          </a:ln>
                          <a:solidFill>
                            <a:schemeClr val="accent5">
                              <a:lumMod val="50000"/>
                            </a:schemeClr>
                          </a:solidFill>
                          <a:effectLst/>
                          <a:latin typeface="+mj-lt"/>
                          <a:ea typeface="+mn-ea"/>
                          <a:cs typeface="+mn-cs"/>
                        </a:rPr>
                        <a:t>quý</a:t>
                      </a:r>
                      <a:r>
                        <a:rPr lang="en-US" sz="2000" b="1" kern="1200" dirty="0">
                          <a:ln>
                            <a:noFill/>
                          </a:ln>
                          <a:solidFill>
                            <a:schemeClr val="accent5">
                              <a:lumMod val="50000"/>
                            </a:schemeClr>
                          </a:solidFill>
                          <a:effectLst/>
                          <a:latin typeface="+mj-lt"/>
                          <a:ea typeface="+mn-ea"/>
                          <a:cs typeface="+mn-cs"/>
                        </a:rPr>
                        <a:t> </a:t>
                      </a:r>
                      <a:r>
                        <a:rPr lang="en-US" sz="2000" b="1" kern="1200" dirty="0" err="1">
                          <a:ln>
                            <a:noFill/>
                          </a:ln>
                          <a:solidFill>
                            <a:schemeClr val="accent5">
                              <a:lumMod val="50000"/>
                            </a:schemeClr>
                          </a:solidFill>
                          <a:effectLst/>
                          <a:latin typeface="+mj-lt"/>
                          <a:ea typeface="+mn-ea"/>
                          <a:cs typeface="+mn-cs"/>
                        </a:rPr>
                        <a:t>mến</a:t>
                      </a:r>
                      <a:r>
                        <a:rPr lang="en-US" sz="2000" b="1" kern="1200" dirty="0">
                          <a:ln>
                            <a:noFill/>
                          </a:ln>
                          <a:solidFill>
                            <a:schemeClr val="accent5">
                              <a:lumMod val="50000"/>
                            </a:schemeClr>
                          </a:solidFill>
                          <a:effectLst/>
                          <a:latin typeface="+mj-lt"/>
                          <a:ea typeface="+mn-ea"/>
                          <a:cs typeface="+mn-cs"/>
                        </a:rPr>
                        <a:t>, </a:t>
                      </a:r>
                      <a:r>
                        <a:rPr lang="en-US" sz="2000" b="1" kern="1200" dirty="0" err="1">
                          <a:ln>
                            <a:noFill/>
                          </a:ln>
                          <a:solidFill>
                            <a:schemeClr val="accent5">
                              <a:lumMod val="50000"/>
                            </a:schemeClr>
                          </a:solidFill>
                          <a:effectLst/>
                          <a:latin typeface="+mj-lt"/>
                          <a:ea typeface="+mn-ea"/>
                          <a:cs typeface="+mn-cs"/>
                        </a:rPr>
                        <a:t>quan</a:t>
                      </a:r>
                      <a:r>
                        <a:rPr lang="en-US" sz="2000" b="1" kern="1200" dirty="0">
                          <a:ln>
                            <a:noFill/>
                          </a:ln>
                          <a:solidFill>
                            <a:schemeClr val="accent5">
                              <a:lumMod val="50000"/>
                            </a:schemeClr>
                          </a:solidFill>
                          <a:effectLst/>
                          <a:latin typeface="+mj-lt"/>
                          <a:ea typeface="+mn-ea"/>
                          <a:cs typeface="+mn-cs"/>
                        </a:rPr>
                        <a:t> </a:t>
                      </a:r>
                      <a:r>
                        <a:rPr lang="en-US" sz="2000" b="1" kern="1200" dirty="0" err="1">
                          <a:ln>
                            <a:noFill/>
                          </a:ln>
                          <a:solidFill>
                            <a:schemeClr val="accent5">
                              <a:lumMod val="50000"/>
                            </a:schemeClr>
                          </a:solidFill>
                          <a:effectLst/>
                          <a:latin typeface="+mj-lt"/>
                          <a:ea typeface="+mn-ea"/>
                          <a:cs typeface="+mn-cs"/>
                        </a:rPr>
                        <a:t>tâm</a:t>
                      </a:r>
                      <a:r>
                        <a:rPr lang="en-US" sz="2000" b="1" kern="1200" dirty="0">
                          <a:ln>
                            <a:noFill/>
                          </a:ln>
                          <a:solidFill>
                            <a:schemeClr val="accent5">
                              <a:lumMod val="50000"/>
                            </a:schemeClr>
                          </a:solidFill>
                          <a:effectLst/>
                          <a:latin typeface="+mj-lt"/>
                          <a:ea typeface="+mn-ea"/>
                          <a:cs typeface="+mn-cs"/>
                        </a:rPr>
                        <a:t> </a:t>
                      </a:r>
                      <a:r>
                        <a:rPr lang="en-US" sz="2000" b="1" kern="1200" dirty="0" err="1">
                          <a:ln>
                            <a:noFill/>
                          </a:ln>
                          <a:solidFill>
                            <a:schemeClr val="accent5">
                              <a:lumMod val="50000"/>
                            </a:schemeClr>
                          </a:solidFill>
                          <a:effectLst/>
                          <a:latin typeface="+mj-lt"/>
                          <a:ea typeface="+mn-ea"/>
                          <a:cs typeface="+mn-cs"/>
                        </a:rPr>
                        <a:t>của</a:t>
                      </a:r>
                      <a:r>
                        <a:rPr lang="en-US" sz="2000" b="1" kern="1200" dirty="0">
                          <a:ln>
                            <a:noFill/>
                          </a:ln>
                          <a:solidFill>
                            <a:schemeClr val="accent5">
                              <a:lumMod val="50000"/>
                            </a:schemeClr>
                          </a:solidFill>
                          <a:effectLst/>
                          <a:latin typeface="+mj-lt"/>
                          <a:ea typeface="+mn-ea"/>
                          <a:cs typeface="+mn-cs"/>
                        </a:rPr>
                        <a:t> </a:t>
                      </a:r>
                      <a:r>
                        <a:rPr lang="en-US" sz="2000" b="1" kern="1200" dirty="0" err="1">
                          <a:ln>
                            <a:noFill/>
                          </a:ln>
                          <a:solidFill>
                            <a:schemeClr val="accent5">
                              <a:lumMod val="50000"/>
                            </a:schemeClr>
                          </a:solidFill>
                          <a:effectLst/>
                          <a:latin typeface="+mj-lt"/>
                          <a:ea typeface="+mn-ea"/>
                          <a:cs typeface="+mn-cs"/>
                        </a:rPr>
                        <a:t>người</a:t>
                      </a:r>
                      <a:r>
                        <a:rPr lang="en-US" sz="2000" b="1" kern="1200" dirty="0">
                          <a:ln>
                            <a:noFill/>
                          </a:ln>
                          <a:solidFill>
                            <a:schemeClr val="accent5">
                              <a:lumMod val="50000"/>
                            </a:schemeClr>
                          </a:solidFill>
                          <a:effectLst/>
                          <a:latin typeface="+mj-lt"/>
                          <a:ea typeface="+mn-ea"/>
                          <a:cs typeface="+mn-cs"/>
                        </a:rPr>
                        <a:t> </a:t>
                      </a:r>
                      <a:r>
                        <a:rPr lang="en-US" sz="2000" b="1" kern="1200" dirty="0" err="1">
                          <a:ln>
                            <a:noFill/>
                          </a:ln>
                          <a:solidFill>
                            <a:schemeClr val="accent5">
                              <a:lumMod val="50000"/>
                            </a:schemeClr>
                          </a:solidFill>
                          <a:effectLst/>
                          <a:latin typeface="+mj-lt"/>
                          <a:ea typeface="+mn-ea"/>
                          <a:cs typeface="+mn-cs"/>
                        </a:rPr>
                        <a:t>nói</a:t>
                      </a:r>
                      <a:r>
                        <a:rPr lang="en-US" sz="2000" b="1" kern="1200" dirty="0">
                          <a:ln>
                            <a:noFill/>
                          </a:ln>
                          <a:solidFill>
                            <a:schemeClr val="accent5">
                              <a:lumMod val="50000"/>
                            </a:schemeClr>
                          </a:solidFill>
                          <a:effectLst/>
                          <a:latin typeface="+mj-lt"/>
                          <a:ea typeface="+mn-ea"/>
                          <a:cs typeface="+mn-cs"/>
                        </a:rPr>
                        <a:t> </a:t>
                      </a:r>
                      <a:r>
                        <a:rPr lang="en-US" sz="2000" b="1" kern="1200" dirty="0" err="1">
                          <a:ln>
                            <a:noFill/>
                          </a:ln>
                          <a:solidFill>
                            <a:schemeClr val="accent5">
                              <a:lumMod val="50000"/>
                            </a:schemeClr>
                          </a:solidFill>
                          <a:effectLst/>
                          <a:latin typeface="+mj-lt"/>
                          <a:ea typeface="+mn-ea"/>
                          <a:cs typeface="+mn-cs"/>
                        </a:rPr>
                        <a:t>với</a:t>
                      </a:r>
                      <a:r>
                        <a:rPr lang="en-US" sz="2000" b="1" kern="1200" dirty="0">
                          <a:ln>
                            <a:noFill/>
                          </a:ln>
                          <a:solidFill>
                            <a:schemeClr val="accent5">
                              <a:lumMod val="50000"/>
                            </a:schemeClr>
                          </a:solidFill>
                          <a:effectLst/>
                          <a:latin typeface="+mj-lt"/>
                          <a:ea typeface="+mn-ea"/>
                          <a:cs typeface="+mn-cs"/>
                        </a:rPr>
                        <a:t> </a:t>
                      </a:r>
                      <a:r>
                        <a:rPr lang="en-US" sz="2000" b="1" kern="1200" dirty="0" err="1">
                          <a:ln>
                            <a:noFill/>
                          </a:ln>
                          <a:solidFill>
                            <a:schemeClr val="accent5">
                              <a:lumMod val="50000"/>
                            </a:schemeClr>
                          </a:solidFill>
                          <a:effectLst/>
                          <a:latin typeface="+mj-lt"/>
                          <a:ea typeface="+mn-ea"/>
                          <a:cs typeface="+mn-cs"/>
                        </a:rPr>
                        <a:t>người</a:t>
                      </a:r>
                      <a:r>
                        <a:rPr lang="en-US" sz="2000" b="1" kern="1200" dirty="0">
                          <a:ln>
                            <a:noFill/>
                          </a:ln>
                          <a:solidFill>
                            <a:schemeClr val="accent5">
                              <a:lumMod val="50000"/>
                            </a:schemeClr>
                          </a:solidFill>
                          <a:effectLst/>
                          <a:latin typeface="+mj-lt"/>
                          <a:ea typeface="+mn-ea"/>
                          <a:cs typeface="+mn-cs"/>
                        </a:rPr>
                        <a:t> </a:t>
                      </a:r>
                      <a:r>
                        <a:rPr lang="en-US" sz="2000" b="1" kern="1200" dirty="0" err="1">
                          <a:ln>
                            <a:noFill/>
                          </a:ln>
                          <a:solidFill>
                            <a:schemeClr val="accent5">
                              <a:lumMod val="50000"/>
                            </a:schemeClr>
                          </a:solidFill>
                          <a:effectLst/>
                          <a:latin typeface="+mj-lt"/>
                          <a:ea typeface="+mn-ea"/>
                          <a:cs typeface="+mn-cs"/>
                        </a:rPr>
                        <a:t>nhận</a:t>
                      </a:r>
                      <a:r>
                        <a:rPr lang="en-US" sz="2000" b="1" kern="1200" dirty="0">
                          <a:ln>
                            <a:noFill/>
                          </a:ln>
                          <a:solidFill>
                            <a:schemeClr val="accent5">
                              <a:lumMod val="50000"/>
                            </a:schemeClr>
                          </a:solidFill>
                          <a:effectLst/>
                          <a:latin typeface="+mj-lt"/>
                          <a:ea typeface="+mn-ea"/>
                          <a:cs typeface="+mn-cs"/>
                        </a:rPr>
                        <a:t>. </a:t>
                      </a:r>
                      <a:r>
                        <a:rPr lang="en-US" sz="2000" b="1" kern="1200" dirty="0" err="1">
                          <a:ln>
                            <a:noFill/>
                          </a:ln>
                          <a:solidFill>
                            <a:schemeClr val="accent5">
                              <a:lumMod val="50000"/>
                            </a:schemeClr>
                          </a:solidFill>
                          <a:effectLst/>
                          <a:latin typeface="+mj-lt"/>
                          <a:ea typeface="+mn-ea"/>
                          <a:cs typeface="+mn-cs"/>
                        </a:rPr>
                        <a:t>Một</a:t>
                      </a:r>
                      <a:r>
                        <a:rPr lang="en-US" sz="2000" b="1" kern="1200" dirty="0">
                          <a:ln>
                            <a:noFill/>
                          </a:ln>
                          <a:solidFill>
                            <a:schemeClr val="accent5">
                              <a:lumMod val="50000"/>
                            </a:schemeClr>
                          </a:solidFill>
                          <a:effectLst/>
                          <a:latin typeface="+mj-lt"/>
                          <a:ea typeface="+mn-ea"/>
                          <a:cs typeface="+mn-cs"/>
                        </a:rPr>
                        <a:t> </a:t>
                      </a:r>
                      <a:r>
                        <a:rPr lang="en-US" sz="2000" b="1" kern="1200" dirty="0" err="1">
                          <a:ln>
                            <a:noFill/>
                          </a:ln>
                          <a:solidFill>
                            <a:schemeClr val="accent5">
                              <a:lumMod val="50000"/>
                            </a:schemeClr>
                          </a:solidFill>
                          <a:effectLst/>
                          <a:latin typeface="+mj-lt"/>
                          <a:ea typeface="+mn-ea"/>
                          <a:cs typeface="+mn-cs"/>
                        </a:rPr>
                        <a:t>lời</a:t>
                      </a:r>
                      <a:r>
                        <a:rPr lang="en-US" sz="2000" b="1" kern="1200" dirty="0">
                          <a:ln>
                            <a:noFill/>
                          </a:ln>
                          <a:solidFill>
                            <a:schemeClr val="accent5">
                              <a:lumMod val="50000"/>
                            </a:schemeClr>
                          </a:solidFill>
                          <a:effectLst/>
                          <a:latin typeface="+mj-lt"/>
                          <a:ea typeface="+mn-ea"/>
                          <a:cs typeface="+mn-cs"/>
                        </a:rPr>
                        <a:t> </a:t>
                      </a:r>
                      <a:r>
                        <a:rPr lang="en-US" sz="2000" b="1" kern="1200" dirty="0" err="1">
                          <a:ln>
                            <a:noFill/>
                          </a:ln>
                          <a:solidFill>
                            <a:schemeClr val="accent5">
                              <a:lumMod val="50000"/>
                            </a:schemeClr>
                          </a:solidFill>
                          <a:effectLst/>
                          <a:latin typeface="+mj-lt"/>
                          <a:ea typeface="+mn-ea"/>
                          <a:cs typeface="+mn-cs"/>
                        </a:rPr>
                        <a:t>chào</a:t>
                      </a:r>
                      <a:r>
                        <a:rPr lang="en-US" sz="2000" b="1" kern="1200" dirty="0">
                          <a:ln>
                            <a:noFill/>
                          </a:ln>
                          <a:solidFill>
                            <a:schemeClr val="accent5">
                              <a:lumMod val="50000"/>
                            </a:schemeClr>
                          </a:solidFill>
                          <a:effectLst/>
                          <a:latin typeface="+mj-lt"/>
                          <a:ea typeface="+mn-ea"/>
                          <a:cs typeface="+mn-cs"/>
                        </a:rPr>
                        <a:t> </a:t>
                      </a:r>
                      <a:r>
                        <a:rPr lang="en-US" sz="2000" b="1" kern="1200" dirty="0" err="1">
                          <a:ln>
                            <a:noFill/>
                          </a:ln>
                          <a:solidFill>
                            <a:schemeClr val="accent5">
                              <a:lumMod val="50000"/>
                            </a:schemeClr>
                          </a:solidFill>
                          <a:effectLst/>
                          <a:latin typeface="+mj-lt"/>
                          <a:ea typeface="+mn-ea"/>
                          <a:cs typeface="+mn-cs"/>
                        </a:rPr>
                        <a:t>cũng</a:t>
                      </a:r>
                      <a:r>
                        <a:rPr lang="en-US" sz="2000" b="1" kern="1200" dirty="0">
                          <a:ln>
                            <a:noFill/>
                          </a:ln>
                          <a:solidFill>
                            <a:schemeClr val="accent5">
                              <a:lumMod val="50000"/>
                            </a:schemeClr>
                          </a:solidFill>
                          <a:effectLst/>
                          <a:latin typeface="+mj-lt"/>
                          <a:ea typeface="+mn-ea"/>
                          <a:cs typeface="+mn-cs"/>
                        </a:rPr>
                        <a:t> </a:t>
                      </a:r>
                      <a:r>
                        <a:rPr lang="en-US" sz="2000" b="1" kern="1200" dirty="0" err="1">
                          <a:ln>
                            <a:noFill/>
                          </a:ln>
                          <a:solidFill>
                            <a:schemeClr val="accent5">
                              <a:lumMod val="50000"/>
                            </a:schemeClr>
                          </a:solidFill>
                          <a:effectLst/>
                          <a:latin typeface="+mj-lt"/>
                          <a:ea typeface="+mn-ea"/>
                          <a:cs typeface="+mn-cs"/>
                        </a:rPr>
                        <a:t>giống</a:t>
                      </a:r>
                      <a:r>
                        <a:rPr lang="en-US" sz="2000" b="1" kern="1200" dirty="0">
                          <a:ln>
                            <a:noFill/>
                          </a:ln>
                          <a:solidFill>
                            <a:schemeClr val="accent5">
                              <a:lumMod val="50000"/>
                            </a:schemeClr>
                          </a:solidFill>
                          <a:effectLst/>
                          <a:latin typeface="+mj-lt"/>
                          <a:ea typeface="+mn-ea"/>
                          <a:cs typeface="+mn-cs"/>
                        </a:rPr>
                        <a:t> </a:t>
                      </a:r>
                      <a:r>
                        <a:rPr lang="en-US" sz="2000" b="1" kern="1200" dirty="0" err="1">
                          <a:ln>
                            <a:noFill/>
                          </a:ln>
                          <a:solidFill>
                            <a:schemeClr val="accent5">
                              <a:lumMod val="50000"/>
                            </a:schemeClr>
                          </a:solidFill>
                          <a:effectLst/>
                          <a:latin typeface="+mj-lt"/>
                          <a:ea typeface="+mn-ea"/>
                          <a:cs typeface="+mn-cs"/>
                        </a:rPr>
                        <a:t>như</a:t>
                      </a:r>
                      <a:r>
                        <a:rPr lang="en-US" sz="2000" b="1" kern="1200" dirty="0">
                          <a:ln>
                            <a:noFill/>
                          </a:ln>
                          <a:solidFill>
                            <a:schemeClr val="accent5">
                              <a:lumMod val="50000"/>
                            </a:schemeClr>
                          </a:solidFill>
                          <a:effectLst/>
                          <a:latin typeface="+mj-lt"/>
                          <a:ea typeface="+mn-ea"/>
                          <a:cs typeface="+mn-cs"/>
                        </a:rPr>
                        <a:t> </a:t>
                      </a:r>
                      <a:r>
                        <a:rPr lang="en-US" sz="2000" b="1" kern="1200" dirty="0" err="1">
                          <a:ln>
                            <a:noFill/>
                          </a:ln>
                          <a:solidFill>
                            <a:schemeClr val="accent5">
                              <a:lumMod val="50000"/>
                            </a:schemeClr>
                          </a:solidFill>
                          <a:effectLst/>
                          <a:latin typeface="+mj-lt"/>
                          <a:ea typeface="+mn-ea"/>
                          <a:cs typeface="+mn-cs"/>
                        </a:rPr>
                        <a:t>một</a:t>
                      </a:r>
                      <a:r>
                        <a:rPr lang="en-US" sz="2000" b="1" kern="1200" dirty="0">
                          <a:ln>
                            <a:noFill/>
                          </a:ln>
                          <a:solidFill>
                            <a:schemeClr val="accent5">
                              <a:lumMod val="50000"/>
                            </a:schemeClr>
                          </a:solidFill>
                          <a:effectLst/>
                          <a:latin typeface="+mj-lt"/>
                          <a:ea typeface="+mn-ea"/>
                          <a:cs typeface="+mn-cs"/>
                        </a:rPr>
                        <a:t> </a:t>
                      </a:r>
                      <a:r>
                        <a:rPr lang="en-US" sz="2000" b="1" kern="1200" dirty="0" err="1">
                          <a:ln>
                            <a:noFill/>
                          </a:ln>
                          <a:solidFill>
                            <a:schemeClr val="accent5">
                              <a:lumMod val="50000"/>
                            </a:schemeClr>
                          </a:solidFill>
                          <a:effectLst/>
                          <a:latin typeface="+mj-lt"/>
                          <a:ea typeface="+mn-ea"/>
                          <a:cs typeface="+mn-cs"/>
                        </a:rPr>
                        <a:t>lời</a:t>
                      </a:r>
                      <a:r>
                        <a:rPr lang="en-US" sz="2000" b="1" kern="1200" dirty="0">
                          <a:ln>
                            <a:noFill/>
                          </a:ln>
                          <a:solidFill>
                            <a:schemeClr val="accent5">
                              <a:lumMod val="50000"/>
                            </a:schemeClr>
                          </a:solidFill>
                          <a:effectLst/>
                          <a:latin typeface="+mj-lt"/>
                          <a:ea typeface="+mn-ea"/>
                          <a:cs typeface="+mn-cs"/>
                        </a:rPr>
                        <a:t> </a:t>
                      </a:r>
                      <a:r>
                        <a:rPr lang="en-US" sz="2000" b="1" kern="1200" dirty="0" err="1">
                          <a:ln>
                            <a:noFill/>
                          </a:ln>
                          <a:solidFill>
                            <a:schemeClr val="accent5">
                              <a:lumMod val="50000"/>
                            </a:schemeClr>
                          </a:solidFill>
                          <a:effectLst/>
                          <a:latin typeface="+mj-lt"/>
                          <a:ea typeface="+mn-ea"/>
                          <a:cs typeface="+mn-cs"/>
                        </a:rPr>
                        <a:t>cảm</a:t>
                      </a:r>
                      <a:r>
                        <a:rPr lang="en-US" sz="2000" b="1" kern="1200" dirty="0">
                          <a:ln>
                            <a:noFill/>
                          </a:ln>
                          <a:solidFill>
                            <a:schemeClr val="accent5">
                              <a:lumMod val="50000"/>
                            </a:schemeClr>
                          </a:solidFill>
                          <a:effectLst/>
                          <a:latin typeface="+mj-lt"/>
                          <a:ea typeface="+mn-ea"/>
                          <a:cs typeface="+mn-cs"/>
                        </a:rPr>
                        <a:t> </a:t>
                      </a:r>
                      <a:r>
                        <a:rPr lang="en-US" sz="2000" b="1" kern="1200" dirty="0" err="1">
                          <a:ln>
                            <a:noFill/>
                          </a:ln>
                          <a:solidFill>
                            <a:schemeClr val="accent5">
                              <a:lumMod val="50000"/>
                            </a:schemeClr>
                          </a:solidFill>
                          <a:effectLst/>
                          <a:latin typeface="+mj-lt"/>
                          <a:ea typeface="+mn-ea"/>
                          <a:cs typeface="+mn-cs"/>
                        </a:rPr>
                        <a:t>ơn</a:t>
                      </a:r>
                      <a:r>
                        <a:rPr lang="en-US" sz="2000" b="1" kern="1200" dirty="0">
                          <a:ln>
                            <a:noFill/>
                          </a:ln>
                          <a:solidFill>
                            <a:schemeClr val="accent5">
                              <a:lumMod val="50000"/>
                            </a:schemeClr>
                          </a:solidFill>
                          <a:effectLst/>
                          <a:latin typeface="+mj-lt"/>
                          <a:ea typeface="+mn-ea"/>
                          <a:cs typeface="+mn-cs"/>
                        </a:rPr>
                        <a:t> hay </a:t>
                      </a:r>
                      <a:r>
                        <a:rPr lang="en-US" sz="2000" b="1" kern="1200" dirty="0" err="1">
                          <a:ln>
                            <a:noFill/>
                          </a:ln>
                          <a:solidFill>
                            <a:schemeClr val="accent5">
                              <a:lumMod val="50000"/>
                            </a:schemeClr>
                          </a:solidFill>
                          <a:effectLst/>
                          <a:latin typeface="+mj-lt"/>
                          <a:ea typeface="+mn-ea"/>
                          <a:cs typeface="+mn-cs"/>
                        </a:rPr>
                        <a:t>xin</a:t>
                      </a:r>
                      <a:r>
                        <a:rPr lang="en-US" sz="2000" b="1" kern="1200" dirty="0">
                          <a:ln>
                            <a:noFill/>
                          </a:ln>
                          <a:solidFill>
                            <a:schemeClr val="accent5">
                              <a:lumMod val="50000"/>
                            </a:schemeClr>
                          </a:solidFill>
                          <a:effectLst/>
                          <a:latin typeface="+mj-lt"/>
                          <a:ea typeface="+mn-ea"/>
                          <a:cs typeface="+mn-cs"/>
                        </a:rPr>
                        <a:t> </a:t>
                      </a:r>
                      <a:r>
                        <a:rPr lang="en-US" sz="2000" b="1" kern="1200" dirty="0" err="1">
                          <a:ln>
                            <a:noFill/>
                          </a:ln>
                          <a:solidFill>
                            <a:schemeClr val="accent5">
                              <a:lumMod val="50000"/>
                            </a:schemeClr>
                          </a:solidFill>
                          <a:effectLst/>
                          <a:latin typeface="+mj-lt"/>
                          <a:ea typeface="+mn-ea"/>
                          <a:cs typeface="+mn-cs"/>
                        </a:rPr>
                        <a:t>lỗi</a:t>
                      </a:r>
                      <a:r>
                        <a:rPr lang="en-US" sz="2000" b="1" kern="1200" dirty="0">
                          <a:ln>
                            <a:noFill/>
                          </a:ln>
                          <a:solidFill>
                            <a:schemeClr val="accent5">
                              <a:lumMod val="50000"/>
                            </a:schemeClr>
                          </a:solidFill>
                          <a:effectLst/>
                          <a:latin typeface="+mj-lt"/>
                          <a:ea typeface="+mn-ea"/>
                          <a:cs typeface="+mn-cs"/>
                        </a:rPr>
                        <a:t>, </a:t>
                      </a:r>
                      <a:r>
                        <a:rPr lang="en-US" sz="2000" b="1" kern="1200" dirty="0" err="1">
                          <a:ln>
                            <a:noFill/>
                          </a:ln>
                          <a:solidFill>
                            <a:schemeClr val="accent5">
                              <a:lumMod val="50000"/>
                            </a:schemeClr>
                          </a:solidFill>
                          <a:effectLst/>
                          <a:latin typeface="+mj-lt"/>
                          <a:ea typeface="+mn-ea"/>
                          <a:cs typeface="+mn-cs"/>
                        </a:rPr>
                        <a:t>không</a:t>
                      </a:r>
                      <a:r>
                        <a:rPr lang="en-US" sz="2000" b="1" kern="1200" dirty="0">
                          <a:ln>
                            <a:noFill/>
                          </a:ln>
                          <a:solidFill>
                            <a:schemeClr val="accent5">
                              <a:lumMod val="50000"/>
                            </a:schemeClr>
                          </a:solidFill>
                          <a:effectLst/>
                          <a:latin typeface="+mj-lt"/>
                          <a:ea typeface="+mn-ea"/>
                          <a:cs typeface="+mn-cs"/>
                        </a:rPr>
                        <a:t> </a:t>
                      </a:r>
                      <a:r>
                        <a:rPr lang="en-US" sz="2000" b="1" kern="1200" dirty="0" err="1">
                          <a:ln>
                            <a:noFill/>
                          </a:ln>
                          <a:solidFill>
                            <a:schemeClr val="accent5">
                              <a:lumMod val="50000"/>
                            </a:schemeClr>
                          </a:solidFill>
                          <a:effectLst/>
                          <a:latin typeface="+mj-lt"/>
                          <a:ea typeface="+mn-ea"/>
                          <a:cs typeface="+mn-cs"/>
                        </a:rPr>
                        <a:t>làm</a:t>
                      </a:r>
                      <a:r>
                        <a:rPr lang="en-US" sz="2000" b="1" kern="1200" dirty="0">
                          <a:ln>
                            <a:noFill/>
                          </a:ln>
                          <a:solidFill>
                            <a:schemeClr val="accent5">
                              <a:lumMod val="50000"/>
                            </a:schemeClr>
                          </a:solidFill>
                          <a:effectLst/>
                          <a:latin typeface="+mj-lt"/>
                          <a:ea typeface="+mn-ea"/>
                          <a:cs typeface="+mn-cs"/>
                        </a:rPr>
                        <a:t> con </a:t>
                      </a:r>
                      <a:r>
                        <a:rPr lang="en-US" sz="2000" b="1" kern="1200" dirty="0" err="1">
                          <a:ln>
                            <a:noFill/>
                          </a:ln>
                          <a:solidFill>
                            <a:schemeClr val="accent5">
                              <a:lumMod val="50000"/>
                            </a:schemeClr>
                          </a:solidFill>
                          <a:effectLst/>
                          <a:latin typeface="+mj-lt"/>
                          <a:ea typeface="+mn-ea"/>
                          <a:cs typeface="+mn-cs"/>
                        </a:rPr>
                        <a:t>người</a:t>
                      </a:r>
                      <a:r>
                        <a:rPr lang="en-US" sz="2000" b="1" kern="1200" dirty="0">
                          <a:ln>
                            <a:noFill/>
                          </a:ln>
                          <a:solidFill>
                            <a:schemeClr val="accent5">
                              <a:lumMod val="50000"/>
                            </a:schemeClr>
                          </a:solidFill>
                          <a:effectLst/>
                          <a:latin typeface="+mj-lt"/>
                          <a:ea typeface="+mn-ea"/>
                          <a:cs typeface="+mn-cs"/>
                        </a:rPr>
                        <a:t> </a:t>
                      </a:r>
                      <a:r>
                        <a:rPr lang="en-US" sz="2000" b="1" kern="1200" dirty="0" err="1">
                          <a:ln>
                            <a:noFill/>
                          </a:ln>
                          <a:solidFill>
                            <a:schemeClr val="accent5">
                              <a:lumMod val="50000"/>
                            </a:schemeClr>
                          </a:solidFill>
                          <a:effectLst/>
                          <a:latin typeface="+mj-lt"/>
                          <a:ea typeface="+mn-ea"/>
                          <a:cs typeface="+mn-cs"/>
                        </a:rPr>
                        <a:t>nghèo</a:t>
                      </a:r>
                      <a:r>
                        <a:rPr lang="en-US" sz="2000" b="1" kern="1200" dirty="0">
                          <a:ln>
                            <a:noFill/>
                          </a:ln>
                          <a:solidFill>
                            <a:schemeClr val="accent5">
                              <a:lumMod val="50000"/>
                            </a:schemeClr>
                          </a:solidFill>
                          <a:effectLst/>
                          <a:latin typeface="+mj-lt"/>
                          <a:ea typeface="+mn-ea"/>
                          <a:cs typeface="+mn-cs"/>
                        </a:rPr>
                        <a:t> </a:t>
                      </a:r>
                      <a:r>
                        <a:rPr lang="en-US" sz="2000" b="1" kern="1200" dirty="0" err="1">
                          <a:ln>
                            <a:noFill/>
                          </a:ln>
                          <a:solidFill>
                            <a:schemeClr val="accent5">
                              <a:lumMod val="50000"/>
                            </a:schemeClr>
                          </a:solidFill>
                          <a:effectLst/>
                          <a:latin typeface="+mj-lt"/>
                          <a:ea typeface="+mn-ea"/>
                          <a:cs typeface="+mn-cs"/>
                        </a:rPr>
                        <a:t>đi</a:t>
                      </a:r>
                      <a:r>
                        <a:rPr lang="en-US" sz="2000" b="1" kern="1200" dirty="0">
                          <a:ln>
                            <a:noFill/>
                          </a:ln>
                          <a:solidFill>
                            <a:schemeClr val="accent5">
                              <a:lumMod val="50000"/>
                            </a:schemeClr>
                          </a:solidFill>
                          <a:effectLst/>
                          <a:latin typeface="+mj-lt"/>
                          <a:ea typeface="+mn-ea"/>
                          <a:cs typeface="+mn-cs"/>
                        </a:rPr>
                        <a:t> hay </a:t>
                      </a:r>
                      <a:r>
                        <a:rPr lang="en-US" sz="2000" b="1" kern="1200" dirty="0" err="1">
                          <a:ln>
                            <a:noFill/>
                          </a:ln>
                          <a:solidFill>
                            <a:schemeClr val="accent5">
                              <a:lumMod val="50000"/>
                            </a:schemeClr>
                          </a:solidFill>
                          <a:effectLst/>
                          <a:latin typeface="+mj-lt"/>
                          <a:ea typeface="+mn-ea"/>
                          <a:cs typeface="+mn-cs"/>
                        </a:rPr>
                        <a:t>giàu</a:t>
                      </a:r>
                      <a:r>
                        <a:rPr lang="en-US" sz="2000" b="1" kern="1200" dirty="0">
                          <a:ln>
                            <a:noFill/>
                          </a:ln>
                          <a:solidFill>
                            <a:schemeClr val="accent5">
                              <a:lumMod val="50000"/>
                            </a:schemeClr>
                          </a:solidFill>
                          <a:effectLst/>
                          <a:latin typeface="+mj-lt"/>
                          <a:ea typeface="+mn-ea"/>
                          <a:cs typeface="+mn-cs"/>
                        </a:rPr>
                        <a:t> </a:t>
                      </a:r>
                      <a:r>
                        <a:rPr lang="en-US" sz="2000" b="1" kern="1200" dirty="0" err="1">
                          <a:ln>
                            <a:noFill/>
                          </a:ln>
                          <a:solidFill>
                            <a:schemeClr val="accent5">
                              <a:lumMod val="50000"/>
                            </a:schemeClr>
                          </a:solidFill>
                          <a:effectLst/>
                          <a:latin typeface="+mj-lt"/>
                          <a:ea typeface="+mn-ea"/>
                          <a:cs typeface="+mn-cs"/>
                        </a:rPr>
                        <a:t>lên</a:t>
                      </a:r>
                      <a:r>
                        <a:rPr lang="en-US" sz="2000" b="1" kern="1200" dirty="0">
                          <a:ln>
                            <a:noFill/>
                          </a:ln>
                          <a:solidFill>
                            <a:schemeClr val="accent5">
                              <a:lumMod val="50000"/>
                            </a:schemeClr>
                          </a:solidFill>
                          <a:effectLst/>
                          <a:latin typeface="+mj-lt"/>
                          <a:ea typeface="+mn-ea"/>
                          <a:cs typeface="+mn-cs"/>
                        </a:rPr>
                        <a:t>. </a:t>
                      </a:r>
                      <a:r>
                        <a:rPr lang="en-US" sz="2000" b="1" kern="1200" dirty="0" err="1">
                          <a:ln>
                            <a:noFill/>
                          </a:ln>
                          <a:solidFill>
                            <a:schemeClr val="accent5">
                              <a:lumMod val="50000"/>
                            </a:schemeClr>
                          </a:solidFill>
                          <a:effectLst/>
                          <a:latin typeface="+mj-lt"/>
                          <a:ea typeface="+mn-ea"/>
                          <a:cs typeface="+mn-cs"/>
                        </a:rPr>
                        <a:t>Nhưng</a:t>
                      </a:r>
                      <a:r>
                        <a:rPr lang="en-US" sz="2000" b="1" kern="1200" dirty="0">
                          <a:ln>
                            <a:noFill/>
                          </a:ln>
                          <a:solidFill>
                            <a:schemeClr val="accent5">
                              <a:lumMod val="50000"/>
                            </a:schemeClr>
                          </a:solidFill>
                          <a:effectLst/>
                          <a:latin typeface="+mj-lt"/>
                          <a:ea typeface="+mn-ea"/>
                          <a:cs typeface="+mn-cs"/>
                        </a:rPr>
                        <a:t> </a:t>
                      </a:r>
                      <a:r>
                        <a:rPr lang="en-US" sz="2000" b="1" kern="1200" dirty="0" err="1">
                          <a:ln>
                            <a:noFill/>
                          </a:ln>
                          <a:solidFill>
                            <a:schemeClr val="accent5">
                              <a:lumMod val="50000"/>
                            </a:schemeClr>
                          </a:solidFill>
                          <a:effectLst/>
                          <a:latin typeface="+mj-lt"/>
                          <a:ea typeface="+mn-ea"/>
                          <a:cs typeface="+mn-cs"/>
                        </a:rPr>
                        <a:t>nó</a:t>
                      </a:r>
                      <a:r>
                        <a:rPr lang="en-US" sz="2000" b="1" kern="1200" dirty="0">
                          <a:ln>
                            <a:noFill/>
                          </a:ln>
                          <a:solidFill>
                            <a:schemeClr val="accent5">
                              <a:lumMod val="50000"/>
                            </a:schemeClr>
                          </a:solidFill>
                          <a:effectLst/>
                          <a:latin typeface="+mj-lt"/>
                          <a:ea typeface="+mn-ea"/>
                          <a:cs typeface="+mn-cs"/>
                        </a:rPr>
                        <a:t> </a:t>
                      </a:r>
                      <a:r>
                        <a:rPr lang="en-US" sz="2000" b="1" kern="1200" dirty="0" err="1">
                          <a:ln>
                            <a:noFill/>
                          </a:ln>
                          <a:solidFill>
                            <a:schemeClr val="accent5">
                              <a:lumMod val="50000"/>
                            </a:schemeClr>
                          </a:solidFill>
                          <a:effectLst/>
                          <a:latin typeface="+mj-lt"/>
                          <a:ea typeface="+mn-ea"/>
                          <a:cs typeface="+mn-cs"/>
                        </a:rPr>
                        <a:t>góp</a:t>
                      </a:r>
                      <a:r>
                        <a:rPr lang="en-US" sz="2000" b="1" kern="1200" dirty="0">
                          <a:ln>
                            <a:noFill/>
                          </a:ln>
                          <a:solidFill>
                            <a:schemeClr val="accent5">
                              <a:lumMod val="50000"/>
                            </a:schemeClr>
                          </a:solidFill>
                          <a:effectLst/>
                          <a:latin typeface="+mj-lt"/>
                          <a:ea typeface="+mn-ea"/>
                          <a:cs typeface="+mn-cs"/>
                        </a:rPr>
                        <a:t> </a:t>
                      </a:r>
                      <a:r>
                        <a:rPr lang="en-US" sz="2000" b="1" kern="1200" dirty="0" err="1">
                          <a:ln>
                            <a:noFill/>
                          </a:ln>
                          <a:solidFill>
                            <a:schemeClr val="accent5">
                              <a:lumMod val="50000"/>
                            </a:schemeClr>
                          </a:solidFill>
                          <a:effectLst/>
                          <a:latin typeface="+mj-lt"/>
                          <a:ea typeface="+mn-ea"/>
                          <a:cs typeface="+mn-cs"/>
                        </a:rPr>
                        <a:t>phần</a:t>
                      </a:r>
                      <a:r>
                        <a:rPr lang="en-US" sz="2000" b="1" kern="1200" dirty="0">
                          <a:ln>
                            <a:noFill/>
                          </a:ln>
                          <a:solidFill>
                            <a:schemeClr val="accent5">
                              <a:lumMod val="50000"/>
                            </a:schemeClr>
                          </a:solidFill>
                          <a:effectLst/>
                          <a:latin typeface="+mj-lt"/>
                          <a:ea typeface="+mn-ea"/>
                          <a:cs typeface="+mn-cs"/>
                        </a:rPr>
                        <a:t> </a:t>
                      </a:r>
                      <a:r>
                        <a:rPr lang="en-US" sz="2000" b="1" kern="1200" dirty="0" err="1">
                          <a:ln>
                            <a:noFill/>
                          </a:ln>
                          <a:solidFill>
                            <a:schemeClr val="accent5">
                              <a:lumMod val="50000"/>
                            </a:schemeClr>
                          </a:solidFill>
                          <a:effectLst/>
                          <a:latin typeface="+mj-lt"/>
                          <a:ea typeface="+mn-ea"/>
                          <a:cs typeface="+mn-cs"/>
                        </a:rPr>
                        <a:t>thể</a:t>
                      </a:r>
                      <a:r>
                        <a:rPr lang="en-US" sz="2000" b="1" kern="1200" dirty="0">
                          <a:ln>
                            <a:noFill/>
                          </a:ln>
                          <a:solidFill>
                            <a:schemeClr val="accent5">
                              <a:lumMod val="50000"/>
                            </a:schemeClr>
                          </a:solidFill>
                          <a:effectLst/>
                          <a:latin typeface="+mj-lt"/>
                          <a:ea typeface="+mn-ea"/>
                          <a:cs typeface="+mn-cs"/>
                        </a:rPr>
                        <a:t> </a:t>
                      </a:r>
                      <a:r>
                        <a:rPr lang="en-US" sz="2000" b="1" kern="1200" dirty="0" err="1">
                          <a:ln>
                            <a:noFill/>
                          </a:ln>
                          <a:solidFill>
                            <a:schemeClr val="accent5">
                              <a:lumMod val="50000"/>
                            </a:schemeClr>
                          </a:solidFill>
                          <a:effectLst/>
                          <a:latin typeface="+mj-lt"/>
                          <a:ea typeface="+mn-ea"/>
                          <a:cs typeface="+mn-cs"/>
                        </a:rPr>
                        <a:t>hiện</a:t>
                      </a:r>
                      <a:r>
                        <a:rPr lang="en-US" sz="2000" b="1" kern="1200" dirty="0">
                          <a:ln>
                            <a:noFill/>
                          </a:ln>
                          <a:solidFill>
                            <a:schemeClr val="accent5">
                              <a:lumMod val="50000"/>
                            </a:schemeClr>
                          </a:solidFill>
                          <a:effectLst/>
                          <a:latin typeface="+mj-lt"/>
                          <a:ea typeface="+mn-ea"/>
                          <a:cs typeface="+mn-cs"/>
                        </a:rPr>
                        <a:t> </a:t>
                      </a:r>
                      <a:r>
                        <a:rPr lang="en-US" sz="2000" b="1" kern="1200" dirty="0" err="1">
                          <a:ln>
                            <a:noFill/>
                          </a:ln>
                          <a:solidFill>
                            <a:schemeClr val="accent5">
                              <a:lumMod val="50000"/>
                            </a:schemeClr>
                          </a:solidFill>
                          <a:effectLst/>
                          <a:latin typeface="+mj-lt"/>
                          <a:ea typeface="+mn-ea"/>
                          <a:cs typeface="+mn-cs"/>
                        </a:rPr>
                        <a:t>một</a:t>
                      </a:r>
                      <a:r>
                        <a:rPr lang="en-US" sz="2000" b="1" kern="1200" dirty="0">
                          <a:ln>
                            <a:noFill/>
                          </a:ln>
                          <a:solidFill>
                            <a:schemeClr val="accent5">
                              <a:lumMod val="50000"/>
                            </a:schemeClr>
                          </a:solidFill>
                          <a:effectLst/>
                          <a:latin typeface="+mj-lt"/>
                          <a:ea typeface="+mn-ea"/>
                          <a:cs typeface="+mn-cs"/>
                        </a:rPr>
                        <a:t> </a:t>
                      </a:r>
                      <a:r>
                        <a:rPr lang="en-US" sz="2000" b="1" kern="1200" dirty="0" err="1">
                          <a:ln>
                            <a:noFill/>
                          </a:ln>
                          <a:solidFill>
                            <a:schemeClr val="accent5">
                              <a:lumMod val="50000"/>
                            </a:schemeClr>
                          </a:solidFill>
                          <a:effectLst/>
                          <a:latin typeface="+mj-lt"/>
                          <a:ea typeface="+mn-ea"/>
                          <a:cs typeface="+mn-cs"/>
                        </a:rPr>
                        <a:t>nhân</a:t>
                      </a:r>
                      <a:r>
                        <a:rPr lang="en-US" sz="2000" b="1" kern="1200" dirty="0">
                          <a:ln>
                            <a:noFill/>
                          </a:ln>
                          <a:solidFill>
                            <a:schemeClr val="accent5">
                              <a:lumMod val="50000"/>
                            </a:schemeClr>
                          </a:solidFill>
                          <a:effectLst/>
                          <a:latin typeface="+mj-lt"/>
                          <a:ea typeface="+mn-ea"/>
                          <a:cs typeface="+mn-cs"/>
                        </a:rPr>
                        <a:t> </a:t>
                      </a:r>
                      <a:r>
                        <a:rPr lang="en-US" sz="2000" b="1" kern="1200" dirty="0" err="1">
                          <a:ln>
                            <a:noFill/>
                          </a:ln>
                          <a:solidFill>
                            <a:schemeClr val="accent5">
                              <a:lumMod val="50000"/>
                            </a:schemeClr>
                          </a:solidFill>
                          <a:effectLst/>
                          <a:latin typeface="+mj-lt"/>
                          <a:ea typeface="+mn-ea"/>
                          <a:cs typeface="+mn-cs"/>
                        </a:rPr>
                        <a:t>cách</a:t>
                      </a:r>
                      <a:r>
                        <a:rPr lang="en-US" sz="2000" b="1" kern="1200" dirty="0">
                          <a:ln>
                            <a:noFill/>
                          </a:ln>
                          <a:solidFill>
                            <a:schemeClr val="accent5">
                              <a:lumMod val="50000"/>
                            </a:schemeClr>
                          </a:solidFill>
                          <a:effectLst/>
                          <a:latin typeface="+mj-lt"/>
                          <a:ea typeface="+mn-ea"/>
                          <a:cs typeface="+mn-cs"/>
                        </a:rPr>
                        <a:t> </a:t>
                      </a:r>
                      <a:r>
                        <a:rPr lang="en-US" sz="2000" b="1" kern="1200" dirty="0" err="1">
                          <a:ln>
                            <a:noFill/>
                          </a:ln>
                          <a:solidFill>
                            <a:schemeClr val="accent5">
                              <a:lumMod val="50000"/>
                            </a:schemeClr>
                          </a:solidFill>
                          <a:effectLst/>
                          <a:latin typeface="+mj-lt"/>
                          <a:ea typeface="+mn-ea"/>
                          <a:cs typeface="+mn-cs"/>
                        </a:rPr>
                        <a:t>tốt</a:t>
                      </a:r>
                      <a:r>
                        <a:rPr lang="en-US" sz="2000" b="1" kern="1200" dirty="0">
                          <a:ln>
                            <a:noFill/>
                          </a:ln>
                          <a:solidFill>
                            <a:schemeClr val="accent5">
                              <a:lumMod val="50000"/>
                            </a:schemeClr>
                          </a:solidFill>
                          <a:effectLst/>
                          <a:latin typeface="+mj-lt"/>
                          <a:ea typeface="+mn-ea"/>
                          <a:cs typeface="+mn-cs"/>
                        </a:rPr>
                        <a:t> </a:t>
                      </a:r>
                      <a:r>
                        <a:rPr lang="en-US" sz="2000" b="1" kern="1200" dirty="0" err="1">
                          <a:ln>
                            <a:noFill/>
                          </a:ln>
                          <a:solidFill>
                            <a:schemeClr val="accent5">
                              <a:lumMod val="50000"/>
                            </a:schemeClr>
                          </a:solidFill>
                          <a:effectLst/>
                          <a:latin typeface="+mj-lt"/>
                          <a:ea typeface="+mn-ea"/>
                          <a:cs typeface="+mn-cs"/>
                        </a:rPr>
                        <a:t>đẹp</a:t>
                      </a:r>
                      <a:r>
                        <a:rPr lang="en-US" sz="2000" b="1" kern="1200" dirty="0">
                          <a:ln>
                            <a:noFill/>
                          </a:ln>
                          <a:solidFill>
                            <a:schemeClr val="accent5">
                              <a:lumMod val="50000"/>
                            </a:schemeClr>
                          </a:solidFill>
                          <a:effectLst/>
                          <a:latin typeface="+mj-lt"/>
                          <a:ea typeface="+mn-ea"/>
                          <a:cs typeface="+mn-cs"/>
                        </a:rPr>
                        <a:t>, </a:t>
                      </a:r>
                      <a:r>
                        <a:rPr lang="en-US" sz="2000" b="1" kern="1200" dirty="0" err="1">
                          <a:ln>
                            <a:noFill/>
                          </a:ln>
                          <a:solidFill>
                            <a:schemeClr val="accent5">
                              <a:lumMod val="50000"/>
                            </a:schemeClr>
                          </a:solidFill>
                          <a:effectLst/>
                          <a:latin typeface="+mj-lt"/>
                          <a:ea typeface="+mn-ea"/>
                          <a:cs typeface="+mn-cs"/>
                        </a:rPr>
                        <a:t>trình</a:t>
                      </a:r>
                      <a:r>
                        <a:rPr lang="en-US" sz="2000" b="1" kern="1200" dirty="0">
                          <a:ln>
                            <a:noFill/>
                          </a:ln>
                          <a:solidFill>
                            <a:schemeClr val="accent5">
                              <a:lumMod val="50000"/>
                            </a:schemeClr>
                          </a:solidFill>
                          <a:effectLst/>
                          <a:latin typeface="+mj-lt"/>
                          <a:ea typeface="+mn-ea"/>
                          <a:cs typeface="+mn-cs"/>
                        </a:rPr>
                        <a:t> </a:t>
                      </a:r>
                      <a:r>
                        <a:rPr lang="en-US" sz="2000" b="1" kern="1200" dirty="0" err="1">
                          <a:ln>
                            <a:noFill/>
                          </a:ln>
                          <a:solidFill>
                            <a:schemeClr val="accent5">
                              <a:lumMod val="50000"/>
                            </a:schemeClr>
                          </a:solidFill>
                          <a:effectLst/>
                          <a:latin typeface="+mj-lt"/>
                          <a:ea typeface="+mn-ea"/>
                          <a:cs typeface="+mn-cs"/>
                        </a:rPr>
                        <a:t>độ</a:t>
                      </a:r>
                      <a:r>
                        <a:rPr lang="en-US" sz="2000" b="1" kern="1200" dirty="0">
                          <a:ln>
                            <a:noFill/>
                          </a:ln>
                          <a:solidFill>
                            <a:schemeClr val="accent5">
                              <a:lumMod val="50000"/>
                            </a:schemeClr>
                          </a:solidFill>
                          <a:effectLst/>
                          <a:latin typeface="+mj-lt"/>
                          <a:ea typeface="+mn-ea"/>
                          <a:cs typeface="+mn-cs"/>
                        </a:rPr>
                        <a:t> </a:t>
                      </a:r>
                      <a:r>
                        <a:rPr lang="en-US" sz="2000" b="1" kern="1200" dirty="0" err="1">
                          <a:ln>
                            <a:noFill/>
                          </a:ln>
                          <a:solidFill>
                            <a:schemeClr val="accent5">
                              <a:lumMod val="50000"/>
                            </a:schemeClr>
                          </a:solidFill>
                          <a:effectLst/>
                          <a:latin typeface="+mj-lt"/>
                          <a:ea typeface="+mn-ea"/>
                          <a:cs typeface="+mn-cs"/>
                        </a:rPr>
                        <a:t>văn</a:t>
                      </a:r>
                      <a:r>
                        <a:rPr lang="en-US" sz="2000" b="1" kern="1200" dirty="0">
                          <a:ln>
                            <a:noFill/>
                          </a:ln>
                          <a:solidFill>
                            <a:schemeClr val="accent5">
                              <a:lumMod val="50000"/>
                            </a:schemeClr>
                          </a:solidFill>
                          <a:effectLst/>
                          <a:latin typeface="+mj-lt"/>
                          <a:ea typeface="+mn-ea"/>
                          <a:cs typeface="+mn-cs"/>
                        </a:rPr>
                        <a:t> minh </a:t>
                      </a:r>
                      <a:r>
                        <a:rPr lang="en-US" sz="2000" b="1" kern="1200" dirty="0" err="1">
                          <a:ln>
                            <a:noFill/>
                          </a:ln>
                          <a:solidFill>
                            <a:schemeClr val="accent5">
                              <a:lumMod val="50000"/>
                            </a:schemeClr>
                          </a:solidFill>
                          <a:effectLst/>
                          <a:latin typeface="+mj-lt"/>
                          <a:ea typeface="+mn-ea"/>
                          <a:cs typeface="+mn-cs"/>
                        </a:rPr>
                        <a:t>của</a:t>
                      </a:r>
                      <a:r>
                        <a:rPr lang="en-US" sz="2000" b="1" kern="1200" dirty="0">
                          <a:ln>
                            <a:noFill/>
                          </a:ln>
                          <a:solidFill>
                            <a:schemeClr val="accent5">
                              <a:lumMod val="50000"/>
                            </a:schemeClr>
                          </a:solidFill>
                          <a:effectLst/>
                          <a:latin typeface="+mj-lt"/>
                          <a:ea typeface="+mn-ea"/>
                          <a:cs typeface="+mn-cs"/>
                        </a:rPr>
                        <a:t> con </a:t>
                      </a:r>
                      <a:r>
                        <a:rPr lang="en-US" sz="2000" b="1" kern="1200" dirty="0" err="1">
                          <a:ln>
                            <a:noFill/>
                          </a:ln>
                          <a:solidFill>
                            <a:schemeClr val="accent5">
                              <a:lumMod val="50000"/>
                            </a:schemeClr>
                          </a:solidFill>
                          <a:effectLst/>
                          <a:latin typeface="+mj-lt"/>
                          <a:ea typeface="+mn-ea"/>
                          <a:cs typeface="+mn-cs"/>
                        </a:rPr>
                        <a:t>người</a:t>
                      </a:r>
                      <a:r>
                        <a:rPr lang="en-US" sz="2000" b="1" kern="1200" dirty="0">
                          <a:ln>
                            <a:noFill/>
                          </a:ln>
                          <a:solidFill>
                            <a:schemeClr val="accent5">
                              <a:lumMod val="50000"/>
                            </a:schemeClr>
                          </a:solidFill>
                          <a:effectLst/>
                          <a:latin typeface="+mj-lt"/>
                          <a:ea typeface="+mn-ea"/>
                          <a:cs typeface="+mn-cs"/>
                        </a:rPr>
                        <a:t>. </a:t>
                      </a:r>
                      <a:endParaRPr lang="en-US" sz="2000" b="0" dirty="0">
                        <a:ln>
                          <a:noFill/>
                        </a:ln>
                        <a:solidFill>
                          <a:schemeClr val="accent5">
                            <a:lumMod val="50000"/>
                          </a:schemeClr>
                        </a:solidFill>
                        <a:effectLst/>
                        <a:latin typeface="+mj-lt"/>
                        <a:ea typeface="Calibri" panose="020F0502020204030204" pitchFamily="34" charset="0"/>
                        <a:cs typeface="Times New Roman" panose="02020603050405020304" pitchFamily="18" charset="0"/>
                      </a:endParaRPr>
                    </a:p>
                  </a:txBody>
                  <a:tcPr marL="26763" marR="26763" marT="0" marB="0">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pPr marL="0" marR="0" algn="ctr">
                        <a:lnSpc>
                          <a:spcPts val="1390"/>
                        </a:lnSpc>
                        <a:spcBef>
                          <a:spcPts val="0"/>
                        </a:spcBef>
                        <a:spcAft>
                          <a:spcPts val="0"/>
                        </a:spcAft>
                      </a:pPr>
                      <a:endParaRPr lang="en-US" sz="2400" b="1" kern="1200" dirty="0">
                        <a:solidFill>
                          <a:srgbClr val="0000CC"/>
                        </a:solidFill>
                        <a:latin typeface="Times New Roman" panose="02020603050405020304" pitchFamily="18" charset="0"/>
                        <a:ea typeface="+mn-ea"/>
                        <a:cs typeface="Times New Roman" panose="02020603050405020304" pitchFamily="18" charset="0"/>
                      </a:endParaRPr>
                    </a:p>
                  </a:txBody>
                  <a:tcPr marL="26763" marR="26763" marT="0" marB="0" anchor="ct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
        <p:nvSpPr>
          <p:cNvPr id="23565" name="Rectangle 5">
            <a:extLst>
              <a:ext uri="{FF2B5EF4-FFF2-40B4-BE49-F238E27FC236}">
                <a16:creationId xmlns:a16="http://schemas.microsoft.com/office/drawing/2014/main" xmlns="" id="{8E59D04F-BEE2-4D1E-AC2D-80BAC7289BBC}"/>
              </a:ext>
            </a:extLst>
          </p:cNvPr>
          <p:cNvSpPr>
            <a:spLocks noChangeArrowheads="1"/>
          </p:cNvSpPr>
          <p:nvPr/>
        </p:nvSpPr>
        <p:spPr bwMode="auto">
          <a:xfrm>
            <a:off x="-3175" y="609600"/>
            <a:ext cx="8689975"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1371600" indent="-457200" algn="ctr">
              <a:lnSpc>
                <a:spcPts val="1388"/>
              </a:lnSpc>
              <a:spcBef>
                <a:spcPct val="0"/>
              </a:spcBef>
              <a:buFontTx/>
              <a:buAutoNum type="arabicPeriod"/>
            </a:pPr>
            <a:r>
              <a:rPr lang="en-US" altLang="en-US" sz="2400" b="1" smtClean="0">
                <a:solidFill>
                  <a:srgbClr val="00B050"/>
                </a:solidFill>
                <a:latin typeface="Times New Roman" panose="02020603050405020304" pitchFamily="18" charset="0"/>
                <a:cs typeface="Times New Roman" panose="02020603050405020304" pitchFamily="18" charset="0"/>
              </a:rPr>
              <a:t>Bài </a:t>
            </a:r>
            <a:r>
              <a:rPr lang="en-US" altLang="en-US" sz="2400" b="1">
                <a:solidFill>
                  <a:srgbClr val="00B050"/>
                </a:solidFill>
                <a:latin typeface="Times New Roman" panose="02020603050405020304" pitchFamily="18" charset="0"/>
                <a:cs typeface="Times New Roman" panose="02020603050405020304" pitchFamily="18" charset="0"/>
              </a:rPr>
              <a:t>tâp 1:Xác định kiểu đoạn văn trong các trường </a:t>
            </a:r>
            <a:endParaRPr lang="en-US" altLang="en-US" sz="2400" b="1" smtClean="0">
              <a:solidFill>
                <a:srgbClr val="00B050"/>
              </a:solidFill>
              <a:latin typeface="Times New Roman" panose="02020603050405020304" pitchFamily="18" charset="0"/>
              <a:cs typeface="Times New Roman" panose="02020603050405020304" pitchFamily="18" charset="0"/>
            </a:endParaRPr>
          </a:p>
          <a:p>
            <a:pPr marL="914400" algn="ctr">
              <a:lnSpc>
                <a:spcPts val="1388"/>
              </a:lnSpc>
              <a:spcBef>
                <a:spcPct val="0"/>
              </a:spcBef>
              <a:buNone/>
            </a:pPr>
            <a:endParaRPr lang="en-US" altLang="en-US" sz="2400" b="1" smtClean="0">
              <a:solidFill>
                <a:srgbClr val="00B050"/>
              </a:solidFill>
              <a:latin typeface="Times New Roman" panose="02020603050405020304" pitchFamily="18" charset="0"/>
              <a:cs typeface="Times New Roman" panose="02020603050405020304" pitchFamily="18" charset="0"/>
            </a:endParaRPr>
          </a:p>
          <a:p>
            <a:pPr marL="914400" algn="ctr">
              <a:lnSpc>
                <a:spcPts val="1388"/>
              </a:lnSpc>
              <a:spcBef>
                <a:spcPct val="0"/>
              </a:spcBef>
              <a:buNone/>
            </a:pPr>
            <a:r>
              <a:rPr lang="en-US" altLang="en-US" sz="2400" b="1" smtClean="0">
                <a:solidFill>
                  <a:srgbClr val="00B050"/>
                </a:solidFill>
                <a:latin typeface="Times New Roman" panose="02020603050405020304" pitchFamily="18" charset="0"/>
                <a:cs typeface="Times New Roman" panose="02020603050405020304" pitchFamily="18" charset="0"/>
              </a:rPr>
              <a:t>hợp </a:t>
            </a:r>
            <a:r>
              <a:rPr lang="en-US" altLang="en-US" sz="2400" b="1">
                <a:solidFill>
                  <a:srgbClr val="00B050"/>
                </a:solidFill>
                <a:latin typeface="Times New Roman" panose="02020603050405020304" pitchFamily="18" charset="0"/>
                <a:cs typeface="Times New Roman" panose="02020603050405020304" pitchFamily="18" charset="0"/>
              </a:rPr>
              <a:t>sau. Dựa vào dấu hiệu nào để em xác định như vậy ? </a:t>
            </a:r>
            <a:endParaRPr lang="en-US" altLang="en-US" sz="2400" b="1">
              <a:solidFill>
                <a:srgbClr val="00B050"/>
              </a:solidFill>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xmlns="" id="{8593D454-D09E-4C89-8F79-8337FFAF11D1}"/>
              </a:ext>
            </a:extLst>
          </p:cNvPr>
          <p:cNvCxnSpPr/>
          <p:nvPr/>
        </p:nvCxnSpPr>
        <p:spPr>
          <a:xfrm>
            <a:off x="381000" y="2438400"/>
            <a:ext cx="723900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7" name="Straight Connector 6">
            <a:extLst>
              <a:ext uri="{FF2B5EF4-FFF2-40B4-BE49-F238E27FC236}">
                <a16:creationId xmlns:a16="http://schemas.microsoft.com/office/drawing/2014/main" xmlns="" id="{8593D454-D09E-4C89-8F79-8337FFAF11D1}"/>
              </a:ext>
            </a:extLst>
          </p:cNvPr>
          <p:cNvCxnSpPr/>
          <p:nvPr/>
        </p:nvCxnSpPr>
        <p:spPr>
          <a:xfrm>
            <a:off x="76200" y="2743200"/>
            <a:ext cx="1524000" cy="0"/>
          </a:xfrm>
          <a:prstGeom prst="line">
            <a:avLst/>
          </a:prstGeom>
        </p:spPr>
        <p:style>
          <a:lnRef idx="2">
            <a:schemeClr val="accent2"/>
          </a:lnRef>
          <a:fillRef idx="0">
            <a:schemeClr val="accent2"/>
          </a:fillRef>
          <a:effectRef idx="1">
            <a:schemeClr val="accent2"/>
          </a:effectRef>
          <a:fontRef idx="minor">
            <a:schemeClr val="tx1"/>
          </a:fontRef>
        </p:style>
      </p:cxnSp>
      <p:sp>
        <p:nvSpPr>
          <p:cNvPr id="4" name="Rectangle 4">
            <a:extLst>
              <a:ext uri="{FF2B5EF4-FFF2-40B4-BE49-F238E27FC236}">
                <a16:creationId xmlns:a16="http://schemas.microsoft.com/office/drawing/2014/main" xmlns="" id="{AEA80A01-136C-4224-9845-8630369EB2EF}"/>
              </a:ext>
            </a:extLst>
          </p:cNvPr>
          <p:cNvSpPr>
            <a:spLocks noChangeArrowheads="1"/>
          </p:cNvSpPr>
          <p:nvPr/>
        </p:nvSpPr>
        <p:spPr bwMode="auto">
          <a:xfrm>
            <a:off x="7821613" y="3200400"/>
            <a:ext cx="990600"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endParaRPr lang="en-US" altLang="en-US" sz="2000" dirty="0">
              <a:solidFill>
                <a:srgbClr val="0000CC"/>
              </a:solidFill>
              <a:latin typeface="Times New Roman" panose="02020603050405020304" pitchFamily="18" charset="0"/>
              <a:cs typeface="Times New Roman" panose="02020603050405020304" pitchFamily="18" charset="0"/>
            </a:endParaRPr>
          </a:p>
          <a:p>
            <a:pPr algn="just">
              <a:spcBef>
                <a:spcPct val="0"/>
              </a:spcBef>
              <a:buFontTx/>
              <a:buNone/>
            </a:pPr>
            <a:endParaRPr lang="en-US" altLang="en-US" sz="2000" dirty="0">
              <a:solidFill>
                <a:srgbClr val="0000CC"/>
              </a:solidFill>
              <a:latin typeface="Times New Roman" panose="02020603050405020304" pitchFamily="18" charset="0"/>
              <a:cs typeface="Times New Roman" panose="02020603050405020304" pitchFamily="18" charset="0"/>
            </a:endParaRPr>
          </a:p>
          <a:p>
            <a:pPr algn="just">
              <a:spcBef>
                <a:spcPct val="0"/>
              </a:spcBef>
              <a:buFontTx/>
              <a:buNone/>
            </a:pPr>
            <a:r>
              <a:rPr lang="en-US" altLang="en-US" sz="2000" dirty="0">
                <a:solidFill>
                  <a:srgbClr val="0000CC"/>
                </a:solidFill>
                <a:latin typeface="Times New Roman" panose="02020603050405020304" pitchFamily="18" charset="0"/>
                <a:cs typeface="Times New Roman" panose="02020603050405020304" pitchFamily="18" charset="0"/>
              </a:rPr>
              <a:t>=&gt; </a:t>
            </a:r>
            <a:r>
              <a:rPr lang="en-US" altLang="en-US" sz="2400" b="1" dirty="0" err="1">
                <a:solidFill>
                  <a:srgbClr val="0000CC"/>
                </a:solidFill>
                <a:latin typeface="Times New Roman" panose="02020603050405020304" pitchFamily="18" charset="0"/>
                <a:cs typeface="Times New Roman" panose="02020603050405020304" pitchFamily="18" charset="0"/>
              </a:rPr>
              <a:t>Đoạn</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văn</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smtClean="0">
                <a:solidFill>
                  <a:srgbClr val="0000CC"/>
                </a:solidFill>
                <a:latin typeface="Times New Roman" panose="02020603050405020304" pitchFamily="18" charset="0"/>
                <a:cs typeface="Times New Roman" panose="02020603050405020304" pitchFamily="18" charset="0"/>
              </a:rPr>
              <a:t>diễn</a:t>
            </a:r>
            <a:r>
              <a:rPr lang="en-US" altLang="en-US" sz="2400" b="1" dirty="0" smtClean="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dịch</a:t>
            </a:r>
            <a:endParaRPr lang="en-US" altLang="en-US" sz="2400" b="1" dirty="0">
              <a:solidFill>
                <a:srgbClr val="0000CC"/>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par>
                                <p:cTn id="20" presetID="22" presetClass="entr" presetSubtype="4"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Bảng 1">
            <a:extLst>
              <a:ext uri="{FF2B5EF4-FFF2-40B4-BE49-F238E27FC236}">
                <a16:creationId xmlns:a16="http://schemas.microsoft.com/office/drawing/2014/main" xmlns="" id="{CB577B16-9E32-4CA4-BE83-B88A14D77F61}"/>
              </a:ext>
            </a:extLst>
          </p:cNvPr>
          <p:cNvGraphicFramePr>
            <a:graphicFrameLocks noGrp="1"/>
          </p:cNvGraphicFramePr>
          <p:nvPr/>
        </p:nvGraphicFramePr>
        <p:xfrm>
          <a:off x="76200" y="914400"/>
          <a:ext cx="8736013" cy="4038600"/>
        </p:xfrm>
        <a:graphic>
          <a:graphicData uri="http://schemas.openxmlformats.org/drawingml/2006/table">
            <a:tbl>
              <a:tblPr firstRow="1" firstCol="1" bandRow="1">
                <a:tableStyleId>{912C8C85-51F0-491E-9774-3900AFEF0FD7}</a:tableStyleId>
              </a:tblPr>
              <a:tblGrid>
                <a:gridCol w="7610382">
                  <a:extLst>
                    <a:ext uri="{9D8B030D-6E8A-4147-A177-3AD203B41FA5}">
                      <a16:colId xmlns:a16="http://schemas.microsoft.com/office/drawing/2014/main" xmlns="" val="20000"/>
                    </a:ext>
                  </a:extLst>
                </a:gridCol>
                <a:gridCol w="1125631">
                  <a:extLst>
                    <a:ext uri="{9D8B030D-6E8A-4147-A177-3AD203B41FA5}">
                      <a16:colId xmlns:a16="http://schemas.microsoft.com/office/drawing/2014/main" xmlns="" val="20001"/>
                    </a:ext>
                  </a:extLst>
                </a:gridCol>
              </a:tblGrid>
              <a:tr h="547680">
                <a:tc>
                  <a:txBody>
                    <a:bodyPr/>
                    <a:lstStyle/>
                    <a:p>
                      <a:pPr marL="0" marR="0" algn="ctr">
                        <a:lnSpc>
                          <a:spcPts val="1390"/>
                        </a:lnSpc>
                        <a:spcBef>
                          <a:spcPts val="0"/>
                        </a:spcBef>
                        <a:spcAft>
                          <a:spcPts val="0"/>
                        </a:spcAft>
                      </a:pPr>
                      <a:r>
                        <a:rPr lang="vi-VN" sz="2000" b="1" dirty="0">
                          <a:ln>
                            <a:noFill/>
                          </a:ln>
                          <a:solidFill>
                            <a:schemeClr val="accent5">
                              <a:lumMod val="50000"/>
                            </a:schemeClr>
                          </a:solidFill>
                          <a:effectLst/>
                          <a:latin typeface="+mj-lt"/>
                        </a:rPr>
                        <a:t>ĐOẠN VĂN</a:t>
                      </a:r>
                      <a:endParaRPr lang="en-US" sz="2000" b="1" dirty="0">
                        <a:ln>
                          <a:noFill/>
                        </a:ln>
                        <a:solidFill>
                          <a:schemeClr val="accent5">
                            <a:lumMod val="50000"/>
                          </a:schemeClr>
                        </a:solidFill>
                        <a:effectLst/>
                        <a:latin typeface="+mj-lt"/>
                        <a:ea typeface="Calibri" panose="020F0502020204030204" pitchFamily="34" charset="0"/>
                        <a:cs typeface="Times New Roman" panose="02020603050405020304" pitchFamily="18" charset="0"/>
                      </a:endParaRPr>
                    </a:p>
                  </a:txBody>
                  <a:tcPr marL="26763" marR="26763" marT="0" marB="0" anchor="ct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pPr marL="0" marR="0" algn="ctr">
                        <a:lnSpc>
                          <a:spcPts val="1390"/>
                        </a:lnSpc>
                        <a:spcBef>
                          <a:spcPts val="0"/>
                        </a:spcBef>
                        <a:spcAft>
                          <a:spcPts val="0"/>
                        </a:spcAft>
                      </a:pPr>
                      <a:r>
                        <a:rPr lang="vi-VN" sz="1400" b="1" dirty="0">
                          <a:ln>
                            <a:noFill/>
                          </a:ln>
                          <a:solidFill>
                            <a:schemeClr val="accent5">
                              <a:lumMod val="50000"/>
                            </a:schemeClr>
                          </a:solidFill>
                          <a:effectLst/>
                          <a:latin typeface="+mj-lt"/>
                        </a:rPr>
                        <a:t>KIỂU ĐOẠN VĂN</a:t>
                      </a:r>
                      <a:endParaRPr lang="en-US" sz="1400" b="1" dirty="0">
                        <a:ln>
                          <a:noFill/>
                        </a:ln>
                        <a:solidFill>
                          <a:schemeClr val="accent5">
                            <a:lumMod val="50000"/>
                          </a:schemeClr>
                        </a:solidFill>
                        <a:effectLst/>
                        <a:latin typeface="+mj-lt"/>
                        <a:ea typeface="Calibri" panose="020F0502020204030204" pitchFamily="34" charset="0"/>
                        <a:cs typeface="Times New Roman" panose="02020603050405020304" pitchFamily="18" charset="0"/>
                      </a:endParaRPr>
                    </a:p>
                  </a:txBody>
                  <a:tcPr marL="26763" marR="26763" marT="0" marB="0" anchor="ct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extLst>
                  <a:ext uri="{0D108BD9-81ED-4DB2-BD59-A6C34878D82A}">
                    <a16:rowId xmlns:a16="http://schemas.microsoft.com/office/drawing/2014/main" xmlns="" val="10000"/>
                  </a:ext>
                </a:extLst>
              </a:tr>
              <a:tr h="3490920">
                <a:tc>
                  <a:txBody>
                    <a:bodyPr/>
                    <a:lstStyle/>
                    <a:p>
                      <a:r>
                        <a:rPr lang="en-US" sz="2400" b="1" kern="1200" dirty="0">
                          <a:solidFill>
                            <a:schemeClr val="accent5">
                              <a:lumMod val="75000"/>
                            </a:schemeClr>
                          </a:solidFill>
                          <a:effectLst/>
                          <a:latin typeface="+mn-lt"/>
                          <a:ea typeface="+mn-ea"/>
                          <a:cs typeface="+mn-cs"/>
                        </a:rPr>
                        <a:t>b.</a:t>
                      </a:r>
                      <a:r>
                        <a:rPr lang="en-US" sz="2400" b="1" kern="1200" baseline="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Sách</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mang</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tới</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cho</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chúng</a:t>
                      </a:r>
                      <a:r>
                        <a:rPr lang="en-US" sz="2400" b="1" kern="1200" dirty="0">
                          <a:solidFill>
                            <a:schemeClr val="accent5">
                              <a:lumMod val="75000"/>
                            </a:schemeClr>
                          </a:solidFill>
                          <a:effectLst/>
                          <a:latin typeface="+mn-lt"/>
                          <a:ea typeface="+mn-ea"/>
                          <a:cs typeface="+mn-cs"/>
                        </a:rPr>
                        <a:t> ta </a:t>
                      </a:r>
                      <a:r>
                        <a:rPr lang="en-US" sz="2400" b="1" kern="1200" dirty="0" err="1">
                          <a:solidFill>
                            <a:schemeClr val="accent5">
                              <a:lumMod val="75000"/>
                            </a:schemeClr>
                          </a:solidFill>
                          <a:effectLst/>
                          <a:latin typeface="+mn-lt"/>
                          <a:ea typeface="+mn-ea"/>
                          <a:cs typeface="+mn-cs"/>
                        </a:rPr>
                        <a:t>nguồn</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kiến</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thức</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vô</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hạn</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Bởi</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sách</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không</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chỉ</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cung</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cấp</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cho</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chúng</a:t>
                      </a:r>
                      <a:r>
                        <a:rPr lang="en-US" sz="2400" b="1" kern="1200" dirty="0">
                          <a:solidFill>
                            <a:schemeClr val="accent5">
                              <a:lumMod val="75000"/>
                            </a:schemeClr>
                          </a:solidFill>
                          <a:effectLst/>
                          <a:latin typeface="+mn-lt"/>
                          <a:ea typeface="+mn-ea"/>
                          <a:cs typeface="+mn-cs"/>
                        </a:rPr>
                        <a:t> ta </a:t>
                      </a:r>
                      <a:r>
                        <a:rPr lang="en-US" sz="2400" b="1" kern="1200" dirty="0" err="1">
                          <a:solidFill>
                            <a:schemeClr val="accent5">
                              <a:lumMod val="75000"/>
                            </a:schemeClr>
                          </a:solidFill>
                          <a:effectLst/>
                          <a:latin typeface="+mn-lt"/>
                          <a:ea typeface="+mn-ea"/>
                          <a:cs typeface="+mn-cs"/>
                        </a:rPr>
                        <a:t>thông</a:t>
                      </a:r>
                      <a:r>
                        <a:rPr lang="en-US" sz="2400" b="1" kern="1200" dirty="0">
                          <a:solidFill>
                            <a:schemeClr val="accent5">
                              <a:lumMod val="75000"/>
                            </a:schemeClr>
                          </a:solidFill>
                          <a:effectLst/>
                          <a:latin typeface="+mn-lt"/>
                          <a:ea typeface="+mn-ea"/>
                          <a:cs typeface="+mn-cs"/>
                        </a:rPr>
                        <a:t> tin, </a:t>
                      </a:r>
                      <a:r>
                        <a:rPr lang="en-US" sz="2400" b="1" kern="1200" dirty="0" err="1">
                          <a:solidFill>
                            <a:schemeClr val="accent5">
                              <a:lumMod val="75000"/>
                            </a:schemeClr>
                          </a:solidFill>
                          <a:effectLst/>
                          <a:latin typeface="+mn-lt"/>
                          <a:ea typeface="+mn-ea"/>
                          <a:cs typeface="+mn-cs"/>
                        </a:rPr>
                        <a:t>kiến</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thức</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về</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văn</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hóa</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chính</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trị</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về</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tôn</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giáo</a:t>
                      </a:r>
                      <a:r>
                        <a:rPr lang="en-US" sz="2400" b="1" kern="1200" dirty="0">
                          <a:solidFill>
                            <a:schemeClr val="accent5">
                              <a:lumMod val="75000"/>
                            </a:schemeClr>
                          </a:solidFill>
                          <a:effectLst/>
                          <a:latin typeface="+mn-lt"/>
                          <a:ea typeface="+mn-ea"/>
                          <a:cs typeface="+mn-cs"/>
                        </a:rPr>
                        <a:t>, ... </a:t>
                      </a:r>
                      <a:r>
                        <a:rPr lang="en-US" sz="2400" b="1" kern="1200" dirty="0" err="1">
                          <a:solidFill>
                            <a:schemeClr val="accent5">
                              <a:lumMod val="75000"/>
                            </a:schemeClr>
                          </a:solidFill>
                          <a:effectLst/>
                          <a:latin typeface="+mn-lt"/>
                          <a:ea typeface="+mn-ea"/>
                          <a:cs typeface="+mn-cs"/>
                        </a:rPr>
                        <a:t>mà</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còn</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giúp</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chúng</a:t>
                      </a:r>
                      <a:r>
                        <a:rPr lang="en-US" sz="2400" b="1" kern="1200" dirty="0">
                          <a:solidFill>
                            <a:schemeClr val="accent5">
                              <a:lumMod val="75000"/>
                            </a:schemeClr>
                          </a:solidFill>
                          <a:effectLst/>
                          <a:latin typeface="+mn-lt"/>
                          <a:ea typeface="+mn-ea"/>
                          <a:cs typeface="+mn-cs"/>
                        </a:rPr>
                        <a:t> ta </a:t>
                      </a:r>
                      <a:r>
                        <a:rPr lang="en-US" sz="2400" b="1" kern="1200" dirty="0" err="1">
                          <a:solidFill>
                            <a:schemeClr val="accent5">
                              <a:lumMod val="75000"/>
                            </a:schemeClr>
                          </a:solidFill>
                          <a:effectLst/>
                          <a:latin typeface="+mn-lt"/>
                          <a:ea typeface="+mn-ea"/>
                          <a:cs typeface="+mn-cs"/>
                        </a:rPr>
                        <a:t>chiêm</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nghiệm</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về</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xã</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hội</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xa</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xưa</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thông</a:t>
                      </a:r>
                      <a:r>
                        <a:rPr lang="en-US" sz="2400" b="1" kern="1200" dirty="0">
                          <a:solidFill>
                            <a:schemeClr val="accent5">
                              <a:lumMod val="75000"/>
                            </a:schemeClr>
                          </a:solidFill>
                          <a:effectLst/>
                          <a:latin typeface="+mn-lt"/>
                          <a:ea typeface="+mn-ea"/>
                          <a:cs typeface="+mn-cs"/>
                        </a:rPr>
                        <a:t> qua </a:t>
                      </a:r>
                      <a:r>
                        <a:rPr lang="en-US" sz="2400" b="1" kern="1200" dirty="0" err="1">
                          <a:solidFill>
                            <a:schemeClr val="accent5">
                              <a:lumMod val="75000"/>
                            </a:schemeClr>
                          </a:solidFill>
                          <a:effectLst/>
                          <a:latin typeface="+mn-lt"/>
                          <a:ea typeface="+mn-ea"/>
                          <a:cs typeface="+mn-cs"/>
                        </a:rPr>
                        <a:t>các</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tác</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phẩm</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văn</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học</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lịch</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sử</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Nó</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giúp</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chúng</a:t>
                      </a:r>
                      <a:r>
                        <a:rPr lang="en-US" sz="2400" b="1" kern="1200" dirty="0">
                          <a:solidFill>
                            <a:schemeClr val="accent5">
                              <a:lumMod val="75000"/>
                            </a:schemeClr>
                          </a:solidFill>
                          <a:effectLst/>
                          <a:latin typeface="+mn-lt"/>
                          <a:ea typeface="+mn-ea"/>
                          <a:cs typeface="+mn-cs"/>
                        </a:rPr>
                        <a:t> ta </a:t>
                      </a:r>
                      <a:r>
                        <a:rPr lang="en-US" sz="2400" b="1" kern="1200" dirty="0" err="1">
                          <a:solidFill>
                            <a:schemeClr val="accent5">
                              <a:lumMod val="75000"/>
                            </a:schemeClr>
                          </a:solidFill>
                          <a:effectLst/>
                          <a:latin typeface="+mn-lt"/>
                          <a:ea typeface="+mn-ea"/>
                          <a:cs typeface="+mn-cs"/>
                        </a:rPr>
                        <a:t>được</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sống</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nhiều</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cuộc</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đời</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khác</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nhau</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giúp</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chúng</a:t>
                      </a:r>
                      <a:r>
                        <a:rPr lang="en-US" sz="2400" b="1" kern="1200" dirty="0">
                          <a:solidFill>
                            <a:schemeClr val="accent5">
                              <a:lumMod val="75000"/>
                            </a:schemeClr>
                          </a:solidFill>
                          <a:effectLst/>
                          <a:latin typeface="+mn-lt"/>
                          <a:ea typeface="+mn-ea"/>
                          <a:cs typeface="+mn-cs"/>
                        </a:rPr>
                        <a:t> ta </a:t>
                      </a:r>
                      <a:r>
                        <a:rPr lang="en-US" sz="2400" b="1" kern="1200" dirty="0" err="1">
                          <a:solidFill>
                            <a:schemeClr val="accent5">
                              <a:lumMod val="75000"/>
                            </a:schemeClr>
                          </a:solidFill>
                          <a:effectLst/>
                          <a:latin typeface="+mn-lt"/>
                          <a:ea typeface="+mn-ea"/>
                          <a:cs typeface="+mn-cs"/>
                        </a:rPr>
                        <a:t>mở</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mang</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chân</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trời</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mới</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Đọc</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sách</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người</a:t>
                      </a:r>
                      <a:r>
                        <a:rPr lang="en-US" sz="2400" b="1" kern="1200" dirty="0">
                          <a:solidFill>
                            <a:schemeClr val="accent5">
                              <a:lumMod val="75000"/>
                            </a:schemeClr>
                          </a:solidFill>
                          <a:effectLst/>
                          <a:latin typeface="+mn-lt"/>
                          <a:ea typeface="+mn-ea"/>
                          <a:cs typeface="+mn-cs"/>
                        </a:rPr>
                        <a:t> ta </a:t>
                      </a:r>
                      <a:r>
                        <a:rPr lang="en-US" sz="2400" b="1" kern="1200" dirty="0" err="1">
                          <a:solidFill>
                            <a:schemeClr val="accent5">
                              <a:lumMod val="75000"/>
                            </a:schemeClr>
                          </a:solidFill>
                          <a:effectLst/>
                          <a:latin typeface="+mn-lt"/>
                          <a:ea typeface="+mn-ea"/>
                          <a:cs typeface="+mn-cs"/>
                        </a:rPr>
                        <a:t>thấu</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hiểu</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nhiều</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điều</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nhiều</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nền</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văn</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hóa</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khác</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nhau</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Vì</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vậy</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có</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thể</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nói</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sách</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chính</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là</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kho</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tàng</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kiến</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thức</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của</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cả</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nhân</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loại</a:t>
                      </a:r>
                      <a:r>
                        <a:rPr lang="en-US" sz="2400" b="1" kern="1200" dirty="0">
                          <a:solidFill>
                            <a:schemeClr val="accent5">
                              <a:lumMod val="75000"/>
                            </a:schemeClr>
                          </a:solidFill>
                          <a:effectLst/>
                          <a:latin typeface="+mn-lt"/>
                          <a:ea typeface="+mn-ea"/>
                          <a:cs typeface="+mn-cs"/>
                        </a:rPr>
                        <a:t>.</a:t>
                      </a:r>
                      <a:endParaRPr lang="en-US" sz="2400" dirty="0">
                        <a:solidFill>
                          <a:schemeClr val="accent5">
                            <a:lumMod val="75000"/>
                          </a:schemeClr>
                        </a:solidFill>
                        <a:effectLst/>
                      </a:endParaRPr>
                    </a:p>
                    <a:p>
                      <a:pPr marL="0" marR="0">
                        <a:lnSpc>
                          <a:spcPts val="1390"/>
                        </a:lnSpc>
                        <a:spcBef>
                          <a:spcPts val="0"/>
                        </a:spcBef>
                        <a:spcAft>
                          <a:spcPts val="0"/>
                        </a:spcAft>
                      </a:pPr>
                      <a:r>
                        <a:rPr lang="vi-VN" sz="2000" b="0" dirty="0">
                          <a:ln>
                            <a:noFill/>
                          </a:ln>
                          <a:solidFill>
                            <a:schemeClr val="accent5">
                              <a:lumMod val="75000"/>
                            </a:schemeClr>
                          </a:solidFill>
                          <a:effectLst/>
                          <a:latin typeface="+mj-lt"/>
                        </a:rPr>
                        <a:t> </a:t>
                      </a:r>
                      <a:endParaRPr lang="en-US" sz="2000" b="0" dirty="0">
                        <a:ln>
                          <a:noFill/>
                        </a:ln>
                        <a:solidFill>
                          <a:schemeClr val="accent5">
                            <a:lumMod val="75000"/>
                          </a:schemeClr>
                        </a:solidFill>
                        <a:effectLst/>
                        <a:latin typeface="+mj-lt"/>
                        <a:ea typeface="Calibri" panose="020F0502020204030204" pitchFamily="34" charset="0"/>
                        <a:cs typeface="Times New Roman" panose="02020603050405020304" pitchFamily="18" charset="0"/>
                      </a:endParaRPr>
                    </a:p>
                  </a:txBody>
                  <a:tcPr marL="26763" marR="26763" marT="0" marB="0">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pPr marL="0" marR="0" algn="ctr">
                        <a:lnSpc>
                          <a:spcPts val="1390"/>
                        </a:lnSpc>
                        <a:spcBef>
                          <a:spcPts val="0"/>
                        </a:spcBef>
                        <a:spcAft>
                          <a:spcPts val="0"/>
                        </a:spcAft>
                      </a:pPr>
                      <a:endParaRPr lang="en-US" sz="2000" b="0" dirty="0">
                        <a:ln>
                          <a:noFill/>
                        </a:ln>
                        <a:solidFill>
                          <a:schemeClr val="accent5">
                            <a:lumMod val="50000"/>
                          </a:schemeClr>
                        </a:solidFill>
                        <a:effectLst/>
                        <a:latin typeface="+mj-lt"/>
                        <a:ea typeface="Calibri" panose="020F0502020204030204" pitchFamily="34" charset="0"/>
                        <a:cs typeface="Times New Roman" panose="02020603050405020304" pitchFamily="18" charset="0"/>
                      </a:endParaRPr>
                    </a:p>
                  </a:txBody>
                  <a:tcPr marL="26763" marR="26763" marT="0" marB="0" anchor="ct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
        <p:nvSpPr>
          <p:cNvPr id="3" name="Rectangle 4">
            <a:extLst>
              <a:ext uri="{FF2B5EF4-FFF2-40B4-BE49-F238E27FC236}">
                <a16:creationId xmlns:a16="http://schemas.microsoft.com/office/drawing/2014/main" xmlns="" id="{560BCF31-0E44-49D2-8D9F-409C655CD963}"/>
              </a:ext>
            </a:extLst>
          </p:cNvPr>
          <p:cNvSpPr>
            <a:spLocks noChangeArrowheads="1"/>
          </p:cNvSpPr>
          <p:nvPr/>
        </p:nvSpPr>
        <p:spPr bwMode="auto">
          <a:xfrm>
            <a:off x="7821613" y="1687513"/>
            <a:ext cx="990600"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endParaRPr lang="en-US" altLang="en-US" sz="2000" dirty="0">
              <a:solidFill>
                <a:srgbClr val="0000CC"/>
              </a:solidFill>
              <a:latin typeface="Times New Roman" panose="02020603050405020304" pitchFamily="18" charset="0"/>
              <a:cs typeface="Times New Roman" panose="02020603050405020304" pitchFamily="18" charset="0"/>
            </a:endParaRPr>
          </a:p>
          <a:p>
            <a:pPr algn="just">
              <a:spcBef>
                <a:spcPct val="0"/>
              </a:spcBef>
              <a:buFontTx/>
              <a:buNone/>
            </a:pPr>
            <a:endParaRPr lang="en-US" altLang="en-US" sz="2000" dirty="0">
              <a:solidFill>
                <a:srgbClr val="0000CC"/>
              </a:solidFill>
              <a:latin typeface="Times New Roman" panose="02020603050405020304" pitchFamily="18" charset="0"/>
              <a:cs typeface="Times New Roman" panose="02020603050405020304" pitchFamily="18" charset="0"/>
            </a:endParaRPr>
          </a:p>
          <a:p>
            <a:pPr algn="just">
              <a:spcBef>
                <a:spcPct val="0"/>
              </a:spcBef>
              <a:buFontTx/>
              <a:buNone/>
            </a:pPr>
            <a:r>
              <a:rPr lang="en-US" altLang="en-US" sz="2000" dirty="0">
                <a:solidFill>
                  <a:srgbClr val="0000CC"/>
                </a:solidFill>
                <a:latin typeface="Times New Roman" panose="02020603050405020304" pitchFamily="18" charset="0"/>
                <a:cs typeface="Times New Roman" panose="02020603050405020304" pitchFamily="18" charset="0"/>
              </a:rPr>
              <a:t>=&gt; </a:t>
            </a:r>
            <a:r>
              <a:rPr lang="en-US" altLang="en-US" sz="2400" b="1" dirty="0" err="1">
                <a:solidFill>
                  <a:srgbClr val="0000CC"/>
                </a:solidFill>
                <a:latin typeface="Times New Roman" panose="02020603050405020304" pitchFamily="18" charset="0"/>
                <a:cs typeface="Times New Roman" panose="02020603050405020304" pitchFamily="18" charset="0"/>
              </a:rPr>
              <a:t>Đoạn</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văn</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smtClean="0">
                <a:solidFill>
                  <a:srgbClr val="0000CC"/>
                </a:solidFill>
                <a:latin typeface="Times New Roman" panose="02020603050405020304" pitchFamily="18" charset="0"/>
                <a:cs typeface="Times New Roman" panose="02020603050405020304" pitchFamily="18" charset="0"/>
              </a:rPr>
              <a:t>phối</a:t>
            </a:r>
            <a:r>
              <a:rPr lang="en-US" altLang="en-US" sz="2400" b="1" dirty="0" smtClean="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hợp</a:t>
            </a:r>
            <a:r>
              <a:rPr lang="en-US" altLang="en-US" sz="2400" b="1" dirty="0">
                <a:solidFill>
                  <a:srgbClr val="0000CC"/>
                </a:solidFill>
                <a:latin typeface="Times New Roman" panose="02020603050405020304" pitchFamily="18" charset="0"/>
                <a:cs typeface="Times New Roman" panose="02020603050405020304" pitchFamily="18" charset="0"/>
              </a:rPr>
              <a:t> </a:t>
            </a:r>
          </a:p>
        </p:txBody>
      </p:sp>
      <p:cxnSp>
        <p:nvCxnSpPr>
          <p:cNvPr id="4" name="Straight Connector 3">
            <a:extLst>
              <a:ext uri="{FF2B5EF4-FFF2-40B4-BE49-F238E27FC236}">
                <a16:creationId xmlns:a16="http://schemas.microsoft.com/office/drawing/2014/main" xmlns="" id="{8593D454-D09E-4C89-8F79-8337FFAF11D1}"/>
              </a:ext>
            </a:extLst>
          </p:cNvPr>
          <p:cNvCxnSpPr/>
          <p:nvPr/>
        </p:nvCxnSpPr>
        <p:spPr>
          <a:xfrm>
            <a:off x="457200" y="1828800"/>
            <a:ext cx="647700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6" name="Straight Connector 5">
            <a:extLst>
              <a:ext uri="{FF2B5EF4-FFF2-40B4-BE49-F238E27FC236}">
                <a16:creationId xmlns:a16="http://schemas.microsoft.com/office/drawing/2014/main" xmlns="" id="{8593D454-D09E-4C89-8F79-8337FFAF11D1}"/>
              </a:ext>
            </a:extLst>
          </p:cNvPr>
          <p:cNvCxnSpPr/>
          <p:nvPr/>
        </p:nvCxnSpPr>
        <p:spPr>
          <a:xfrm>
            <a:off x="1573213" y="4343400"/>
            <a:ext cx="5665787"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8" name="Straight Connector 7">
            <a:extLst>
              <a:ext uri="{FF2B5EF4-FFF2-40B4-BE49-F238E27FC236}">
                <a16:creationId xmlns:a16="http://schemas.microsoft.com/office/drawing/2014/main" xmlns="" id="{8593D454-D09E-4C89-8F79-8337FFAF11D1}"/>
              </a:ext>
            </a:extLst>
          </p:cNvPr>
          <p:cNvCxnSpPr/>
          <p:nvPr/>
        </p:nvCxnSpPr>
        <p:spPr>
          <a:xfrm>
            <a:off x="152400" y="4724400"/>
            <a:ext cx="2667000" cy="0"/>
          </a:xfrm>
          <a:prstGeom prst="line">
            <a:avLst/>
          </a:prstGeom>
        </p:spPr>
        <p:style>
          <a:lnRef idx="2">
            <a:schemeClr val="accent2"/>
          </a:lnRef>
          <a:fillRef idx="0">
            <a:schemeClr val="accent2"/>
          </a:fillRef>
          <a:effectRef idx="1">
            <a:schemeClr val="accent2"/>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par>
                                <p:cTn id="20" presetID="22" presetClass="entr" presetSubtype="4"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Bảng 1">
            <a:extLst>
              <a:ext uri="{FF2B5EF4-FFF2-40B4-BE49-F238E27FC236}">
                <a16:creationId xmlns:a16="http://schemas.microsoft.com/office/drawing/2014/main" xmlns="" id="{5397E02E-E278-4A65-B948-9F794644522F}"/>
              </a:ext>
            </a:extLst>
          </p:cNvPr>
          <p:cNvGraphicFramePr>
            <a:graphicFrameLocks noGrp="1"/>
          </p:cNvGraphicFramePr>
          <p:nvPr/>
        </p:nvGraphicFramePr>
        <p:xfrm>
          <a:off x="76200" y="914400"/>
          <a:ext cx="8736013" cy="2684463"/>
        </p:xfrm>
        <a:graphic>
          <a:graphicData uri="http://schemas.openxmlformats.org/drawingml/2006/table">
            <a:tbl>
              <a:tblPr firstRow="1" firstCol="1" bandRow="1">
                <a:tableStyleId>{912C8C85-51F0-491E-9774-3900AFEF0FD7}</a:tableStyleId>
              </a:tblPr>
              <a:tblGrid>
                <a:gridCol w="7610382">
                  <a:extLst>
                    <a:ext uri="{9D8B030D-6E8A-4147-A177-3AD203B41FA5}">
                      <a16:colId xmlns:a16="http://schemas.microsoft.com/office/drawing/2014/main" xmlns="" val="20000"/>
                    </a:ext>
                  </a:extLst>
                </a:gridCol>
                <a:gridCol w="1125631">
                  <a:extLst>
                    <a:ext uri="{9D8B030D-6E8A-4147-A177-3AD203B41FA5}">
                      <a16:colId xmlns:a16="http://schemas.microsoft.com/office/drawing/2014/main" xmlns="" val="20001"/>
                    </a:ext>
                  </a:extLst>
                </a:gridCol>
              </a:tblGrid>
              <a:tr h="550707">
                <a:tc>
                  <a:txBody>
                    <a:bodyPr/>
                    <a:lstStyle/>
                    <a:p>
                      <a:pPr marL="0" marR="0" algn="ctr">
                        <a:lnSpc>
                          <a:spcPts val="1390"/>
                        </a:lnSpc>
                        <a:spcBef>
                          <a:spcPts val="0"/>
                        </a:spcBef>
                        <a:spcAft>
                          <a:spcPts val="0"/>
                        </a:spcAft>
                      </a:pPr>
                      <a:r>
                        <a:rPr lang="vi-VN" sz="2000" b="1" dirty="0">
                          <a:ln>
                            <a:noFill/>
                          </a:ln>
                          <a:solidFill>
                            <a:schemeClr val="accent5">
                              <a:lumMod val="50000"/>
                            </a:schemeClr>
                          </a:solidFill>
                          <a:effectLst/>
                          <a:latin typeface="+mj-lt"/>
                        </a:rPr>
                        <a:t>ĐOẠN VĂN</a:t>
                      </a:r>
                      <a:endParaRPr lang="en-US" sz="2000" b="1" dirty="0">
                        <a:ln>
                          <a:noFill/>
                        </a:ln>
                        <a:solidFill>
                          <a:schemeClr val="accent5">
                            <a:lumMod val="50000"/>
                          </a:schemeClr>
                        </a:solidFill>
                        <a:effectLst/>
                        <a:latin typeface="+mj-lt"/>
                        <a:ea typeface="Calibri" panose="020F0502020204030204" pitchFamily="34" charset="0"/>
                        <a:cs typeface="Times New Roman" panose="02020603050405020304" pitchFamily="18" charset="0"/>
                      </a:endParaRPr>
                    </a:p>
                  </a:txBody>
                  <a:tcPr marL="26763" marR="26763" marT="0" marB="0" anchor="ct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pPr marL="0" marR="0" algn="ctr">
                        <a:lnSpc>
                          <a:spcPts val="1390"/>
                        </a:lnSpc>
                        <a:spcBef>
                          <a:spcPts val="0"/>
                        </a:spcBef>
                        <a:spcAft>
                          <a:spcPts val="0"/>
                        </a:spcAft>
                      </a:pPr>
                      <a:r>
                        <a:rPr lang="vi-VN" sz="1400" b="1" dirty="0">
                          <a:ln>
                            <a:noFill/>
                          </a:ln>
                          <a:solidFill>
                            <a:schemeClr val="accent5">
                              <a:lumMod val="50000"/>
                            </a:schemeClr>
                          </a:solidFill>
                          <a:effectLst/>
                          <a:latin typeface="+mj-lt"/>
                        </a:rPr>
                        <a:t>KIỂU ĐOẠN VĂN</a:t>
                      </a:r>
                      <a:endParaRPr lang="en-US" sz="1400" b="1" dirty="0">
                        <a:ln>
                          <a:noFill/>
                        </a:ln>
                        <a:solidFill>
                          <a:schemeClr val="accent5">
                            <a:lumMod val="50000"/>
                          </a:schemeClr>
                        </a:solidFill>
                        <a:effectLst/>
                        <a:latin typeface="+mj-lt"/>
                        <a:ea typeface="Calibri" panose="020F0502020204030204" pitchFamily="34" charset="0"/>
                        <a:cs typeface="Times New Roman" panose="02020603050405020304" pitchFamily="18" charset="0"/>
                      </a:endParaRPr>
                    </a:p>
                  </a:txBody>
                  <a:tcPr marL="26763" marR="26763" marT="0" marB="0" anchor="ct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extLst>
                  <a:ext uri="{0D108BD9-81ED-4DB2-BD59-A6C34878D82A}">
                    <a16:rowId xmlns:a16="http://schemas.microsoft.com/office/drawing/2014/main" xmlns="" val="10000"/>
                  </a:ext>
                </a:extLst>
              </a:tr>
              <a:tr h="2133756">
                <a:tc>
                  <a:txBody>
                    <a:bodyPr/>
                    <a:lstStyle/>
                    <a:p>
                      <a:r>
                        <a:rPr lang="en-US" sz="2400" b="1" kern="1200" dirty="0">
                          <a:solidFill>
                            <a:schemeClr val="accent5">
                              <a:lumMod val="75000"/>
                            </a:schemeClr>
                          </a:solidFill>
                          <a:effectLst/>
                          <a:latin typeface="+mn-lt"/>
                          <a:ea typeface="+mn-ea"/>
                          <a:cs typeface="+mn-cs"/>
                        </a:rPr>
                        <a:t>c.</a:t>
                      </a:r>
                      <a:r>
                        <a:rPr lang="en-US" sz="2400" b="1" kern="1200" baseline="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Nhiều</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người</a:t>
                      </a:r>
                      <a:r>
                        <a:rPr lang="en-US" sz="2400" b="1" kern="1200" dirty="0">
                          <a:solidFill>
                            <a:schemeClr val="accent5">
                              <a:lumMod val="75000"/>
                            </a:schemeClr>
                          </a:solidFill>
                          <a:effectLst/>
                          <a:latin typeface="+mn-lt"/>
                          <a:ea typeface="+mn-ea"/>
                          <a:cs typeface="+mn-cs"/>
                        </a:rPr>
                        <a:t> tin </a:t>
                      </a:r>
                      <a:r>
                        <a:rPr lang="en-US" sz="2400" b="1" kern="1200" dirty="0" err="1">
                          <a:solidFill>
                            <a:schemeClr val="accent5">
                              <a:lumMod val="75000"/>
                            </a:schemeClr>
                          </a:solidFill>
                          <a:effectLst/>
                          <a:latin typeface="+mn-lt"/>
                          <a:ea typeface="+mn-ea"/>
                          <a:cs typeface="+mn-cs"/>
                        </a:rPr>
                        <a:t>rằng</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khi</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nhìn</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lên</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bầu</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trời</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và</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thấy</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sao</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băng</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nếu</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nhanh</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chóng</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ước</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một</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điều</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gì</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đó</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chắc</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chắn</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sẽ</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trở</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thành</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hiện</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thật</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Một</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số</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quan</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điểm</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cho</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rằng</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sao</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băng</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là</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một</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hình</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tượng</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đẹp</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và</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thường</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gắn</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liền</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với</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nhiều</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câu</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chuyện</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về</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tình</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yêu</a:t>
                      </a:r>
                      <a:r>
                        <a:rPr lang="en-US" sz="2400" b="1" kern="1200" dirty="0">
                          <a:solidFill>
                            <a:schemeClr val="accent5">
                              <a:lumMod val="75000"/>
                            </a:schemeClr>
                          </a:solidFill>
                          <a:effectLst/>
                          <a:latin typeface="+mn-lt"/>
                          <a:ea typeface="+mn-ea"/>
                          <a:cs typeface="+mn-cs"/>
                        </a:rPr>
                        <a:t>. </a:t>
                      </a:r>
                      <a:r>
                        <a:rPr lang="vi-VN" sz="2000" b="0" dirty="0">
                          <a:ln>
                            <a:noFill/>
                          </a:ln>
                          <a:solidFill>
                            <a:schemeClr val="accent5">
                              <a:lumMod val="75000"/>
                            </a:schemeClr>
                          </a:solidFill>
                          <a:effectLst/>
                          <a:latin typeface="+mj-lt"/>
                        </a:rPr>
                        <a:t> </a:t>
                      </a:r>
                      <a:endParaRPr lang="en-US" sz="2000" b="0" dirty="0">
                        <a:ln>
                          <a:noFill/>
                        </a:ln>
                        <a:solidFill>
                          <a:schemeClr val="accent5">
                            <a:lumMod val="75000"/>
                          </a:schemeClr>
                        </a:solidFill>
                        <a:effectLst/>
                        <a:latin typeface="+mj-lt"/>
                      </a:endParaRPr>
                    </a:p>
                    <a:p>
                      <a:endParaRPr lang="en-US" sz="2000" b="0" dirty="0">
                        <a:ln>
                          <a:noFill/>
                        </a:ln>
                        <a:solidFill>
                          <a:schemeClr val="accent5">
                            <a:lumMod val="75000"/>
                          </a:schemeClr>
                        </a:solidFill>
                        <a:effectLst/>
                        <a:latin typeface="+mj-lt"/>
                        <a:ea typeface="Calibri" panose="020F0502020204030204" pitchFamily="34" charset="0"/>
                        <a:cs typeface="Times New Roman" panose="02020603050405020304" pitchFamily="18" charset="0"/>
                      </a:endParaRPr>
                    </a:p>
                  </a:txBody>
                  <a:tcPr marL="26763" marR="26763" marT="0" marB="0">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pPr marL="0" marR="0" algn="ctr">
                        <a:lnSpc>
                          <a:spcPts val="1390"/>
                        </a:lnSpc>
                        <a:spcBef>
                          <a:spcPts val="0"/>
                        </a:spcBef>
                        <a:spcAft>
                          <a:spcPts val="0"/>
                        </a:spcAft>
                      </a:pPr>
                      <a:endParaRPr lang="en-US" sz="2000" b="0" dirty="0">
                        <a:ln>
                          <a:noFill/>
                        </a:ln>
                        <a:solidFill>
                          <a:schemeClr val="accent5">
                            <a:lumMod val="50000"/>
                          </a:schemeClr>
                        </a:solidFill>
                        <a:effectLst/>
                        <a:latin typeface="+mj-lt"/>
                        <a:ea typeface="Calibri" panose="020F0502020204030204" pitchFamily="34" charset="0"/>
                        <a:cs typeface="Times New Roman" panose="02020603050405020304" pitchFamily="18" charset="0"/>
                      </a:endParaRPr>
                    </a:p>
                  </a:txBody>
                  <a:tcPr marL="26763" marR="26763" marT="0" marB="0" anchor="ct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
        <p:nvSpPr>
          <p:cNvPr id="3" name="Rectangle 4">
            <a:extLst>
              <a:ext uri="{FF2B5EF4-FFF2-40B4-BE49-F238E27FC236}">
                <a16:creationId xmlns:a16="http://schemas.microsoft.com/office/drawing/2014/main" xmlns="" id="{28D56CD0-2AE9-4A19-A153-F852B0544AEF}"/>
              </a:ext>
            </a:extLst>
          </p:cNvPr>
          <p:cNvSpPr>
            <a:spLocks noChangeArrowheads="1"/>
          </p:cNvSpPr>
          <p:nvPr/>
        </p:nvSpPr>
        <p:spPr bwMode="auto">
          <a:xfrm>
            <a:off x="7818438" y="1133475"/>
            <a:ext cx="990600"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endParaRPr lang="en-US" altLang="en-US" sz="2000" dirty="0">
              <a:solidFill>
                <a:srgbClr val="0000CC"/>
              </a:solidFill>
              <a:latin typeface="Times New Roman" panose="02020603050405020304" pitchFamily="18" charset="0"/>
              <a:cs typeface="Times New Roman" panose="02020603050405020304" pitchFamily="18" charset="0"/>
            </a:endParaRPr>
          </a:p>
          <a:p>
            <a:pPr algn="just">
              <a:spcBef>
                <a:spcPct val="0"/>
              </a:spcBef>
              <a:buFontTx/>
              <a:buNone/>
            </a:pPr>
            <a:endParaRPr lang="en-US" altLang="en-US" sz="2000" dirty="0">
              <a:solidFill>
                <a:srgbClr val="0000CC"/>
              </a:solidFill>
              <a:latin typeface="Times New Roman" panose="02020603050405020304" pitchFamily="18" charset="0"/>
              <a:cs typeface="Times New Roman" panose="02020603050405020304" pitchFamily="18" charset="0"/>
            </a:endParaRPr>
          </a:p>
          <a:p>
            <a:pPr algn="just">
              <a:spcBef>
                <a:spcPct val="0"/>
              </a:spcBef>
              <a:buFontTx/>
              <a:buNone/>
            </a:pPr>
            <a:r>
              <a:rPr lang="en-US" altLang="en-US" sz="2000" dirty="0">
                <a:solidFill>
                  <a:srgbClr val="0000CC"/>
                </a:solidFill>
                <a:latin typeface="Times New Roman" panose="02020603050405020304" pitchFamily="18" charset="0"/>
                <a:cs typeface="Times New Roman" panose="02020603050405020304" pitchFamily="18" charset="0"/>
              </a:rPr>
              <a:t>=&gt; </a:t>
            </a:r>
            <a:r>
              <a:rPr lang="en-US" altLang="en-US" sz="2400" b="1" dirty="0" err="1">
                <a:solidFill>
                  <a:srgbClr val="0000CC"/>
                </a:solidFill>
                <a:latin typeface="Times New Roman" panose="02020603050405020304" pitchFamily="18" charset="0"/>
                <a:cs typeface="Times New Roman" panose="02020603050405020304" pitchFamily="18" charset="0"/>
              </a:rPr>
              <a:t>Đoạn</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văn</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smtClean="0">
                <a:solidFill>
                  <a:srgbClr val="0000CC"/>
                </a:solidFill>
                <a:latin typeface="Times New Roman" panose="02020603050405020304" pitchFamily="18" charset="0"/>
                <a:cs typeface="Times New Roman" panose="02020603050405020304" pitchFamily="18" charset="0"/>
              </a:rPr>
              <a:t>song song</a:t>
            </a:r>
            <a:endParaRPr lang="en-US" altLang="en-US" sz="2400" b="1" dirty="0">
              <a:solidFill>
                <a:srgbClr val="0000CC"/>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Bảng 1">
            <a:extLst>
              <a:ext uri="{FF2B5EF4-FFF2-40B4-BE49-F238E27FC236}">
                <a16:creationId xmlns:a16="http://schemas.microsoft.com/office/drawing/2014/main" xmlns="" id="{0F8BB3F7-089E-4EAF-99A9-FF27774C1515}"/>
              </a:ext>
            </a:extLst>
          </p:cNvPr>
          <p:cNvGraphicFramePr>
            <a:graphicFrameLocks noGrp="1"/>
          </p:cNvGraphicFramePr>
          <p:nvPr/>
        </p:nvGraphicFramePr>
        <p:xfrm>
          <a:off x="76200" y="914400"/>
          <a:ext cx="8736013" cy="4800600"/>
        </p:xfrm>
        <a:graphic>
          <a:graphicData uri="http://schemas.openxmlformats.org/drawingml/2006/table">
            <a:tbl>
              <a:tblPr firstRow="1" firstCol="1" bandRow="1">
                <a:tableStyleId>{912C8C85-51F0-491E-9774-3900AFEF0FD7}</a:tableStyleId>
              </a:tblPr>
              <a:tblGrid>
                <a:gridCol w="7610382">
                  <a:extLst>
                    <a:ext uri="{9D8B030D-6E8A-4147-A177-3AD203B41FA5}">
                      <a16:colId xmlns:a16="http://schemas.microsoft.com/office/drawing/2014/main" xmlns="" val="20000"/>
                    </a:ext>
                  </a:extLst>
                </a:gridCol>
                <a:gridCol w="1125631">
                  <a:extLst>
                    <a:ext uri="{9D8B030D-6E8A-4147-A177-3AD203B41FA5}">
                      <a16:colId xmlns:a16="http://schemas.microsoft.com/office/drawing/2014/main" xmlns="" val="20001"/>
                    </a:ext>
                  </a:extLst>
                </a:gridCol>
              </a:tblGrid>
              <a:tr h="577759">
                <a:tc>
                  <a:txBody>
                    <a:bodyPr/>
                    <a:lstStyle/>
                    <a:p>
                      <a:pPr marL="0" marR="0" algn="ctr">
                        <a:lnSpc>
                          <a:spcPts val="1390"/>
                        </a:lnSpc>
                        <a:spcBef>
                          <a:spcPts val="0"/>
                        </a:spcBef>
                        <a:spcAft>
                          <a:spcPts val="0"/>
                        </a:spcAft>
                      </a:pPr>
                      <a:r>
                        <a:rPr lang="vi-VN" sz="2000" b="1" dirty="0">
                          <a:ln>
                            <a:noFill/>
                          </a:ln>
                          <a:solidFill>
                            <a:schemeClr val="accent5">
                              <a:lumMod val="50000"/>
                            </a:schemeClr>
                          </a:solidFill>
                          <a:effectLst/>
                          <a:latin typeface="+mj-lt"/>
                        </a:rPr>
                        <a:t>ĐOẠN VĂN</a:t>
                      </a:r>
                      <a:endParaRPr lang="en-US" sz="2000" b="1" dirty="0">
                        <a:ln>
                          <a:noFill/>
                        </a:ln>
                        <a:solidFill>
                          <a:schemeClr val="accent5">
                            <a:lumMod val="50000"/>
                          </a:schemeClr>
                        </a:solidFill>
                        <a:effectLst/>
                        <a:latin typeface="+mj-lt"/>
                        <a:ea typeface="Calibri" panose="020F0502020204030204" pitchFamily="34" charset="0"/>
                        <a:cs typeface="Times New Roman" panose="02020603050405020304" pitchFamily="18" charset="0"/>
                      </a:endParaRPr>
                    </a:p>
                  </a:txBody>
                  <a:tcPr marL="26763" marR="26763" marT="0" marB="0" anchor="ct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pPr marL="0" marR="0" algn="ctr">
                        <a:lnSpc>
                          <a:spcPts val="1390"/>
                        </a:lnSpc>
                        <a:spcBef>
                          <a:spcPts val="0"/>
                        </a:spcBef>
                        <a:spcAft>
                          <a:spcPts val="0"/>
                        </a:spcAft>
                      </a:pPr>
                      <a:r>
                        <a:rPr lang="vi-VN" sz="1400" b="1" dirty="0">
                          <a:ln>
                            <a:noFill/>
                          </a:ln>
                          <a:solidFill>
                            <a:schemeClr val="accent5">
                              <a:lumMod val="50000"/>
                            </a:schemeClr>
                          </a:solidFill>
                          <a:effectLst/>
                          <a:latin typeface="+mj-lt"/>
                        </a:rPr>
                        <a:t>KIỂU ĐOẠN VĂN</a:t>
                      </a:r>
                      <a:endParaRPr lang="en-US" sz="1400" b="1" dirty="0">
                        <a:ln>
                          <a:noFill/>
                        </a:ln>
                        <a:solidFill>
                          <a:schemeClr val="accent5">
                            <a:lumMod val="50000"/>
                          </a:schemeClr>
                        </a:solidFill>
                        <a:effectLst/>
                        <a:latin typeface="+mj-lt"/>
                        <a:ea typeface="Calibri" panose="020F0502020204030204" pitchFamily="34" charset="0"/>
                        <a:cs typeface="Times New Roman" panose="02020603050405020304" pitchFamily="18" charset="0"/>
                      </a:endParaRPr>
                    </a:p>
                  </a:txBody>
                  <a:tcPr marL="26763" marR="26763" marT="0" marB="0" anchor="ct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extLst>
                  <a:ext uri="{0D108BD9-81ED-4DB2-BD59-A6C34878D82A}">
                    <a16:rowId xmlns:a16="http://schemas.microsoft.com/office/drawing/2014/main" xmlns="" val="10000"/>
                  </a:ext>
                </a:extLst>
              </a:tr>
              <a:tr h="4222841">
                <a:tc>
                  <a:txBody>
                    <a:bodyPr/>
                    <a:lstStyle/>
                    <a:p>
                      <a:r>
                        <a:rPr lang="en-US" sz="2400" b="1" kern="1200" dirty="0">
                          <a:solidFill>
                            <a:schemeClr val="accent5">
                              <a:lumMod val="75000"/>
                            </a:schemeClr>
                          </a:solidFill>
                          <a:effectLst/>
                          <a:latin typeface="+mn-lt"/>
                          <a:ea typeface="+mn-ea"/>
                          <a:cs typeface="+mn-cs"/>
                        </a:rPr>
                        <a:t>d. </a:t>
                      </a:r>
                      <a:r>
                        <a:rPr lang="en-US" sz="2400" b="1" kern="1200" dirty="0" err="1">
                          <a:solidFill>
                            <a:schemeClr val="accent5">
                              <a:lumMod val="75000"/>
                            </a:schemeClr>
                          </a:solidFill>
                          <a:effectLst/>
                          <a:latin typeface="+mn-lt"/>
                          <a:ea typeface="+mn-ea"/>
                          <a:cs typeface="+mn-cs"/>
                        </a:rPr>
                        <a:t>Những</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chiếc</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điện</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thoại</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thông</a:t>
                      </a:r>
                      <a:r>
                        <a:rPr lang="en-US" sz="2400" b="1" kern="1200" dirty="0">
                          <a:solidFill>
                            <a:schemeClr val="accent5">
                              <a:lumMod val="75000"/>
                            </a:schemeClr>
                          </a:solidFill>
                          <a:effectLst/>
                          <a:latin typeface="+mn-lt"/>
                          <a:ea typeface="+mn-ea"/>
                          <a:cs typeface="+mn-cs"/>
                        </a:rPr>
                        <a:t> minh </a:t>
                      </a:r>
                      <a:r>
                        <a:rPr lang="en-US" sz="2400" b="1" kern="1200" dirty="0" err="1">
                          <a:solidFill>
                            <a:schemeClr val="accent5">
                              <a:lumMod val="75000"/>
                            </a:schemeClr>
                          </a:solidFill>
                          <a:effectLst/>
                          <a:latin typeface="+mn-lt"/>
                          <a:ea typeface="+mn-ea"/>
                          <a:cs typeface="+mn-cs"/>
                        </a:rPr>
                        <a:t>giúp</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ích</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cho</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chúng</a:t>
                      </a:r>
                      <a:r>
                        <a:rPr lang="en-US" sz="2400" b="1" kern="1200" dirty="0">
                          <a:solidFill>
                            <a:schemeClr val="accent5">
                              <a:lumMod val="75000"/>
                            </a:schemeClr>
                          </a:solidFill>
                          <a:effectLst/>
                          <a:latin typeface="+mn-lt"/>
                          <a:ea typeface="+mn-ea"/>
                          <a:cs typeface="+mn-cs"/>
                        </a:rPr>
                        <a:t> ta </a:t>
                      </a:r>
                      <a:r>
                        <a:rPr lang="en-US" sz="2400" b="1" kern="1200" dirty="0" err="1">
                          <a:solidFill>
                            <a:schemeClr val="accent5">
                              <a:lumMod val="75000"/>
                            </a:schemeClr>
                          </a:solidFill>
                          <a:effectLst/>
                          <a:latin typeface="+mn-lt"/>
                          <a:ea typeface="+mn-ea"/>
                          <a:cs typeface="+mn-cs"/>
                        </a:rPr>
                        <a:t>rất</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nhiều</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trong</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cuộc</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sống</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Chúng</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không</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chỉ</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giúp</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chúng</a:t>
                      </a:r>
                      <a:r>
                        <a:rPr lang="en-US" sz="2400" b="1" kern="1200" dirty="0">
                          <a:solidFill>
                            <a:schemeClr val="accent5">
                              <a:lumMod val="75000"/>
                            </a:schemeClr>
                          </a:solidFill>
                          <a:effectLst/>
                          <a:latin typeface="+mn-lt"/>
                          <a:ea typeface="+mn-ea"/>
                          <a:cs typeface="+mn-cs"/>
                        </a:rPr>
                        <a:t> ta </a:t>
                      </a:r>
                      <a:r>
                        <a:rPr lang="en-US" sz="2400" b="1" kern="1200" dirty="0" err="1">
                          <a:solidFill>
                            <a:schemeClr val="accent5">
                              <a:lumMod val="75000"/>
                            </a:schemeClr>
                          </a:solidFill>
                          <a:effectLst/>
                          <a:latin typeface="+mn-lt"/>
                          <a:ea typeface="+mn-ea"/>
                          <a:cs typeface="+mn-cs"/>
                        </a:rPr>
                        <a:t>có</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thể</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liên</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lạc</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với</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nhau</a:t>
                      </a:r>
                      <a:r>
                        <a:rPr lang="en-US" sz="2400" b="1" kern="1200" dirty="0">
                          <a:solidFill>
                            <a:schemeClr val="accent5">
                              <a:lumMod val="75000"/>
                            </a:schemeClr>
                          </a:solidFill>
                          <a:effectLst/>
                          <a:latin typeface="+mn-lt"/>
                          <a:ea typeface="+mn-ea"/>
                          <a:cs typeface="+mn-cs"/>
                        </a:rPr>
                        <a:t> ở </a:t>
                      </a:r>
                      <a:r>
                        <a:rPr lang="en-US" sz="2400" b="1" kern="1200" dirty="0" err="1">
                          <a:solidFill>
                            <a:schemeClr val="accent5">
                              <a:lumMod val="75000"/>
                            </a:schemeClr>
                          </a:solidFill>
                          <a:effectLst/>
                          <a:latin typeface="+mn-lt"/>
                          <a:ea typeface="+mn-ea"/>
                          <a:cs typeface="+mn-cs"/>
                        </a:rPr>
                        <a:t>khoảng</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cách</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xa</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xôi</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kết</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nối</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thông</a:t>
                      </a:r>
                      <a:r>
                        <a:rPr lang="en-US" sz="2400" b="1" kern="1200" dirty="0">
                          <a:solidFill>
                            <a:schemeClr val="accent5">
                              <a:lumMod val="75000"/>
                            </a:schemeClr>
                          </a:solidFill>
                          <a:effectLst/>
                          <a:latin typeface="+mn-lt"/>
                          <a:ea typeface="+mn-ea"/>
                          <a:cs typeface="+mn-cs"/>
                        </a:rPr>
                        <a:t> tin </a:t>
                      </a:r>
                      <a:r>
                        <a:rPr lang="en-US" sz="2400" b="1" kern="1200" dirty="0" err="1">
                          <a:solidFill>
                            <a:schemeClr val="accent5">
                              <a:lumMod val="75000"/>
                            </a:schemeClr>
                          </a:solidFill>
                          <a:effectLst/>
                          <a:latin typeface="+mn-lt"/>
                          <a:ea typeface="+mn-ea"/>
                          <a:cs typeface="+mn-cs"/>
                        </a:rPr>
                        <a:t>trên</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toàn</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thế</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giới</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mà</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còn</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giúp</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chúng</a:t>
                      </a:r>
                      <a:r>
                        <a:rPr lang="en-US" sz="2400" b="1" kern="1200" dirty="0">
                          <a:solidFill>
                            <a:schemeClr val="accent5">
                              <a:lumMod val="75000"/>
                            </a:schemeClr>
                          </a:solidFill>
                          <a:effectLst/>
                          <a:latin typeface="+mn-lt"/>
                          <a:ea typeface="+mn-ea"/>
                          <a:cs typeface="+mn-cs"/>
                        </a:rPr>
                        <a:t> ta </a:t>
                      </a:r>
                      <a:r>
                        <a:rPr lang="en-US" sz="2400" b="1" kern="1200" dirty="0" err="1">
                          <a:solidFill>
                            <a:schemeClr val="accent5">
                              <a:lumMod val="75000"/>
                            </a:schemeClr>
                          </a:solidFill>
                          <a:effectLst/>
                          <a:latin typeface="+mn-lt"/>
                          <a:ea typeface="+mn-ea"/>
                          <a:cs typeface="+mn-cs"/>
                        </a:rPr>
                        <a:t>tiếp</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cận</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với</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những</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kiến</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thức</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của</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toàn</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nhân</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loại</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Thế</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nhưng</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nó</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cũng</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đem</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lại</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cho</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chúng</a:t>
                      </a:r>
                      <a:r>
                        <a:rPr lang="en-US" sz="2400" b="1" kern="1200" dirty="0">
                          <a:solidFill>
                            <a:schemeClr val="accent5">
                              <a:lumMod val="75000"/>
                            </a:schemeClr>
                          </a:solidFill>
                          <a:effectLst/>
                          <a:latin typeface="+mn-lt"/>
                          <a:ea typeface="+mn-ea"/>
                          <a:cs typeface="+mn-cs"/>
                        </a:rPr>
                        <a:t> ta </a:t>
                      </a:r>
                      <a:r>
                        <a:rPr lang="en-US" sz="2400" b="1" kern="1200" dirty="0" err="1">
                          <a:solidFill>
                            <a:schemeClr val="accent5">
                              <a:lumMod val="75000"/>
                            </a:schemeClr>
                          </a:solidFill>
                          <a:effectLst/>
                          <a:latin typeface="+mn-lt"/>
                          <a:ea typeface="+mn-ea"/>
                          <a:cs typeface="+mn-cs"/>
                        </a:rPr>
                        <a:t>rất</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nhiều</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phiền</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toái</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như</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sự</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trói</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buộc</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lệ</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thuộc</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vào</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điện</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thoại</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những</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hệ</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lụy</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cho</a:t>
                      </a:r>
                      <a:r>
                        <a:rPr lang="en-US" sz="2400" b="1" kern="1200" dirty="0">
                          <a:solidFill>
                            <a:schemeClr val="accent5">
                              <a:lumMod val="75000"/>
                            </a:schemeClr>
                          </a:solidFill>
                          <a:effectLst/>
                          <a:latin typeface="+mn-lt"/>
                          <a:ea typeface="+mn-ea"/>
                          <a:cs typeface="+mn-cs"/>
                        </a:rPr>
                        <a:t> con </a:t>
                      </a:r>
                      <a:r>
                        <a:rPr lang="en-US" sz="2400" b="1" kern="1200" dirty="0" err="1">
                          <a:solidFill>
                            <a:schemeClr val="accent5">
                              <a:lumMod val="75000"/>
                            </a:schemeClr>
                          </a:solidFill>
                          <a:effectLst/>
                          <a:latin typeface="+mn-lt"/>
                          <a:ea typeface="+mn-ea"/>
                          <a:cs typeface="+mn-cs"/>
                        </a:rPr>
                        <a:t>trẻ</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như</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nghiện</a:t>
                      </a:r>
                      <a:r>
                        <a:rPr lang="en-US" sz="2400" b="1" kern="1200" dirty="0">
                          <a:solidFill>
                            <a:schemeClr val="accent5">
                              <a:lumMod val="75000"/>
                            </a:schemeClr>
                          </a:solidFill>
                          <a:effectLst/>
                          <a:latin typeface="+mn-lt"/>
                          <a:ea typeface="+mn-ea"/>
                          <a:cs typeface="+mn-cs"/>
                        </a:rPr>
                        <a:t> game hay internet, </a:t>
                      </a:r>
                      <a:r>
                        <a:rPr lang="en-US" sz="2400" b="1" kern="1200" dirty="0" err="1">
                          <a:solidFill>
                            <a:schemeClr val="accent5">
                              <a:lumMod val="75000"/>
                            </a:schemeClr>
                          </a:solidFill>
                          <a:effectLst/>
                          <a:latin typeface="+mn-lt"/>
                          <a:ea typeface="+mn-ea"/>
                          <a:cs typeface="+mn-cs"/>
                        </a:rPr>
                        <a:t>các</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thông</a:t>
                      </a:r>
                      <a:r>
                        <a:rPr lang="en-US" sz="2400" b="1" kern="1200" dirty="0">
                          <a:solidFill>
                            <a:schemeClr val="accent5">
                              <a:lumMod val="75000"/>
                            </a:schemeClr>
                          </a:solidFill>
                          <a:effectLst/>
                          <a:latin typeface="+mn-lt"/>
                          <a:ea typeface="+mn-ea"/>
                          <a:cs typeface="+mn-cs"/>
                        </a:rPr>
                        <a:t> tin </a:t>
                      </a:r>
                      <a:r>
                        <a:rPr lang="en-US" sz="2400" b="1" kern="1200" dirty="0" err="1">
                          <a:solidFill>
                            <a:schemeClr val="accent5">
                              <a:lumMod val="75000"/>
                            </a:schemeClr>
                          </a:solidFill>
                          <a:effectLst/>
                          <a:latin typeface="+mn-lt"/>
                          <a:ea typeface="+mn-ea"/>
                          <a:cs typeface="+mn-cs"/>
                        </a:rPr>
                        <a:t>đồi</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trụy</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chưa</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được</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kiểm</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duyệt</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Có</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thể</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nói</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điện</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thoại</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thông</a:t>
                      </a:r>
                      <a:r>
                        <a:rPr lang="en-US" sz="2400" b="1" kern="1200" dirty="0">
                          <a:solidFill>
                            <a:schemeClr val="accent5">
                              <a:lumMod val="75000"/>
                            </a:schemeClr>
                          </a:solidFill>
                          <a:effectLst/>
                          <a:latin typeface="+mn-lt"/>
                          <a:ea typeface="+mn-ea"/>
                          <a:cs typeface="+mn-cs"/>
                        </a:rPr>
                        <a:t> minh </a:t>
                      </a:r>
                      <a:r>
                        <a:rPr lang="en-US" sz="2400" b="1" kern="1200" dirty="0" err="1">
                          <a:solidFill>
                            <a:schemeClr val="accent5">
                              <a:lumMod val="75000"/>
                            </a:schemeClr>
                          </a:solidFill>
                          <a:effectLst/>
                          <a:latin typeface="+mn-lt"/>
                          <a:ea typeface="+mn-ea"/>
                          <a:cs typeface="+mn-cs"/>
                        </a:rPr>
                        <a:t>vừa</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mang</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tới</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lợi</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ích</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nhưng</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cũng</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mang</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tới</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nhiều</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tác</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hại</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cho</a:t>
                      </a:r>
                      <a:r>
                        <a:rPr lang="en-US" sz="2400" b="1" kern="1200" dirty="0">
                          <a:solidFill>
                            <a:schemeClr val="accent5">
                              <a:lumMod val="75000"/>
                            </a:schemeClr>
                          </a:solidFill>
                          <a:effectLst/>
                          <a:latin typeface="+mn-lt"/>
                          <a:ea typeface="+mn-ea"/>
                          <a:cs typeface="+mn-cs"/>
                        </a:rPr>
                        <a:t> con </a:t>
                      </a:r>
                      <a:r>
                        <a:rPr lang="en-US" sz="2400" b="1" kern="1200" dirty="0" err="1">
                          <a:solidFill>
                            <a:schemeClr val="accent5">
                              <a:lumMod val="75000"/>
                            </a:schemeClr>
                          </a:solidFill>
                          <a:effectLst/>
                          <a:latin typeface="+mn-lt"/>
                          <a:ea typeface="+mn-ea"/>
                          <a:cs typeface="+mn-cs"/>
                        </a:rPr>
                        <a:t>người</a:t>
                      </a:r>
                      <a:r>
                        <a:rPr lang="en-US" sz="2400" b="1" kern="1200" dirty="0">
                          <a:solidFill>
                            <a:schemeClr val="accent5">
                              <a:lumMod val="75000"/>
                            </a:schemeClr>
                          </a:solidFill>
                          <a:effectLst/>
                          <a:latin typeface="+mn-lt"/>
                          <a:ea typeface="+mn-ea"/>
                          <a:cs typeface="+mn-cs"/>
                        </a:rPr>
                        <a:t>.</a:t>
                      </a:r>
                    </a:p>
                  </a:txBody>
                  <a:tcPr marL="26763" marR="26763" marT="0" marB="0">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pPr marL="0" marR="0" algn="ctr">
                        <a:lnSpc>
                          <a:spcPts val="1390"/>
                        </a:lnSpc>
                        <a:spcBef>
                          <a:spcPts val="0"/>
                        </a:spcBef>
                        <a:spcAft>
                          <a:spcPts val="0"/>
                        </a:spcAft>
                      </a:pPr>
                      <a:endParaRPr lang="en-US" sz="2000" b="0" dirty="0">
                        <a:ln>
                          <a:noFill/>
                        </a:ln>
                        <a:solidFill>
                          <a:schemeClr val="accent5">
                            <a:lumMod val="50000"/>
                          </a:schemeClr>
                        </a:solidFill>
                        <a:effectLst/>
                        <a:latin typeface="+mj-lt"/>
                        <a:ea typeface="Calibri" panose="020F0502020204030204" pitchFamily="34" charset="0"/>
                        <a:cs typeface="Times New Roman" panose="02020603050405020304" pitchFamily="18" charset="0"/>
                      </a:endParaRPr>
                    </a:p>
                  </a:txBody>
                  <a:tcPr marL="26763" marR="26763" marT="0" marB="0" anchor="ct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cxnSp>
        <p:nvCxnSpPr>
          <p:cNvPr id="3" name="Straight Connector 2">
            <a:extLst>
              <a:ext uri="{FF2B5EF4-FFF2-40B4-BE49-F238E27FC236}">
                <a16:creationId xmlns:a16="http://schemas.microsoft.com/office/drawing/2014/main" xmlns="" id="{8593D454-D09E-4C89-8F79-8337FFAF11D1}"/>
              </a:ext>
            </a:extLst>
          </p:cNvPr>
          <p:cNvCxnSpPr/>
          <p:nvPr/>
        </p:nvCxnSpPr>
        <p:spPr>
          <a:xfrm>
            <a:off x="2438400" y="4724400"/>
            <a:ext cx="480060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5" name="Straight Connector 4">
            <a:extLst>
              <a:ext uri="{FF2B5EF4-FFF2-40B4-BE49-F238E27FC236}">
                <a16:creationId xmlns:a16="http://schemas.microsoft.com/office/drawing/2014/main" xmlns="" id="{8593D454-D09E-4C89-8F79-8337FFAF11D1}"/>
              </a:ext>
            </a:extLst>
          </p:cNvPr>
          <p:cNvCxnSpPr/>
          <p:nvPr/>
        </p:nvCxnSpPr>
        <p:spPr>
          <a:xfrm>
            <a:off x="76200" y="5105400"/>
            <a:ext cx="746760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7" name="Straight Connector 6">
            <a:extLst>
              <a:ext uri="{FF2B5EF4-FFF2-40B4-BE49-F238E27FC236}">
                <a16:creationId xmlns:a16="http://schemas.microsoft.com/office/drawing/2014/main" xmlns="" id="{8593D454-D09E-4C89-8F79-8337FFAF11D1}"/>
              </a:ext>
            </a:extLst>
          </p:cNvPr>
          <p:cNvCxnSpPr/>
          <p:nvPr/>
        </p:nvCxnSpPr>
        <p:spPr>
          <a:xfrm>
            <a:off x="76200" y="5500688"/>
            <a:ext cx="838200" cy="0"/>
          </a:xfrm>
          <a:prstGeom prst="line">
            <a:avLst/>
          </a:prstGeom>
        </p:spPr>
        <p:style>
          <a:lnRef idx="2">
            <a:schemeClr val="accent2"/>
          </a:lnRef>
          <a:fillRef idx="0">
            <a:schemeClr val="accent2"/>
          </a:fillRef>
          <a:effectRef idx="1">
            <a:schemeClr val="accent2"/>
          </a:effectRef>
          <a:fontRef idx="minor">
            <a:schemeClr val="tx1"/>
          </a:fontRef>
        </p:style>
      </p:cxnSp>
      <p:sp>
        <p:nvSpPr>
          <p:cNvPr id="9" name="Rectangle 4">
            <a:extLst>
              <a:ext uri="{FF2B5EF4-FFF2-40B4-BE49-F238E27FC236}">
                <a16:creationId xmlns:a16="http://schemas.microsoft.com/office/drawing/2014/main" xmlns="" id="{1912B8D2-7647-458B-8E58-3C1CDE347C52}"/>
              </a:ext>
            </a:extLst>
          </p:cNvPr>
          <p:cNvSpPr>
            <a:spLocks noChangeArrowheads="1"/>
          </p:cNvSpPr>
          <p:nvPr/>
        </p:nvSpPr>
        <p:spPr bwMode="auto">
          <a:xfrm>
            <a:off x="7789863" y="3124200"/>
            <a:ext cx="990600"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endParaRPr lang="en-US" altLang="en-US" sz="2000" dirty="0">
              <a:solidFill>
                <a:srgbClr val="0000CC"/>
              </a:solidFill>
              <a:latin typeface="Times New Roman" panose="02020603050405020304" pitchFamily="18" charset="0"/>
              <a:cs typeface="Times New Roman" panose="02020603050405020304" pitchFamily="18" charset="0"/>
            </a:endParaRPr>
          </a:p>
          <a:p>
            <a:pPr algn="just">
              <a:spcBef>
                <a:spcPct val="0"/>
              </a:spcBef>
              <a:buFontTx/>
              <a:buNone/>
            </a:pPr>
            <a:endParaRPr lang="en-US" altLang="en-US" sz="2000" dirty="0">
              <a:solidFill>
                <a:srgbClr val="0000CC"/>
              </a:solidFill>
              <a:latin typeface="Times New Roman" panose="02020603050405020304" pitchFamily="18" charset="0"/>
              <a:cs typeface="Times New Roman" panose="02020603050405020304" pitchFamily="18" charset="0"/>
            </a:endParaRPr>
          </a:p>
          <a:p>
            <a:pPr algn="just">
              <a:spcBef>
                <a:spcPct val="0"/>
              </a:spcBef>
              <a:buFontTx/>
              <a:buNone/>
            </a:pPr>
            <a:r>
              <a:rPr lang="en-US" altLang="en-US" sz="2000" dirty="0">
                <a:solidFill>
                  <a:srgbClr val="0000CC"/>
                </a:solidFill>
                <a:latin typeface="Times New Roman" panose="02020603050405020304" pitchFamily="18" charset="0"/>
                <a:cs typeface="Times New Roman" panose="02020603050405020304" pitchFamily="18" charset="0"/>
              </a:rPr>
              <a:t>=&gt;  </a:t>
            </a:r>
            <a:r>
              <a:rPr lang="en-US" altLang="en-US" sz="2400" b="1" dirty="0" err="1" smtClean="0">
                <a:solidFill>
                  <a:srgbClr val="0000CC"/>
                </a:solidFill>
                <a:latin typeface="Times New Roman" panose="02020603050405020304" pitchFamily="18" charset="0"/>
                <a:cs typeface="Times New Roman" panose="02020603050405020304" pitchFamily="18" charset="0"/>
              </a:rPr>
              <a:t>Đoạn</a:t>
            </a:r>
            <a:r>
              <a:rPr lang="en-US" altLang="en-US" sz="2400" b="1" dirty="0" smtClean="0">
                <a:solidFill>
                  <a:srgbClr val="0000CC"/>
                </a:solidFill>
                <a:latin typeface="Times New Roman" panose="02020603050405020304" pitchFamily="18" charset="0"/>
                <a:cs typeface="Times New Roman" panose="02020603050405020304" pitchFamily="18" charset="0"/>
              </a:rPr>
              <a:t> </a:t>
            </a:r>
            <a:r>
              <a:rPr lang="en-US" altLang="en-US" sz="2400" b="1" dirty="0" err="1" smtClean="0">
                <a:solidFill>
                  <a:srgbClr val="0000CC"/>
                </a:solidFill>
                <a:latin typeface="Times New Roman" panose="02020603050405020304" pitchFamily="18" charset="0"/>
                <a:cs typeface="Times New Roman" panose="02020603050405020304" pitchFamily="18" charset="0"/>
              </a:rPr>
              <a:t>văn</a:t>
            </a:r>
            <a:r>
              <a:rPr lang="en-US" altLang="en-US" sz="2400" b="1" dirty="0" smtClean="0">
                <a:solidFill>
                  <a:srgbClr val="0000CC"/>
                </a:solidFill>
                <a:latin typeface="Times New Roman" panose="02020603050405020304" pitchFamily="18" charset="0"/>
                <a:cs typeface="Times New Roman" panose="02020603050405020304" pitchFamily="18" charset="0"/>
              </a:rPr>
              <a:t> </a:t>
            </a:r>
            <a:r>
              <a:rPr lang="en-US" altLang="en-US" sz="2400" b="1" dirty="0" err="1" smtClean="0">
                <a:solidFill>
                  <a:srgbClr val="0000CC"/>
                </a:solidFill>
                <a:latin typeface="Times New Roman" panose="02020603050405020304" pitchFamily="18" charset="0"/>
                <a:cs typeface="Times New Roman" panose="02020603050405020304" pitchFamily="18" charset="0"/>
              </a:rPr>
              <a:t>quy</a:t>
            </a:r>
            <a:r>
              <a:rPr lang="en-US" altLang="en-US" sz="2400" b="1" dirty="0" smtClean="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nạp</a:t>
            </a:r>
            <a:endParaRPr lang="en-US" altLang="en-US" sz="2400" b="1" dirty="0">
              <a:solidFill>
                <a:srgbClr val="0000CC"/>
              </a:solidFill>
              <a:latin typeface="Times New Roman" panose="02020603050405020304" pitchFamily="18" charset="0"/>
              <a:cs typeface="Times New Roman" panose="02020603050405020304"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par>
                                <p:cTn id="15" presetID="22" presetClass="entr" presetSubtype="4"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par>
                                <p:cTn id="18" presetID="22" presetClass="entr" presetSubtype="4"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C1058B57-B297-424C-8001-9A2EE88B602A}"/>
              </a:ext>
            </a:extLst>
          </p:cNvPr>
          <p:cNvSpPr>
            <a:spLocks noChangeArrowheads="1"/>
          </p:cNvSpPr>
          <p:nvPr/>
        </p:nvSpPr>
        <p:spPr bwMode="auto">
          <a:xfrm>
            <a:off x="196850" y="533400"/>
            <a:ext cx="81756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Font typeface="Arial" panose="020B0604020202020204" pitchFamily="34" charset="0"/>
              <a:buNone/>
            </a:pPr>
            <a:r>
              <a:rPr lang="en-US" altLang="en-US" sz="2800">
                <a:solidFill>
                  <a:srgbClr val="00B050"/>
                </a:solidFill>
              </a:rPr>
              <a:t>Bài tập 2: Viết câu chủ đề cho đoạn văn sau :</a:t>
            </a:r>
          </a:p>
        </p:txBody>
      </p:sp>
      <p:sp>
        <p:nvSpPr>
          <p:cNvPr id="12" name="Rectangle 4">
            <a:extLst>
              <a:ext uri="{FF2B5EF4-FFF2-40B4-BE49-F238E27FC236}">
                <a16:creationId xmlns:a16="http://schemas.microsoft.com/office/drawing/2014/main" xmlns="" id="{EA0CE13A-D9A1-4479-898C-5AECC1D05979}"/>
              </a:ext>
            </a:extLst>
          </p:cNvPr>
          <p:cNvSpPr>
            <a:spLocks noChangeArrowheads="1"/>
          </p:cNvSpPr>
          <p:nvPr/>
        </p:nvSpPr>
        <p:spPr bwMode="auto">
          <a:xfrm>
            <a:off x="196850" y="3505200"/>
            <a:ext cx="826135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en-US" altLang="en-US" sz="2000">
                <a:solidFill>
                  <a:srgbClr val="0000CC"/>
                </a:solidFill>
                <a:latin typeface="Times New Roman" panose="02020603050405020304" pitchFamily="18" charset="0"/>
                <a:cs typeface="Times New Roman" panose="02020603050405020304" pitchFamily="18" charset="0"/>
              </a:rPr>
              <a:t>       </a:t>
            </a:r>
            <a:r>
              <a:rPr lang="vi-VN" altLang="en-US" sz="2000">
                <a:solidFill>
                  <a:srgbClr val="0000CC"/>
                </a:solidFill>
                <a:latin typeface="Times New Roman" panose="02020603050405020304" pitchFamily="18" charset="0"/>
                <a:cs typeface="Times New Roman" panose="02020603050405020304" pitchFamily="18" charset="0"/>
              </a:rPr>
              <a:t>Khi tiếp xúc với không khí ô nhiễm trong một thời gian dài, làn da của chủng ta có nguy cơ bị lão hoá. Dấ</a:t>
            </a:r>
            <a:r>
              <a:rPr lang="en-US" altLang="en-US" sz="2000">
                <a:solidFill>
                  <a:srgbClr val="0000CC"/>
                </a:solidFill>
                <a:latin typeface="Times New Roman" panose="02020603050405020304" pitchFamily="18" charset="0"/>
                <a:cs typeface="Times New Roman" panose="02020603050405020304" pitchFamily="18" charset="0"/>
              </a:rPr>
              <a:t>u </a:t>
            </a:r>
            <a:r>
              <a:rPr lang="vi-VN" altLang="en-US" sz="2000">
                <a:solidFill>
                  <a:srgbClr val="0000CC"/>
                </a:solidFill>
                <a:latin typeface="Times New Roman" panose="02020603050405020304" pitchFamily="18" charset="0"/>
                <a:cs typeface="Times New Roman" panose="02020603050405020304" pitchFamily="18" charset="0"/>
              </a:rPr>
              <a:t>hiệu nhận biết rõ nhất là sự xuất hiện của các đốm sắc tố và nế</a:t>
            </a:r>
            <a:r>
              <a:rPr lang="en-US" altLang="en-US" sz="2000">
                <a:solidFill>
                  <a:srgbClr val="0000CC"/>
                </a:solidFill>
                <a:latin typeface="Times New Roman" panose="02020603050405020304" pitchFamily="18" charset="0"/>
                <a:cs typeface="Times New Roman" panose="02020603050405020304" pitchFamily="18" charset="0"/>
              </a:rPr>
              <a:t>p </a:t>
            </a:r>
            <a:r>
              <a:rPr lang="vi-VN" altLang="en-US" sz="2000">
                <a:solidFill>
                  <a:srgbClr val="0000CC"/>
                </a:solidFill>
                <a:latin typeface="Times New Roman" panose="02020603050405020304" pitchFamily="18" charset="0"/>
                <a:cs typeface="Times New Roman" panose="02020603050405020304" pitchFamily="18" charset="0"/>
              </a:rPr>
              <a:t>nhăn trên da. Ngoài ra, ô nhiễm không khí còn là nguyên nhân gây khởi phát hoặc tăng nặng một số bệnh lí về da như viêm da dị ứng, viêm da cơ địa, mụn trứng cá, mề đay,... Không chỉ vậy, ô nhiễm không khí còn làm cho một số bệnh về da kém đáp ứng điều trị, dễ tái phát, kéo dài và khó điều trị hơn.</a:t>
            </a:r>
            <a:endParaRPr lang="en-US" altLang="en-US" sz="2000">
              <a:solidFill>
                <a:srgbClr val="0000CC"/>
              </a:solidFill>
              <a:latin typeface="Times New Roman" panose="02020603050405020304" pitchFamily="18" charset="0"/>
              <a:cs typeface="Times New Roman" panose="02020603050405020304" pitchFamily="18" charset="0"/>
            </a:endParaRPr>
          </a:p>
        </p:txBody>
      </p:sp>
      <p:sp>
        <p:nvSpPr>
          <p:cNvPr id="27652" name="AutoShape 8" descr="Ô NHIỄM KHÔNG KHÍ ẢNH HƯỞNG NHƯ THẾ NÀO ĐẾN LÀN DA CỦA BẠN? ảnh 1">
            <a:extLst>
              <a:ext uri="{FF2B5EF4-FFF2-40B4-BE49-F238E27FC236}">
                <a16:creationId xmlns:a16="http://schemas.microsoft.com/office/drawing/2014/main" xmlns="" id="{6A151C09-7A19-4B90-A6F8-D10DF63217B2}"/>
              </a:ext>
            </a:extLst>
          </p:cNvPr>
          <p:cNvSpPr>
            <a:spLocks noChangeAspect="1" noChangeArrowheads="1"/>
          </p:cNvSpPr>
          <p:nvPr/>
        </p:nvSpPr>
        <p:spPr bwMode="auto">
          <a:xfrm>
            <a:off x="14922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latin typeface=".VnTime" panose="020B7200000000000000" pitchFamily="34" charset="0"/>
            </a:endParaRPr>
          </a:p>
        </p:txBody>
      </p:sp>
      <p:sp>
        <p:nvSpPr>
          <p:cNvPr id="27653" name="AutoShape 10" descr="Ô NHIỄM KHÔNG KHÍ ẢNH HƯỞNG NHƯ THẾ NÀO ĐẾN LÀN DA CỦA BẠN? ảnh 1">
            <a:extLst>
              <a:ext uri="{FF2B5EF4-FFF2-40B4-BE49-F238E27FC236}">
                <a16:creationId xmlns:a16="http://schemas.microsoft.com/office/drawing/2014/main" xmlns="" id="{2B833111-60D9-4BE2-9634-5C29FB650003}"/>
              </a:ext>
            </a:extLst>
          </p:cNvPr>
          <p:cNvSpPr>
            <a:spLocks noChangeAspect="1" noChangeArrowheads="1"/>
          </p:cNvSpPr>
          <p:nvPr/>
        </p:nvSpPr>
        <p:spPr bwMode="auto">
          <a:xfrm>
            <a:off x="30162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latin typeface=".VnTime" panose="020B7200000000000000" pitchFamily="34" charset="0"/>
            </a:endParaRPr>
          </a:p>
        </p:txBody>
      </p:sp>
      <p:sp>
        <p:nvSpPr>
          <p:cNvPr id="27654" name="AutoShape 12" descr="Ô NHIỄM KHÔNG KHÍ ẢNH HƯỞNG NHƯ THẾ NÀO ĐẾN LÀN DA CỦA BẠN? ảnh 2">
            <a:extLst>
              <a:ext uri="{FF2B5EF4-FFF2-40B4-BE49-F238E27FC236}">
                <a16:creationId xmlns:a16="http://schemas.microsoft.com/office/drawing/2014/main" xmlns="" id="{38323C21-8AFE-450B-9F42-793E8FB4A367}"/>
              </a:ext>
            </a:extLst>
          </p:cNvPr>
          <p:cNvSpPr>
            <a:spLocks noChangeAspect="1" noChangeArrowheads="1"/>
          </p:cNvSpPr>
          <p:nvPr/>
        </p:nvSpPr>
        <p:spPr bwMode="auto">
          <a:xfrm>
            <a:off x="45402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latin typeface=".VnTime" panose="020B7200000000000000" pitchFamily="34" charset="0"/>
            </a:endParaRPr>
          </a:p>
        </p:txBody>
      </p:sp>
      <p:pic>
        <p:nvPicPr>
          <p:cNvPr id="27655" name="Picture 4">
            <a:extLst>
              <a:ext uri="{FF2B5EF4-FFF2-40B4-BE49-F238E27FC236}">
                <a16:creationId xmlns:a16="http://schemas.microsoft.com/office/drawing/2014/main" xmlns="" id="{02956317-38F9-4ED6-8BAA-2FA25574A38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800" y="1071563"/>
            <a:ext cx="2819400" cy="202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6" name="Picture 12">
            <a:extLst>
              <a:ext uri="{FF2B5EF4-FFF2-40B4-BE49-F238E27FC236}">
                <a16:creationId xmlns:a16="http://schemas.microsoft.com/office/drawing/2014/main" xmlns="" id="{B832A810-A023-432C-9C4E-7831678ED02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8825" y="1057275"/>
            <a:ext cx="3962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4">
            <a:extLst>
              <a:ext uri="{FF2B5EF4-FFF2-40B4-BE49-F238E27FC236}">
                <a16:creationId xmlns:a16="http://schemas.microsoft.com/office/drawing/2014/main" xmlns="" id="{E0362374-A705-4719-9E3B-59ED414FDB90}"/>
              </a:ext>
            </a:extLst>
          </p:cNvPr>
          <p:cNvSpPr>
            <a:spLocks noChangeArrowheads="1"/>
          </p:cNvSpPr>
          <p:nvPr/>
        </p:nvSpPr>
        <p:spPr bwMode="auto">
          <a:xfrm>
            <a:off x="606425" y="5867400"/>
            <a:ext cx="8001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en-US" altLang="en-US" sz="2000">
                <a:solidFill>
                  <a:srgbClr val="FF0000"/>
                </a:solidFill>
                <a:latin typeface="Times New Roman" panose="02020603050405020304" pitchFamily="18" charset="0"/>
                <a:cs typeface="Times New Roman" panose="02020603050405020304" pitchFamily="18" charset="0"/>
              </a:rPr>
              <a:t>Gợi ý: Ô nhiễm không khí làm tăng các bệnh về da.</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12"/>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utoUpdateAnimBg="0"/>
      <p:bldP spid="12" grpId="0" autoUpdateAnimBg="0"/>
      <p:bldP spid="14"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2A2F91AD-0AF5-4A52-868C-626C6D62B5E5}"/>
              </a:ext>
            </a:extLst>
          </p:cNvPr>
          <p:cNvSpPr>
            <a:spLocks noChangeArrowheads="1"/>
          </p:cNvSpPr>
          <p:nvPr/>
        </p:nvSpPr>
        <p:spPr bwMode="auto">
          <a:xfrm>
            <a:off x="196850" y="533400"/>
            <a:ext cx="81756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Font typeface="Arial" panose="020B0604020202020204" pitchFamily="34" charset="0"/>
              <a:buNone/>
            </a:pPr>
            <a:r>
              <a:rPr lang="en-US" altLang="en-US" sz="2800">
                <a:solidFill>
                  <a:srgbClr val="00B050"/>
                </a:solidFill>
                <a:latin typeface="Times New Roman" panose="02020603050405020304" pitchFamily="18" charset="0"/>
                <a:cs typeface="Times New Roman" panose="02020603050405020304" pitchFamily="18" charset="0"/>
              </a:rPr>
              <a:t>* Khi viết câu chủ đề, em cần lưu ý điều gì?</a:t>
            </a:r>
          </a:p>
        </p:txBody>
      </p:sp>
      <p:sp>
        <p:nvSpPr>
          <p:cNvPr id="3" name="Rectangle 4">
            <a:extLst>
              <a:ext uri="{FF2B5EF4-FFF2-40B4-BE49-F238E27FC236}">
                <a16:creationId xmlns:a16="http://schemas.microsoft.com/office/drawing/2014/main" xmlns="" id="{215D2983-181F-48D6-A341-5C71DCFCEC67}"/>
              </a:ext>
            </a:extLst>
          </p:cNvPr>
          <p:cNvSpPr>
            <a:spLocks noChangeArrowheads="1"/>
          </p:cNvSpPr>
          <p:nvPr/>
        </p:nvSpPr>
        <p:spPr bwMode="auto">
          <a:xfrm>
            <a:off x="381000" y="1905000"/>
            <a:ext cx="826135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Câu</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chủ</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đề</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phải</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khái</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quát</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được</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err="1">
                <a:solidFill>
                  <a:srgbClr val="0000CC"/>
                </a:solidFill>
                <a:latin typeface="Times New Roman" panose="02020603050405020304" pitchFamily="18" charset="0"/>
                <a:cs typeface="Times New Roman" panose="02020603050405020304" pitchFamily="18" charset="0"/>
              </a:rPr>
              <a:t>nội</a:t>
            </a:r>
            <a:r>
              <a:rPr lang="en-US" altLang="en-US" sz="2800">
                <a:solidFill>
                  <a:srgbClr val="0000CC"/>
                </a:solidFill>
                <a:latin typeface="Times New Roman" panose="02020603050405020304" pitchFamily="18" charset="0"/>
                <a:cs typeface="Times New Roman" panose="02020603050405020304" pitchFamily="18" charset="0"/>
              </a:rPr>
              <a:t> </a:t>
            </a:r>
            <a:r>
              <a:rPr lang="en-US" altLang="en-US" sz="2800" smtClean="0">
                <a:solidFill>
                  <a:srgbClr val="0000CC"/>
                </a:solidFill>
                <a:latin typeface="Times New Roman" panose="02020603050405020304" pitchFamily="18" charset="0"/>
                <a:cs typeface="Times New Roman" panose="02020603050405020304" pitchFamily="18" charset="0"/>
              </a:rPr>
              <a:t>dung </a:t>
            </a:r>
            <a:r>
              <a:rPr lang="en-US" altLang="en-US" sz="2800" dirty="0" err="1">
                <a:solidFill>
                  <a:srgbClr val="0000CC"/>
                </a:solidFill>
                <a:latin typeface="Times New Roman" panose="02020603050405020304" pitchFamily="18" charset="0"/>
                <a:cs typeface="Times New Roman" panose="02020603050405020304" pitchFamily="18" charset="0"/>
              </a:rPr>
              <a:t>của</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toàn</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đoạn</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văn</a:t>
            </a:r>
            <a:r>
              <a:rPr lang="en-US" altLang="en-US" sz="2800" dirty="0">
                <a:solidFill>
                  <a:srgbClr val="0000CC"/>
                </a:solidFill>
                <a:latin typeface="Times New Roman" panose="02020603050405020304" pitchFamily="18" charset="0"/>
                <a:cs typeface="Times New Roman" panose="02020603050405020304" pitchFamily="18" charset="0"/>
              </a:rPr>
              <a:t>. </a:t>
            </a:r>
          </a:p>
          <a:p>
            <a:pPr algn="just">
              <a:spcBef>
                <a:spcPct val="0"/>
              </a:spcBef>
              <a:buFontTx/>
              <a:buNone/>
            </a:pP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Diễn</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đạt</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rõ</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ràng</a:t>
            </a:r>
            <a:r>
              <a:rPr lang="en-US" altLang="en-US" sz="2800" dirty="0">
                <a:solidFill>
                  <a:srgbClr val="0000CC"/>
                </a:solidFill>
                <a:latin typeface="Times New Roman" panose="02020603050405020304" pitchFamily="18" charset="0"/>
                <a:cs typeface="Times New Roman" panose="02020603050405020304" pitchFamily="18" charset="0"/>
              </a:rPr>
              <a:t>.</a:t>
            </a:r>
          </a:p>
          <a:p>
            <a:pPr algn="just">
              <a:spcBef>
                <a:spcPct val="0"/>
              </a:spcBef>
              <a:buFontTx/>
              <a:buNone/>
            </a:pP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Viết</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đúng</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chính</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tả</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ngữ</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pháp</a:t>
            </a:r>
            <a:r>
              <a:rPr lang="en-US" altLang="en-US" sz="2800" dirty="0">
                <a:solidFill>
                  <a:srgbClr val="0000CC"/>
                </a:solidFill>
                <a:latin typeface="Times New Roman" panose="02020603050405020304" pitchFamily="18" charset="0"/>
                <a:cs typeface="Times New Roman" panose="02020603050405020304" pitchFamily="18" charset="0"/>
              </a:rPr>
              <a:t>. </a:t>
            </a:r>
          </a:p>
          <a:p>
            <a:pPr algn="just">
              <a:spcBef>
                <a:spcPct val="0"/>
              </a:spcBef>
              <a:buFontTx/>
              <a:buNone/>
            </a:pPr>
            <a:endParaRPr lang="vi-VN" altLang="en-US" sz="2800" dirty="0">
              <a:solidFill>
                <a:srgbClr val="0000CC"/>
              </a:solidFill>
              <a:latin typeface="Times New Roman" panose="02020603050405020304" pitchFamily="18" charset="0"/>
              <a:cs typeface="Times New Roman" panose="02020603050405020304" pitchFamily="18" charset="0"/>
            </a:endParaRPr>
          </a:p>
          <a:p>
            <a:pPr algn="just">
              <a:spcBef>
                <a:spcPct val="0"/>
              </a:spcBef>
              <a:buFontTx/>
              <a:buNone/>
            </a:pPr>
            <a:endParaRPr lang="en-US" altLang="en-US" sz="2800" dirty="0">
              <a:solidFill>
                <a:srgbClr val="0000CC"/>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xmlns="" id="{E9562AAF-A446-48D5-A6BB-FA01ED213E7B}"/>
              </a:ext>
            </a:extLst>
          </p:cNvPr>
          <p:cNvSpPr>
            <a:spLocks noGrp="1" noChangeArrowheads="1"/>
          </p:cNvSpPr>
          <p:nvPr>
            <p:ph type="title"/>
          </p:nvPr>
        </p:nvSpPr>
        <p:spPr>
          <a:xfrm>
            <a:off x="1600200" y="228600"/>
            <a:ext cx="6700838" cy="1143000"/>
          </a:xfrm>
        </p:spPr>
        <p:txBody>
          <a:bodyPr/>
          <a:lstStyle/>
          <a:p>
            <a:pPr algn="l" eaLnBrk="1" hangingPunct="1">
              <a:defRPr/>
            </a:pPr>
            <a:r>
              <a:rPr lang="en-US" altLang="en-US" sz="4800" b="1" smtClean="0">
                <a:solidFill>
                  <a:srgbClr val="FF0066"/>
                </a:solidFill>
                <a:effectLst>
                  <a:outerShdw blurRad="38100" dist="38100" dir="2700000" algn="tl">
                    <a:srgbClr val="C0C0C0"/>
                  </a:outerShdw>
                </a:effectLst>
                <a:latin typeface="VNI-Duff" pitchFamily="2" charset="0"/>
              </a:rPr>
              <a:t>Thảo luận nhóm</a:t>
            </a:r>
            <a:endParaRPr lang="en-US" altLang="en-US" sz="4800" b="1">
              <a:solidFill>
                <a:srgbClr val="FF0066"/>
              </a:solidFill>
              <a:effectLst>
                <a:outerShdw blurRad="38100" dist="38100" dir="2700000" algn="tl">
                  <a:srgbClr val="C0C0C0"/>
                </a:outerShdw>
              </a:effectLst>
              <a:latin typeface="VNI-Duff" pitchFamily="2" charset="0"/>
            </a:endParaRPr>
          </a:p>
        </p:txBody>
      </p:sp>
      <p:pic>
        <p:nvPicPr>
          <p:cNvPr id="29699" name="Picture 5" descr="columbine_drips_sm_clr">
            <a:extLst>
              <a:ext uri="{FF2B5EF4-FFF2-40B4-BE49-F238E27FC236}">
                <a16:creationId xmlns:a16="http://schemas.microsoft.com/office/drawing/2014/main" xmlns="" id="{F477A97F-A079-4D7A-909E-D8A2F4A8A331}"/>
              </a:ext>
            </a:extLst>
          </p:cNvPr>
          <p:cNvPicPr>
            <a:picLocks noGrp="1" noChangeAspect="1" noChangeArrowheads="1" noCrop="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0" y="0"/>
            <a:ext cx="1676400" cy="1676400"/>
          </a:xfrm>
          <a:noFill/>
        </p:spPr>
      </p:pic>
      <p:sp>
        <p:nvSpPr>
          <p:cNvPr id="9302" name="Oval 86">
            <a:extLst>
              <a:ext uri="{FF2B5EF4-FFF2-40B4-BE49-F238E27FC236}">
                <a16:creationId xmlns:a16="http://schemas.microsoft.com/office/drawing/2014/main" xmlns="" id="{474C6434-460B-4A85-AD2B-206F16D89B42}"/>
              </a:ext>
            </a:extLst>
          </p:cNvPr>
          <p:cNvSpPr>
            <a:spLocks noChangeArrowheads="1"/>
          </p:cNvSpPr>
          <p:nvPr/>
        </p:nvSpPr>
        <p:spPr bwMode="auto">
          <a:xfrm>
            <a:off x="4257675" y="4572000"/>
            <a:ext cx="2279650" cy="2262188"/>
          </a:xfrm>
          <a:prstGeom prst="ellipse">
            <a:avLst/>
          </a:prstGeom>
          <a:gradFill rotWithShape="1">
            <a:gsLst>
              <a:gs pos="0">
                <a:srgbClr val="DEF1F2"/>
              </a:gs>
              <a:gs pos="100000">
                <a:schemeClr val="bg1"/>
              </a:gs>
            </a:gsLst>
            <a:path path="shape">
              <a:fillToRect l="50000" t="50000" r="50000" b="50000"/>
            </a:path>
          </a:gradFill>
          <a:ln w="2857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latin typeface=".VnTime" panose="020B7200000000000000" pitchFamily="34" charset="0"/>
            </a:endParaRPr>
          </a:p>
        </p:txBody>
      </p:sp>
      <p:pic>
        <p:nvPicPr>
          <p:cNvPr id="9303" name="Picture 87" descr="h6">
            <a:extLst>
              <a:ext uri="{FF2B5EF4-FFF2-40B4-BE49-F238E27FC236}">
                <a16:creationId xmlns:a16="http://schemas.microsoft.com/office/drawing/2014/main" xmlns="" id="{544C6E90-15DD-49DB-A14F-04A53E7B7B1F}"/>
              </a:ext>
            </a:extLst>
          </p:cNvPr>
          <p:cNvPicPr preferRelativeResize="0">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929188" y="5089525"/>
            <a:ext cx="9525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88">
            <a:extLst>
              <a:ext uri="{FF2B5EF4-FFF2-40B4-BE49-F238E27FC236}">
                <a16:creationId xmlns:a16="http://schemas.microsoft.com/office/drawing/2014/main" xmlns="" id="{15C720FC-358F-4950-A109-9E46F86164E4}"/>
              </a:ext>
            </a:extLst>
          </p:cNvPr>
          <p:cNvGrpSpPr>
            <a:grpSpLocks/>
          </p:cNvGrpSpPr>
          <p:nvPr/>
        </p:nvGrpSpPr>
        <p:grpSpPr bwMode="auto">
          <a:xfrm>
            <a:off x="5392738" y="4937125"/>
            <a:ext cx="3175" cy="1452563"/>
            <a:chOff x="3693" y="360"/>
            <a:chExt cx="0" cy="610"/>
          </a:xfrm>
        </p:grpSpPr>
        <p:sp>
          <p:nvSpPr>
            <p:cNvPr id="29712" name="Line 89">
              <a:extLst>
                <a:ext uri="{FF2B5EF4-FFF2-40B4-BE49-F238E27FC236}">
                  <a16:creationId xmlns:a16="http://schemas.microsoft.com/office/drawing/2014/main" xmlns="" id="{783C63F2-293E-4239-805D-7BE197F20E66}"/>
                </a:ext>
              </a:extLst>
            </p:cNvPr>
            <p:cNvSpPr>
              <a:spLocks noChangeShapeType="1"/>
            </p:cNvSpPr>
            <p:nvPr/>
          </p:nvSpPr>
          <p:spPr bwMode="auto">
            <a:xfrm rot="10800000">
              <a:off x="3693" y="665"/>
              <a:ext cx="0" cy="305"/>
            </a:xfrm>
            <a:prstGeom prst="line">
              <a:avLst/>
            </a:prstGeom>
            <a:noFill/>
            <a:ln w="22225">
              <a:solidFill>
                <a:schemeClr val="bg1"/>
              </a:solidFill>
              <a:round/>
              <a:headEnd/>
              <a:tailEnd type="oval" w="med" len="med"/>
            </a:ln>
            <a:extLst>
              <a:ext uri="{909E8E84-426E-40DD-AFC4-6F175D3DCCD1}">
                <a14:hiddenFill xmlns:a14="http://schemas.microsoft.com/office/drawing/2010/main">
                  <a:noFill/>
                </a14:hiddenFill>
              </a:ext>
            </a:extLst>
          </p:spPr>
          <p:txBody>
            <a:bodyPr/>
            <a:lstStyle/>
            <a:p>
              <a:endParaRPr lang="en-US"/>
            </a:p>
          </p:txBody>
        </p:sp>
        <p:sp>
          <p:nvSpPr>
            <p:cNvPr id="29713" name="Line 90">
              <a:extLst>
                <a:ext uri="{FF2B5EF4-FFF2-40B4-BE49-F238E27FC236}">
                  <a16:creationId xmlns:a16="http://schemas.microsoft.com/office/drawing/2014/main" xmlns="" id="{3E2AC28D-4AA3-48B9-8517-29F529612BB0}"/>
                </a:ext>
              </a:extLst>
            </p:cNvPr>
            <p:cNvSpPr>
              <a:spLocks noChangeShapeType="1"/>
            </p:cNvSpPr>
            <p:nvPr/>
          </p:nvSpPr>
          <p:spPr bwMode="auto">
            <a:xfrm>
              <a:off x="3693" y="360"/>
              <a:ext cx="0" cy="305"/>
            </a:xfrm>
            <a:prstGeom prst="line">
              <a:avLst/>
            </a:prstGeom>
            <a:noFill/>
            <a:ln w="22225">
              <a:solidFill>
                <a:srgbClr val="0000FF"/>
              </a:solidFill>
              <a:round/>
              <a:headEnd/>
              <a:tailEnd type="oval" w="med" len="med"/>
            </a:ln>
            <a:extLst>
              <a:ext uri="{909E8E84-426E-40DD-AFC4-6F175D3DCCD1}">
                <a14:hiddenFill xmlns:a14="http://schemas.microsoft.com/office/drawing/2010/main">
                  <a:noFill/>
                </a14:hiddenFill>
              </a:ext>
            </a:extLst>
          </p:spPr>
          <p:txBody>
            <a:bodyPr/>
            <a:lstStyle/>
            <a:p>
              <a:endParaRPr lang="en-US"/>
            </a:p>
          </p:txBody>
        </p:sp>
      </p:grpSp>
      <p:sp>
        <p:nvSpPr>
          <p:cNvPr id="9307" name="WordArt 91">
            <a:extLst>
              <a:ext uri="{FF2B5EF4-FFF2-40B4-BE49-F238E27FC236}">
                <a16:creationId xmlns:a16="http://schemas.microsoft.com/office/drawing/2014/main" xmlns="" id="{22B3A36C-9BB7-4A23-938A-4CFF05813C4A}"/>
              </a:ext>
            </a:extLst>
          </p:cNvPr>
          <p:cNvSpPr>
            <a:spLocks noChangeArrowheads="1" noChangeShapeType="1" noTextEdit="1"/>
          </p:cNvSpPr>
          <p:nvPr/>
        </p:nvSpPr>
        <p:spPr bwMode="auto">
          <a:xfrm>
            <a:off x="5243513" y="4632325"/>
            <a:ext cx="342900" cy="228600"/>
          </a:xfrm>
          <a:prstGeom prst="rect">
            <a:avLst/>
          </a:prstGeom>
        </p:spPr>
        <p:txBody>
          <a:bodyPr wrap="none" fromWordArt="1">
            <a:prstTxWarp prst="textPlain">
              <a:avLst>
                <a:gd name="adj" fmla="val 50000"/>
              </a:avLst>
            </a:prstTxWarp>
          </a:bodyPr>
          <a:lstStyle/>
          <a:p>
            <a:pPr algn="ctr"/>
            <a:r>
              <a:rPr lang="en-US" sz="3600" kern="10">
                <a:ln w="9525">
                  <a:solidFill>
                    <a:schemeClr val="hlink"/>
                  </a:solidFill>
                  <a:round/>
                  <a:headEnd/>
                  <a:tailEnd/>
                </a:ln>
                <a:solidFill>
                  <a:schemeClr val="hlink">
                    <a:alpha val="32156"/>
                  </a:schemeClr>
                </a:solidFill>
                <a:latin typeface="Arial Black" panose="020B0A04020102020204" pitchFamily="34" charset="0"/>
              </a:rPr>
              <a:t>12</a:t>
            </a:r>
          </a:p>
        </p:txBody>
      </p:sp>
      <p:sp>
        <p:nvSpPr>
          <p:cNvPr id="9308" name="WordArt 92">
            <a:extLst>
              <a:ext uri="{FF2B5EF4-FFF2-40B4-BE49-F238E27FC236}">
                <a16:creationId xmlns:a16="http://schemas.microsoft.com/office/drawing/2014/main" xmlns="" id="{270A699D-B72D-42BE-B943-944D0DBAD15F}"/>
              </a:ext>
            </a:extLst>
          </p:cNvPr>
          <p:cNvSpPr>
            <a:spLocks noChangeArrowheads="1" noChangeShapeType="1" noTextEdit="1"/>
          </p:cNvSpPr>
          <p:nvPr/>
        </p:nvSpPr>
        <p:spPr bwMode="auto">
          <a:xfrm>
            <a:off x="6253163" y="5584825"/>
            <a:ext cx="228600" cy="228600"/>
          </a:xfrm>
          <a:prstGeom prst="rect">
            <a:avLst/>
          </a:prstGeom>
        </p:spPr>
        <p:txBody>
          <a:bodyPr wrap="none" fromWordArt="1">
            <a:prstTxWarp prst="textPlain">
              <a:avLst>
                <a:gd name="adj" fmla="val 50000"/>
              </a:avLst>
            </a:prstTxWarp>
          </a:bodyPr>
          <a:lstStyle/>
          <a:p>
            <a:pPr algn="ctr"/>
            <a:r>
              <a:rPr lang="en-US" sz="3600" kern="10">
                <a:ln w="9525">
                  <a:solidFill>
                    <a:schemeClr val="hlink"/>
                  </a:solidFill>
                  <a:round/>
                  <a:headEnd/>
                  <a:tailEnd/>
                </a:ln>
                <a:solidFill>
                  <a:schemeClr val="hlink">
                    <a:alpha val="32156"/>
                  </a:schemeClr>
                </a:solidFill>
                <a:latin typeface="Arial Black" panose="020B0A04020102020204" pitchFamily="34" charset="0"/>
              </a:rPr>
              <a:t>3</a:t>
            </a:r>
          </a:p>
        </p:txBody>
      </p:sp>
      <p:sp>
        <p:nvSpPr>
          <p:cNvPr id="9309" name="WordArt 93">
            <a:extLst>
              <a:ext uri="{FF2B5EF4-FFF2-40B4-BE49-F238E27FC236}">
                <a16:creationId xmlns:a16="http://schemas.microsoft.com/office/drawing/2014/main" xmlns="" id="{2B723832-BB6C-4D89-B5F2-D02E72CD7D0C}"/>
              </a:ext>
            </a:extLst>
          </p:cNvPr>
          <p:cNvSpPr>
            <a:spLocks noChangeArrowheads="1" noChangeShapeType="1" noTextEdit="1"/>
          </p:cNvSpPr>
          <p:nvPr/>
        </p:nvSpPr>
        <p:spPr bwMode="auto">
          <a:xfrm>
            <a:off x="5262563" y="6556375"/>
            <a:ext cx="228600" cy="228600"/>
          </a:xfrm>
          <a:prstGeom prst="rect">
            <a:avLst/>
          </a:prstGeom>
        </p:spPr>
        <p:txBody>
          <a:bodyPr wrap="none" fromWordArt="1">
            <a:prstTxWarp prst="textPlain">
              <a:avLst>
                <a:gd name="adj" fmla="val 50000"/>
              </a:avLst>
            </a:prstTxWarp>
          </a:bodyPr>
          <a:lstStyle/>
          <a:p>
            <a:pPr algn="ctr"/>
            <a:r>
              <a:rPr lang="en-US" sz="3600" kern="10">
                <a:ln w="9525">
                  <a:solidFill>
                    <a:schemeClr val="hlink"/>
                  </a:solidFill>
                  <a:round/>
                  <a:headEnd/>
                  <a:tailEnd/>
                </a:ln>
                <a:solidFill>
                  <a:schemeClr val="hlink">
                    <a:alpha val="32156"/>
                  </a:schemeClr>
                </a:solidFill>
                <a:latin typeface="Arial Black" panose="020B0A04020102020204" pitchFamily="34" charset="0"/>
              </a:rPr>
              <a:t>6</a:t>
            </a:r>
          </a:p>
        </p:txBody>
      </p:sp>
      <p:sp>
        <p:nvSpPr>
          <p:cNvPr id="9310" name="WordArt 94">
            <a:extLst>
              <a:ext uri="{FF2B5EF4-FFF2-40B4-BE49-F238E27FC236}">
                <a16:creationId xmlns:a16="http://schemas.microsoft.com/office/drawing/2014/main" xmlns="" id="{EDFB1180-B564-4DD9-844D-CE6EDB0388F6}"/>
              </a:ext>
            </a:extLst>
          </p:cNvPr>
          <p:cNvSpPr>
            <a:spLocks noChangeArrowheads="1" noChangeShapeType="1" noTextEdit="1"/>
          </p:cNvSpPr>
          <p:nvPr/>
        </p:nvSpPr>
        <p:spPr bwMode="auto">
          <a:xfrm>
            <a:off x="4305300" y="5622925"/>
            <a:ext cx="228600" cy="228600"/>
          </a:xfrm>
          <a:prstGeom prst="rect">
            <a:avLst/>
          </a:prstGeom>
        </p:spPr>
        <p:txBody>
          <a:bodyPr wrap="none" fromWordArt="1">
            <a:prstTxWarp prst="textPlain">
              <a:avLst>
                <a:gd name="adj" fmla="val 50000"/>
              </a:avLst>
            </a:prstTxWarp>
          </a:bodyPr>
          <a:lstStyle/>
          <a:p>
            <a:pPr algn="ctr"/>
            <a:r>
              <a:rPr lang="en-US" sz="3600" kern="10">
                <a:ln w="9525">
                  <a:solidFill>
                    <a:schemeClr val="hlink"/>
                  </a:solidFill>
                  <a:round/>
                  <a:headEnd/>
                  <a:tailEnd/>
                </a:ln>
                <a:solidFill>
                  <a:schemeClr val="hlink">
                    <a:alpha val="32156"/>
                  </a:schemeClr>
                </a:solidFill>
                <a:latin typeface="Arial Black" panose="020B0A04020102020204" pitchFamily="34" charset="0"/>
              </a:rPr>
              <a:t>9</a:t>
            </a:r>
          </a:p>
        </p:txBody>
      </p:sp>
      <p:grpSp>
        <p:nvGrpSpPr>
          <p:cNvPr id="3" name="Group 95">
            <a:extLst>
              <a:ext uri="{FF2B5EF4-FFF2-40B4-BE49-F238E27FC236}">
                <a16:creationId xmlns:a16="http://schemas.microsoft.com/office/drawing/2014/main" xmlns="" id="{4B69E28B-3B06-452E-90C6-F5B11F02D7B4}"/>
              </a:ext>
            </a:extLst>
          </p:cNvPr>
          <p:cNvGrpSpPr>
            <a:grpSpLocks/>
          </p:cNvGrpSpPr>
          <p:nvPr/>
        </p:nvGrpSpPr>
        <p:grpSpPr bwMode="auto">
          <a:xfrm>
            <a:off x="5391150" y="5137150"/>
            <a:ext cx="3175" cy="1014413"/>
            <a:chOff x="3692" y="450"/>
            <a:chExt cx="0" cy="426"/>
          </a:xfrm>
        </p:grpSpPr>
        <p:sp>
          <p:nvSpPr>
            <p:cNvPr id="29710" name="Line 96">
              <a:extLst>
                <a:ext uri="{FF2B5EF4-FFF2-40B4-BE49-F238E27FC236}">
                  <a16:creationId xmlns:a16="http://schemas.microsoft.com/office/drawing/2014/main" xmlns="" id="{6EB156E1-8956-4CFB-8CF4-55B95F6FFD2F}"/>
                </a:ext>
              </a:extLst>
            </p:cNvPr>
            <p:cNvSpPr>
              <a:spLocks noChangeShapeType="1"/>
            </p:cNvSpPr>
            <p:nvPr/>
          </p:nvSpPr>
          <p:spPr bwMode="auto">
            <a:xfrm rot="10800000">
              <a:off x="3692" y="663"/>
              <a:ext cx="0" cy="213"/>
            </a:xfrm>
            <a:prstGeom prst="line">
              <a:avLst/>
            </a:prstGeom>
            <a:noFill/>
            <a:ln w="31750">
              <a:solidFill>
                <a:schemeClr val="bg1"/>
              </a:solidFill>
              <a:round/>
              <a:headEnd/>
              <a:tailEnd type="oval" w="med" len="med"/>
            </a:ln>
            <a:extLst>
              <a:ext uri="{909E8E84-426E-40DD-AFC4-6F175D3DCCD1}">
                <a14:hiddenFill xmlns:a14="http://schemas.microsoft.com/office/drawing/2010/main">
                  <a:noFill/>
                </a14:hiddenFill>
              </a:ext>
            </a:extLst>
          </p:spPr>
          <p:txBody>
            <a:bodyPr/>
            <a:lstStyle/>
            <a:p>
              <a:endParaRPr lang="en-US"/>
            </a:p>
          </p:txBody>
        </p:sp>
        <p:sp>
          <p:nvSpPr>
            <p:cNvPr id="29711" name="Line 97">
              <a:extLst>
                <a:ext uri="{FF2B5EF4-FFF2-40B4-BE49-F238E27FC236}">
                  <a16:creationId xmlns:a16="http://schemas.microsoft.com/office/drawing/2014/main" xmlns="" id="{4783C953-0EBF-4A7E-A678-C171DA6C002A}"/>
                </a:ext>
              </a:extLst>
            </p:cNvPr>
            <p:cNvSpPr>
              <a:spLocks noChangeShapeType="1"/>
            </p:cNvSpPr>
            <p:nvPr/>
          </p:nvSpPr>
          <p:spPr bwMode="auto">
            <a:xfrm>
              <a:off x="3692" y="450"/>
              <a:ext cx="0" cy="213"/>
            </a:xfrm>
            <a:prstGeom prst="line">
              <a:avLst/>
            </a:prstGeom>
            <a:noFill/>
            <a:ln w="31750">
              <a:solidFill>
                <a:srgbClr val="FF0000"/>
              </a:solidFill>
              <a:round/>
              <a:headEnd/>
              <a:tailEnd type="oval" w="med" len="med"/>
            </a:ln>
            <a:extLst>
              <a:ext uri="{909E8E84-426E-40DD-AFC4-6F175D3DCCD1}">
                <a14:hiddenFill xmlns:a14="http://schemas.microsoft.com/office/drawing/2010/main">
                  <a:noFill/>
                </a14:hiddenFill>
              </a:ext>
            </a:extLst>
          </p:spPr>
          <p:txBody>
            <a:bodyPr/>
            <a:lstStyle/>
            <a:p>
              <a:endParaRPr lang="en-US"/>
            </a:p>
          </p:txBody>
        </p:sp>
      </p:grpSp>
      <p:sp>
        <p:nvSpPr>
          <p:cNvPr id="9314" name="AutoShape 98">
            <a:extLst>
              <a:ext uri="{FF2B5EF4-FFF2-40B4-BE49-F238E27FC236}">
                <a16:creationId xmlns:a16="http://schemas.microsoft.com/office/drawing/2014/main" xmlns="" id="{141764A7-0656-4BF7-9E49-1A46160109A9}"/>
              </a:ext>
            </a:extLst>
          </p:cNvPr>
          <p:cNvSpPr>
            <a:spLocks noChangeArrowheads="1"/>
          </p:cNvSpPr>
          <p:nvPr/>
        </p:nvSpPr>
        <p:spPr bwMode="auto">
          <a:xfrm>
            <a:off x="3733800" y="4137025"/>
            <a:ext cx="4114800" cy="3048000"/>
          </a:xfrm>
          <a:prstGeom prst="irregularSeal1">
            <a:avLst/>
          </a:prstGeom>
          <a:gradFill rotWithShape="1">
            <a:gsLst>
              <a:gs pos="0">
                <a:srgbClr val="EDB1CF"/>
              </a:gs>
              <a:gs pos="50000">
                <a:schemeClr val="bg1"/>
              </a:gs>
              <a:gs pos="100000">
                <a:srgbClr val="EDB1CF"/>
              </a:gs>
            </a:gsLst>
            <a:lin ang="5400000" scaled="1"/>
          </a:gradFill>
          <a:ln w="57150" algn="ctr">
            <a:solidFill>
              <a:srgbClr val="99CC00"/>
            </a:solidFill>
            <a:miter lim="800000"/>
            <a:headEnd/>
            <a:tailEnd/>
          </a:ln>
          <a:effectLst/>
        </p:spPr>
        <p:txBody>
          <a:bodyPr wrap="none" anchor="ctr"/>
          <a:lstStyle>
            <a:lvl1pPr>
              <a:defRPr>
                <a:solidFill>
                  <a:schemeClr val="tx1"/>
                </a:solidFill>
                <a:latin typeface=".VnTime" pitchFamily="34" charset="0"/>
              </a:defRPr>
            </a:lvl1pPr>
            <a:lvl2pPr marL="742950" indent="-285750">
              <a:defRPr>
                <a:solidFill>
                  <a:schemeClr val="tx1"/>
                </a:solidFill>
                <a:latin typeface=".VnTime" pitchFamily="34" charset="0"/>
              </a:defRPr>
            </a:lvl2pPr>
            <a:lvl3pPr marL="1143000" indent="-228600">
              <a:defRPr>
                <a:solidFill>
                  <a:schemeClr val="tx1"/>
                </a:solidFill>
                <a:latin typeface=".VnTime" pitchFamily="34" charset="0"/>
              </a:defRPr>
            </a:lvl3pPr>
            <a:lvl4pPr marL="1600200" indent="-228600">
              <a:defRPr>
                <a:solidFill>
                  <a:schemeClr val="tx1"/>
                </a:solidFill>
                <a:latin typeface=".VnTime" pitchFamily="34" charset="0"/>
              </a:defRPr>
            </a:lvl4pPr>
            <a:lvl5pPr marL="2057400" indent="-22860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ctr" eaLnBrk="1" hangingPunct="1">
              <a:defRPr/>
            </a:pPr>
            <a:r>
              <a:rPr lang="en-US" altLang="en-US" sz="3600" smtClean="0">
                <a:solidFill>
                  <a:srgbClr val="FF0000"/>
                </a:solidFill>
                <a:latin typeface="VNI-Cooper" pitchFamily="2" charset="0"/>
              </a:rPr>
              <a:t>Hết thời gian </a:t>
            </a:r>
          </a:p>
          <a:p>
            <a:pPr algn="ctr" eaLnBrk="1" hangingPunct="1">
              <a:defRPr/>
            </a:pPr>
            <a:r>
              <a:rPr lang="en-US" altLang="en-US" sz="3600" smtClean="0">
                <a:solidFill>
                  <a:srgbClr val="FF0000"/>
                </a:solidFill>
                <a:latin typeface="VNI-Cooper" pitchFamily="2" charset="0"/>
              </a:rPr>
              <a:t>thảo luận</a:t>
            </a:r>
            <a:r>
              <a:rPr lang="en-US" altLang="en-US" sz="3600" smtClean="0">
                <a:latin typeface="VNI-Cooper" pitchFamily="2" charset="0"/>
              </a:rPr>
              <a:t> </a:t>
            </a:r>
            <a:endParaRPr lang="en-US" altLang="en-US" sz="3600">
              <a:latin typeface="VNI-Cooper" pitchFamily="2" charset="0"/>
            </a:endParaRPr>
          </a:p>
        </p:txBody>
      </p:sp>
      <p:sp>
        <p:nvSpPr>
          <p:cNvPr id="20" name="Rectangle 4">
            <a:extLst>
              <a:ext uri="{FF2B5EF4-FFF2-40B4-BE49-F238E27FC236}">
                <a16:creationId xmlns:a16="http://schemas.microsoft.com/office/drawing/2014/main" xmlns="" id="{C14CBD70-E349-4472-9051-E1D45567767A}"/>
              </a:ext>
            </a:extLst>
          </p:cNvPr>
          <p:cNvSpPr>
            <a:spLocks noChangeArrowheads="1"/>
          </p:cNvSpPr>
          <p:nvPr/>
        </p:nvSpPr>
        <p:spPr bwMode="auto">
          <a:xfrm>
            <a:off x="196850" y="1497013"/>
            <a:ext cx="8413750"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80000"/>
              </a:lnSpc>
              <a:buClr>
                <a:schemeClr val="accent1"/>
              </a:buClr>
              <a:buFontTx/>
              <a:buNone/>
            </a:pPr>
            <a:r>
              <a:rPr lang="en-US" altLang="en-US" sz="2800">
                <a:solidFill>
                  <a:srgbClr val="000099"/>
                </a:solidFill>
                <a:latin typeface="Times New Roman" panose="02020603050405020304" pitchFamily="18" charset="0"/>
                <a:cs typeface="Times New Roman" panose="02020603050405020304" pitchFamily="18" charset="0"/>
              </a:rPr>
              <a:t>    Viết đoạn văn (khoảng sáu đến tám câu) nêu tác hại của một hiện tượng thiên tai mà em biết. Xác định cấu trúc của đoạn văn đó.</a:t>
            </a:r>
          </a:p>
          <a:p>
            <a:pPr eaLnBrk="1" hangingPunct="1">
              <a:lnSpc>
                <a:spcPct val="80000"/>
              </a:lnSpc>
              <a:buClr>
                <a:schemeClr val="accent1"/>
              </a:buClr>
              <a:buFontTx/>
              <a:buNone/>
            </a:pPr>
            <a:endParaRPr lang="en-US" altLang="en-US" sz="2400" b="1">
              <a:solidFill>
                <a:srgbClr val="FFFFFF"/>
              </a:solidFill>
              <a:latin typeface=".VnTime" panose="020B7200000000000000" pitchFamily="34" charset="0"/>
            </a:endParaRPr>
          </a:p>
        </p:txBody>
      </p:sp>
    </p:spTree>
  </p:cSld>
  <p:clrMapOvr>
    <a:masterClrMapping/>
  </p:clrMapOvr>
  <p:transition spd="med">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9218"/>
                                        </p:tgtEl>
                                        <p:attrNameLst>
                                          <p:attrName>style.visibility</p:attrName>
                                        </p:attrNameLst>
                                      </p:cBhvr>
                                      <p:to>
                                        <p:strVal val="visible"/>
                                      </p:to>
                                    </p:set>
                                    <p:animEffect transition="in" filter="wipe(left)">
                                      <p:cBhvr>
                                        <p:cTn id="13" dur="1000"/>
                                        <p:tgtEl>
                                          <p:spTgt spid="9218"/>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linds(horizontal)">
                                      <p:cBhvr>
                                        <p:cTn id="18" dur="500"/>
                                        <p:tgtEl>
                                          <p:spTgt spid="2"/>
                                        </p:tgtEl>
                                      </p:cBhvr>
                                    </p:animEffect>
                                  </p:childTnLst>
                                </p:cTn>
                              </p:par>
                              <p:par>
                                <p:cTn id="19" presetID="3" presetClass="entr" presetSubtype="1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linds(horizontal)">
                                      <p:cBhvr>
                                        <p:cTn id="21" dur="500"/>
                                        <p:tgtEl>
                                          <p:spTgt spid="3"/>
                                        </p:tgtEl>
                                      </p:cBhvr>
                                    </p:animEffect>
                                  </p:childTnLst>
                                </p:cTn>
                              </p:par>
                              <p:par>
                                <p:cTn id="22" presetID="3" presetClass="entr" presetSubtype="10" fill="hold" nodeType="withEffect">
                                  <p:stCondLst>
                                    <p:cond delay="0"/>
                                  </p:stCondLst>
                                  <p:childTnLst>
                                    <p:set>
                                      <p:cBhvr>
                                        <p:cTn id="23" dur="1" fill="hold">
                                          <p:stCondLst>
                                            <p:cond delay="0"/>
                                          </p:stCondLst>
                                        </p:cTn>
                                        <p:tgtEl>
                                          <p:spTgt spid="9307"/>
                                        </p:tgtEl>
                                        <p:attrNameLst>
                                          <p:attrName>style.visibility</p:attrName>
                                        </p:attrNameLst>
                                      </p:cBhvr>
                                      <p:to>
                                        <p:strVal val="visible"/>
                                      </p:to>
                                    </p:set>
                                    <p:animEffect transition="in" filter="blinds(horizontal)">
                                      <p:cBhvr>
                                        <p:cTn id="24" dur="500"/>
                                        <p:tgtEl>
                                          <p:spTgt spid="9307"/>
                                        </p:tgtEl>
                                      </p:cBhvr>
                                    </p:animEffect>
                                  </p:childTnLst>
                                </p:cTn>
                              </p:par>
                              <p:par>
                                <p:cTn id="25" presetID="3" presetClass="entr" presetSubtype="10" fill="hold" nodeType="withEffect">
                                  <p:stCondLst>
                                    <p:cond delay="0"/>
                                  </p:stCondLst>
                                  <p:childTnLst>
                                    <p:set>
                                      <p:cBhvr>
                                        <p:cTn id="26" dur="1" fill="hold">
                                          <p:stCondLst>
                                            <p:cond delay="0"/>
                                          </p:stCondLst>
                                        </p:cTn>
                                        <p:tgtEl>
                                          <p:spTgt spid="9308"/>
                                        </p:tgtEl>
                                        <p:attrNameLst>
                                          <p:attrName>style.visibility</p:attrName>
                                        </p:attrNameLst>
                                      </p:cBhvr>
                                      <p:to>
                                        <p:strVal val="visible"/>
                                      </p:to>
                                    </p:set>
                                    <p:animEffect transition="in" filter="blinds(horizontal)">
                                      <p:cBhvr>
                                        <p:cTn id="27" dur="500"/>
                                        <p:tgtEl>
                                          <p:spTgt spid="9308"/>
                                        </p:tgtEl>
                                      </p:cBhvr>
                                    </p:animEffect>
                                  </p:childTnLst>
                                </p:cTn>
                              </p:par>
                              <p:par>
                                <p:cTn id="28" presetID="3" presetClass="entr" presetSubtype="10" fill="hold" nodeType="withEffect">
                                  <p:stCondLst>
                                    <p:cond delay="0"/>
                                  </p:stCondLst>
                                  <p:childTnLst>
                                    <p:set>
                                      <p:cBhvr>
                                        <p:cTn id="29" dur="1" fill="hold">
                                          <p:stCondLst>
                                            <p:cond delay="0"/>
                                          </p:stCondLst>
                                        </p:cTn>
                                        <p:tgtEl>
                                          <p:spTgt spid="9309"/>
                                        </p:tgtEl>
                                        <p:attrNameLst>
                                          <p:attrName>style.visibility</p:attrName>
                                        </p:attrNameLst>
                                      </p:cBhvr>
                                      <p:to>
                                        <p:strVal val="visible"/>
                                      </p:to>
                                    </p:set>
                                    <p:animEffect transition="in" filter="blinds(horizontal)">
                                      <p:cBhvr>
                                        <p:cTn id="30" dur="500"/>
                                        <p:tgtEl>
                                          <p:spTgt spid="9309"/>
                                        </p:tgtEl>
                                      </p:cBhvr>
                                    </p:animEffect>
                                  </p:childTnLst>
                                </p:cTn>
                              </p:par>
                              <p:par>
                                <p:cTn id="31" presetID="3" presetClass="entr" presetSubtype="10" fill="hold" nodeType="withEffect">
                                  <p:stCondLst>
                                    <p:cond delay="0"/>
                                  </p:stCondLst>
                                  <p:childTnLst>
                                    <p:set>
                                      <p:cBhvr>
                                        <p:cTn id="32" dur="1" fill="hold">
                                          <p:stCondLst>
                                            <p:cond delay="0"/>
                                          </p:stCondLst>
                                        </p:cTn>
                                        <p:tgtEl>
                                          <p:spTgt spid="9303"/>
                                        </p:tgtEl>
                                        <p:attrNameLst>
                                          <p:attrName>style.visibility</p:attrName>
                                        </p:attrNameLst>
                                      </p:cBhvr>
                                      <p:to>
                                        <p:strVal val="visible"/>
                                      </p:to>
                                    </p:set>
                                    <p:animEffect transition="in" filter="blinds(horizontal)">
                                      <p:cBhvr>
                                        <p:cTn id="33" dur="500"/>
                                        <p:tgtEl>
                                          <p:spTgt spid="9303"/>
                                        </p:tgtEl>
                                      </p:cBhvr>
                                    </p:animEffect>
                                  </p:childTnLst>
                                </p:cTn>
                              </p:par>
                              <p:par>
                                <p:cTn id="34" presetID="3" presetClass="entr" presetSubtype="10" fill="hold" nodeType="withEffect">
                                  <p:stCondLst>
                                    <p:cond delay="0"/>
                                  </p:stCondLst>
                                  <p:childTnLst>
                                    <p:set>
                                      <p:cBhvr>
                                        <p:cTn id="35" dur="1" fill="hold">
                                          <p:stCondLst>
                                            <p:cond delay="0"/>
                                          </p:stCondLst>
                                        </p:cTn>
                                        <p:tgtEl>
                                          <p:spTgt spid="9310"/>
                                        </p:tgtEl>
                                        <p:attrNameLst>
                                          <p:attrName>style.visibility</p:attrName>
                                        </p:attrNameLst>
                                      </p:cBhvr>
                                      <p:to>
                                        <p:strVal val="visible"/>
                                      </p:to>
                                    </p:set>
                                    <p:animEffect transition="in" filter="blinds(horizontal)">
                                      <p:cBhvr>
                                        <p:cTn id="36" dur="500"/>
                                        <p:tgtEl>
                                          <p:spTgt spid="9310"/>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9302"/>
                                        </p:tgtEl>
                                        <p:attrNameLst>
                                          <p:attrName>style.visibility</p:attrName>
                                        </p:attrNameLst>
                                      </p:cBhvr>
                                      <p:to>
                                        <p:strVal val="visible"/>
                                      </p:to>
                                    </p:set>
                                    <p:animEffect transition="in" filter="blinds(horizontal)">
                                      <p:cBhvr>
                                        <p:cTn id="39" dur="500"/>
                                        <p:tgtEl>
                                          <p:spTgt spid="9302"/>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8" presetClass="emph" presetSubtype="0" repeatCount="2000" fill="hold" nodeType="clickEffect">
                                  <p:stCondLst>
                                    <p:cond delay="0"/>
                                  </p:stCondLst>
                                  <p:childTnLst>
                                    <p:animRot by="21600000">
                                      <p:cBhvr>
                                        <p:cTn id="43" dur="60000" fill="hold"/>
                                        <p:tgtEl>
                                          <p:spTgt spid="2"/>
                                        </p:tgtEl>
                                        <p:attrNameLst>
                                          <p:attrName>r</p:attrName>
                                        </p:attrNameLst>
                                      </p:cBhvr>
                                    </p:animRot>
                                  </p:childTnLst>
                                </p:cTn>
                              </p:par>
                              <p:par>
                                <p:cTn id="44" presetID="8" presetClass="emph" presetSubtype="0" fill="hold" nodeType="withEffect">
                                  <p:stCondLst>
                                    <p:cond delay="0"/>
                                  </p:stCondLst>
                                  <p:childTnLst>
                                    <p:animRot by="3600000">
                                      <p:cBhvr>
                                        <p:cTn id="45" dur="120000" fill="hold"/>
                                        <p:tgtEl>
                                          <p:spTgt spid="3"/>
                                        </p:tgtEl>
                                        <p:attrNameLst>
                                          <p:attrName>r</p:attrName>
                                        </p:attrNameLst>
                                      </p:cBhvr>
                                    </p:animRot>
                                  </p:childTnLst>
                                </p:cTn>
                              </p:par>
                            </p:childTnLst>
                          </p:cTn>
                        </p:par>
                        <p:par>
                          <p:cTn id="46" fill="hold" nodeType="afterGroup">
                            <p:stCondLst>
                              <p:cond delay="120000"/>
                            </p:stCondLst>
                            <p:childTnLst>
                              <p:par>
                                <p:cTn id="47" presetID="5" presetClass="entr" presetSubtype="10" fill="hold" grpId="0" nodeType="afterEffect">
                                  <p:stCondLst>
                                    <p:cond delay="0"/>
                                  </p:stCondLst>
                                  <p:childTnLst>
                                    <p:set>
                                      <p:cBhvr>
                                        <p:cTn id="48" dur="1" fill="hold">
                                          <p:stCondLst>
                                            <p:cond delay="0"/>
                                          </p:stCondLst>
                                        </p:cTn>
                                        <p:tgtEl>
                                          <p:spTgt spid="9314"/>
                                        </p:tgtEl>
                                        <p:attrNameLst>
                                          <p:attrName>style.visibility</p:attrName>
                                        </p:attrNameLst>
                                      </p:cBhvr>
                                      <p:to>
                                        <p:strVal val="visible"/>
                                      </p:to>
                                    </p:set>
                                    <p:animEffect transition="in" filter="checkerboard(across)">
                                      <p:cBhvr>
                                        <p:cTn id="49" dur="500"/>
                                        <p:tgtEl>
                                          <p:spTgt spid="9314"/>
                                        </p:tgtEl>
                                      </p:cBhvr>
                                    </p:animEffect>
                                  </p:childTnLst>
                                  <p:subTnLst>
                                    <p:audio>
                                      <p:cMediaNode>
                                        <p:cTn display="0" masterRel="sameClick">
                                          <p:stCondLst>
                                            <p:cond evt="begin" delay="0">
                                              <p:tn val="47"/>
                                            </p:cond>
                                          </p:stCondLst>
                                          <p:endCondLst>
                                            <p:cond evt="onStopAudio" delay="0">
                                              <p:tgtEl>
                                                <p:sldTgt/>
                                              </p:tgtEl>
                                            </p:cond>
                                          </p:endCondLst>
                                        </p:cTn>
                                        <p:tgtEl>
                                          <p:sndTgt r:embed="rId3" name="drumroll.wav"/>
                                        </p:tgtEl>
                                      </p:cMediaNode>
                                    </p:audio>
                                  </p:subTnLst>
                                </p:cTn>
                              </p:par>
                            </p:childTnLst>
                          </p:cTn>
                        </p:par>
                        <p:par>
                          <p:cTn id="50" fill="hold" nodeType="afterGroup">
                            <p:stCondLst>
                              <p:cond delay="120500"/>
                            </p:stCondLst>
                            <p:childTnLst>
                              <p:par>
                                <p:cTn id="51" presetID="8" presetClass="emph" presetSubtype="0" fill="hold" grpId="1" nodeType="afterEffect">
                                  <p:stCondLst>
                                    <p:cond delay="0"/>
                                  </p:stCondLst>
                                  <p:childTnLst>
                                    <p:animRot by="21600000">
                                      <p:cBhvr>
                                        <p:cTn id="52" dur="2000" fill="hold"/>
                                        <p:tgtEl>
                                          <p:spTgt spid="93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P spid="9302" grpId="0" animBg="1"/>
      <p:bldP spid="9314" grpId="0" animBg="1"/>
      <p:bldP spid="9314" grpId="1" animBg="1"/>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Text Box 2">
            <a:extLst>
              <a:ext uri="{FF2B5EF4-FFF2-40B4-BE49-F238E27FC236}">
                <a16:creationId xmlns:a16="http://schemas.microsoft.com/office/drawing/2014/main" xmlns="" id="{6D55A3BD-F4E3-42A5-8B3A-DE8D7B99A051}"/>
              </a:ext>
            </a:extLst>
          </p:cNvPr>
          <p:cNvSpPr txBox="1">
            <a:spLocks noChangeArrowheads="1"/>
          </p:cNvSpPr>
          <p:nvPr/>
        </p:nvSpPr>
        <p:spPr bwMode="auto">
          <a:xfrm>
            <a:off x="228600" y="571500"/>
            <a:ext cx="8836025" cy="3970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vi-VN" sz="2400" b="1" u="sng" dirty="0">
                <a:latin typeface="Times New Roman" panose="02020603050405020304" pitchFamily="18" charset="0"/>
              </a:rPr>
              <a:t>HƯỚNG DẪN VỀ NHÀ</a:t>
            </a:r>
          </a:p>
          <a:p>
            <a:pPr eaLnBrk="1" hangingPunct="1">
              <a:spcBef>
                <a:spcPct val="50000"/>
              </a:spcBef>
              <a:buFontTx/>
              <a:buNone/>
            </a:pPr>
            <a:endParaRPr lang="en-US" altLang="vi-VN" sz="2000" dirty="0">
              <a:latin typeface="Times New Roman" panose="02020603050405020304" pitchFamily="18" charset="0"/>
            </a:endParaRPr>
          </a:p>
          <a:p>
            <a:pPr eaLnBrk="1" hangingPunct="1">
              <a:spcBef>
                <a:spcPct val="50000"/>
              </a:spcBef>
              <a:buFontTx/>
              <a:buNone/>
            </a:pPr>
            <a:r>
              <a:rPr lang="en-US" altLang="vi-VN" sz="2000" dirty="0">
                <a:latin typeface="Times New Roman" panose="02020603050405020304" pitchFamily="18" charset="0"/>
              </a:rPr>
              <a:t>	-  </a:t>
            </a:r>
            <a:r>
              <a:rPr lang="en-US" altLang="en-US" sz="2400" dirty="0" err="1">
                <a:latin typeface="Times New Roman" panose="02020603050405020304" pitchFamily="18" charset="0"/>
                <a:cs typeface="Times New Roman" panose="02020603050405020304" pitchFamily="18" charset="0"/>
              </a:rPr>
              <a:t>Ôn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tập</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lại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khái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niệm</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đoạn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văn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câu</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chủ</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đề</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các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kiểu</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đoạn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văn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thường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gặp</a:t>
            </a:r>
            <a:r>
              <a:rPr lang="en-US" altLang="en-US" sz="2400" dirty="0">
                <a:latin typeface="Times New Roman" panose="02020603050405020304" pitchFamily="18" charset="0"/>
                <a:cs typeface="Times New Roman" panose="02020603050405020304" pitchFamily="18" charset="0"/>
              </a:rPr>
              <a:t>. </a:t>
            </a:r>
          </a:p>
          <a:p>
            <a:pPr eaLnBrk="1" hangingPunct="1">
              <a:spcBef>
                <a:spcPct val="50000"/>
              </a:spcBef>
              <a:buFont typeface="Arial" panose="020B0604020202020204" pitchFamily="34" charset="0"/>
              <a:buNone/>
            </a:pPr>
            <a:r>
              <a:rPr lang="en-US" altLang="en-US" sz="2400" dirty="0">
                <a:latin typeface="Times New Roman" panose="02020603050405020304" pitchFamily="18" charset="0"/>
                <a:cs typeface="Times New Roman" panose="02020603050405020304" pitchFamily="18" charset="0"/>
              </a:rPr>
              <a:t>     -  </a:t>
            </a:r>
            <a:r>
              <a:rPr lang="en-US" altLang="en-US" sz="2400" dirty="0" err="1">
                <a:latin typeface="Times New Roman" panose="02020603050405020304" pitchFamily="18" charset="0"/>
                <a:cs typeface="Times New Roman" panose="02020603050405020304" pitchFamily="18" charset="0"/>
              </a:rPr>
              <a:t>Làm</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các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bài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tập</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trong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sách</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giáo</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khoa</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trang</a:t>
            </a:r>
            <a:r>
              <a:rPr lang="en-US" altLang="en-US" sz="2400" dirty="0">
                <a:latin typeface="Times New Roman" panose="02020603050405020304" pitchFamily="18" charset="0"/>
                <a:cs typeface="Times New Roman" panose="02020603050405020304" pitchFamily="18" charset="0"/>
              </a:rPr>
              <a:t> 41, 42. </a:t>
            </a:r>
            <a:r>
              <a:rPr lang="en-US" altLang="en-US" sz="2400" dirty="0" err="1">
                <a:latin typeface="Times New Roman" panose="02020603050405020304" pitchFamily="18" charset="0"/>
                <a:cs typeface="Times New Roman" panose="02020603050405020304" pitchFamily="18" charset="0"/>
              </a:rPr>
              <a:t>Viết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đoạn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văn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khoảng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sáu</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đến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tám</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câu</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nêu</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nguyên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nhân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hình</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thành</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của</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một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hiện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tượng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thiên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nhiên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mà</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em</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biết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theo</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cách</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viết</a:t>
            </a:r>
            <a:r>
              <a:rPr lang="en-US" altLang="en-US" sz="2400" dirty="0">
                <a:latin typeface="Times New Roman" panose="02020603050405020304" pitchFamily="18" charset="0"/>
                <a:cs typeface="Times New Roman" panose="02020603050405020304" pitchFamily="18" charset="0"/>
              </a:rPr>
              <a:t> song </a:t>
            </a:r>
            <a:r>
              <a:rPr lang="en-US" altLang="en-US" sz="2400" dirty="0" err="1">
                <a:latin typeface="Times New Roman" panose="02020603050405020304" pitchFamily="18" charset="0"/>
                <a:cs typeface="Times New Roman" panose="02020603050405020304" pitchFamily="18" charset="0"/>
              </a:rPr>
              <a:t>song</a:t>
            </a:r>
            <a:r>
              <a:rPr lang="en-US" altLang="en-US" sz="2400" dirty="0">
                <a:latin typeface="Times New Roman" panose="02020603050405020304" pitchFamily="18" charset="0"/>
                <a:cs typeface="Times New Roman" panose="02020603050405020304" pitchFamily="18" charset="0"/>
              </a:rPr>
              <a:t> ( </a:t>
            </a:r>
            <a:r>
              <a:rPr lang="en-US" altLang="en-US" sz="2400" dirty="0" err="1">
                <a:latin typeface="Times New Roman" panose="02020603050405020304" pitchFamily="18" charset="0"/>
                <a:cs typeface="Times New Roman" panose="02020603050405020304" pitchFamily="18" charset="0"/>
              </a:rPr>
              <a:t>tổ</a:t>
            </a:r>
            <a:r>
              <a:rPr lang="en-US" altLang="en-US" sz="2400" dirty="0">
                <a:latin typeface="Times New Roman" panose="02020603050405020304" pitchFamily="18" charset="0"/>
                <a:cs typeface="Times New Roman" panose="02020603050405020304" pitchFamily="18" charset="0"/>
              </a:rPr>
              <a:t> 1, 2), </a:t>
            </a:r>
            <a:r>
              <a:rPr lang="en-US" altLang="en-US" sz="2400" dirty="0" err="1">
                <a:latin typeface="Times New Roman" panose="02020603050405020304" pitchFamily="18" charset="0"/>
                <a:cs typeface="Times New Roman" panose="02020603050405020304" pitchFamily="18" charset="0"/>
              </a:rPr>
              <a:t>cách</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viết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phối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hợp</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tổ</a:t>
            </a:r>
            <a:r>
              <a:rPr lang="en-US" altLang="en-US" sz="2400" dirty="0">
                <a:latin typeface="Times New Roman" panose="02020603050405020304" pitchFamily="18" charset="0"/>
                <a:cs typeface="Times New Roman" panose="02020603050405020304" pitchFamily="18" charset="0"/>
              </a:rPr>
              <a:t> 3, 4) </a:t>
            </a:r>
          </a:p>
          <a:p>
            <a:pPr eaLnBrk="1" hangingPunct="1">
              <a:spcBef>
                <a:spcPct val="50000"/>
              </a:spcBef>
              <a:buFontTx/>
              <a:buNone/>
            </a:pPr>
            <a:endParaRPr lang="en-US" altLang="vi-VN" sz="2000" dirty="0">
              <a:latin typeface="Times New Roman" panose="02020603050405020304" pitchFamily="18" charset="0"/>
            </a:endParaRPr>
          </a:p>
        </p:txBody>
      </p:sp>
      <p:pic>
        <p:nvPicPr>
          <p:cNvPr id="31747" name="Picture 4" descr="bar_green">
            <a:extLst>
              <a:ext uri="{FF2B5EF4-FFF2-40B4-BE49-F238E27FC236}">
                <a16:creationId xmlns:a16="http://schemas.microsoft.com/office/drawing/2014/main" xmlns="" id="{8AFDE981-5A3E-4E17-8AE1-11B60F94681F}"/>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6019800"/>
            <a:ext cx="5257800" cy="12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grpId="0" nodeType="withEffect">
                                  <p:stCondLst>
                                    <p:cond delay="0"/>
                                  </p:stCondLst>
                                  <p:childTnLst>
                                    <p:set>
                                      <p:cBhvr>
                                        <p:cTn id="6" dur="1" fill="hold">
                                          <p:stCondLst>
                                            <p:cond delay="0"/>
                                          </p:stCondLst>
                                        </p:cTn>
                                        <p:tgtEl>
                                          <p:spTgt spid="209922"/>
                                        </p:tgtEl>
                                        <p:attrNameLst>
                                          <p:attrName>style.visibility</p:attrName>
                                        </p:attrNameLst>
                                      </p:cBhvr>
                                      <p:to>
                                        <p:strVal val="visible"/>
                                      </p:to>
                                    </p:set>
                                    <p:animScale>
                                      <p:cBhvr>
                                        <p:cTn id="7" dur="1000" decel="50000" fill="hold">
                                          <p:stCondLst>
                                            <p:cond delay="0"/>
                                          </p:stCondLst>
                                        </p:cTn>
                                        <p:tgtEl>
                                          <p:spTgt spid="20992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09922"/>
                                        </p:tgtEl>
                                        <p:attrNameLst>
                                          <p:attrName>ppt_x</p:attrName>
                                          <p:attrName>ppt_y</p:attrName>
                                        </p:attrNameLst>
                                      </p:cBhvr>
                                    </p:animMotion>
                                    <p:animEffect transition="in" filter="fade">
                                      <p:cBhvr>
                                        <p:cTn id="9" dur="1000"/>
                                        <p:tgtEl>
                                          <p:spTgt spid="2099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92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CANH11">
            <a:extLst>
              <a:ext uri="{FF2B5EF4-FFF2-40B4-BE49-F238E27FC236}">
                <a16:creationId xmlns:a16="http://schemas.microsoft.com/office/drawing/2014/main" xmlns="" id="{CB5A67CD-1F14-4828-B378-FF9065E32A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362200"/>
            <a:ext cx="91440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Rectangle 3">
            <a:extLst>
              <a:ext uri="{FF2B5EF4-FFF2-40B4-BE49-F238E27FC236}">
                <a16:creationId xmlns:a16="http://schemas.microsoft.com/office/drawing/2014/main" xmlns="" id="{08DBBD93-533C-4BC3-B693-13F2F3561290}"/>
              </a:ext>
            </a:extLst>
          </p:cNvPr>
          <p:cNvSpPr>
            <a:spLocks noChangeArrowheads="1"/>
          </p:cNvSpPr>
          <p:nvPr/>
        </p:nvSpPr>
        <p:spPr bwMode="auto">
          <a:xfrm>
            <a:off x="0" y="0"/>
            <a:ext cx="9144000" cy="2362200"/>
          </a:xfrm>
          <a:prstGeom prst="rect">
            <a:avLst/>
          </a:prstGeom>
          <a:solidFill>
            <a:schemeClr val="hlink"/>
          </a:solidFill>
          <a:ln w="12700">
            <a:solidFill>
              <a:srgbClr val="FFFF66"/>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vi-VN" altLang="vi-VN" sz="1800">
              <a:latin typeface=".VnTime" panose="020B7200000000000000" pitchFamily="34" charset="0"/>
            </a:endParaRPr>
          </a:p>
        </p:txBody>
      </p:sp>
      <p:sp>
        <p:nvSpPr>
          <p:cNvPr id="32772" name="AutoShape 4">
            <a:hlinkClick r:id="rId5" action="ppaction://hlinksldjump" highlightClick="1"/>
            <a:extLst>
              <a:ext uri="{FF2B5EF4-FFF2-40B4-BE49-F238E27FC236}">
                <a16:creationId xmlns:a16="http://schemas.microsoft.com/office/drawing/2014/main" xmlns="" id="{3F0C4336-2358-4EE8-8D7F-E1FC4BD5C20C}"/>
              </a:ext>
            </a:extLst>
          </p:cNvPr>
          <p:cNvSpPr>
            <a:spLocks noChangeArrowheads="1"/>
          </p:cNvSpPr>
          <p:nvPr/>
        </p:nvSpPr>
        <p:spPr bwMode="auto">
          <a:xfrm>
            <a:off x="8763000" y="6553200"/>
            <a:ext cx="381000" cy="304800"/>
          </a:xfrm>
          <a:prstGeom prst="actionButtonBackPrevious">
            <a:avLst/>
          </a:prstGeom>
          <a:solidFill>
            <a:schemeClr val="accent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vi-VN" altLang="vi-VN" sz="1800">
              <a:latin typeface=".VnTime" panose="020B7200000000000000" pitchFamily="34" charset="0"/>
            </a:endParaRPr>
          </a:p>
        </p:txBody>
      </p:sp>
      <p:pic>
        <p:nvPicPr>
          <p:cNvPr id="32773" name="Picture 5" descr="kien thuc">
            <a:extLst>
              <a:ext uri="{FF2B5EF4-FFF2-40B4-BE49-F238E27FC236}">
                <a16:creationId xmlns:a16="http://schemas.microsoft.com/office/drawing/2014/main" xmlns="" id="{0E5681BC-8056-454B-AE74-A48302F4154D}"/>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0" y="-76200"/>
            <a:ext cx="9144000" cy="244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Love Story (Guitar).wav">
            <a:hlinkClick r:id="" action="ppaction://media"/>
            <a:extLst>
              <a:ext uri="{FF2B5EF4-FFF2-40B4-BE49-F238E27FC236}">
                <a16:creationId xmlns:a16="http://schemas.microsoft.com/office/drawing/2014/main" xmlns="" id="{94F95C56-59B4-4EEA-A5F7-6E38C1E26A2B}"/>
              </a:ext>
            </a:extLst>
          </p:cNvPr>
          <p:cNvPicPr>
            <a:picLocks noRot="1" noChangeAspect="1" noChangeArrowheads="1"/>
          </p:cNvPicPr>
          <p:nvPr>
            <a:audioFile r:link="rId1"/>
          </p:nvPr>
        </p:nvPicPr>
        <p:blipFill>
          <a:blip r:embed="rId7">
            <a:extLst>
              <a:ext uri="{28A0092B-C50C-407E-A947-70E740481C1C}">
                <a14:useLocalDpi xmlns:a14="http://schemas.microsoft.com/office/drawing/2010/main" val="0"/>
              </a:ext>
            </a:extLst>
          </a:blip>
          <a:srcRect/>
          <a:stretch>
            <a:fillRect/>
          </a:stretch>
        </p:blipFill>
        <p:spPr bwMode="auto">
          <a:xfrm>
            <a:off x="7848600" y="64008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edge/>
    <p:sndAc>
      <p:stSnd>
        <p:snd r:embed="rId3" name="applause.wav"/>
      </p:stSnd>
    </p:sndAc>
  </p:transition>
  <p:timing>
    <p:tnLst>
      <p:par>
        <p:cTn id="1" dur="indefinite" restart="never" nodeType="tmRoot">
          <p:childTnLst>
            <p:audio>
              <p:cMediaNode>
                <p:cTn id="2" fill="hold" display="0">
                  <p:stCondLst>
                    <p:cond delay="indefinite"/>
                  </p:stCondLst>
                  <p:endCondLst>
                    <p:cond evt="onNext" delay="0">
                      <p:tgtEl>
                        <p:sldTgt/>
                      </p:tgtEl>
                    </p:cond>
                    <p:cond evt="onPrev" delay="0">
                      <p:tgtEl>
                        <p:sldTgt/>
                      </p:tgtEl>
                    </p:cond>
                    <p:cond evt="onStopAudio" delay="0">
                      <p:tgtEl>
                        <p:sldTgt/>
                      </p:tgtEl>
                    </p:cond>
                  </p:endCondLst>
                </p:cTn>
                <p:tgtEl>
                  <p:spTgt spid="922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xmlns="" id="{0CC522CB-826D-44BB-9F97-3152AFBB2850}"/>
              </a:ext>
            </a:extLst>
          </p:cNvPr>
          <p:cNvSpPr txBox="1">
            <a:spLocks/>
          </p:cNvSpPr>
          <p:nvPr/>
        </p:nvSpPr>
        <p:spPr bwMode="auto">
          <a:xfrm>
            <a:off x="381000" y="1058863"/>
            <a:ext cx="8183563" cy="105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4400">
                <a:solidFill>
                  <a:srgbClr val="0000CC"/>
                </a:solidFill>
                <a:latin typeface="Times New Roman" panose="02020603050405020304" pitchFamily="18" charset="0"/>
                <a:cs typeface="Times New Roman" panose="02020603050405020304" pitchFamily="18" charset="0"/>
              </a:rPr>
              <a:t>KHỞI ĐỘNG</a:t>
            </a:r>
          </a:p>
        </p:txBody>
      </p:sp>
      <p:sp>
        <p:nvSpPr>
          <p:cNvPr id="5123" name="Content Placeholder 2">
            <a:extLst>
              <a:ext uri="{FF2B5EF4-FFF2-40B4-BE49-F238E27FC236}">
                <a16:creationId xmlns:a16="http://schemas.microsoft.com/office/drawing/2014/main" xmlns="" id="{D7555164-4856-4C3E-9382-1F8B29BE1660}"/>
              </a:ext>
            </a:extLst>
          </p:cNvPr>
          <p:cNvSpPr>
            <a:spLocks noGrp="1"/>
          </p:cNvSpPr>
          <p:nvPr>
            <p:ph idx="1"/>
          </p:nvPr>
        </p:nvSpPr>
        <p:spPr>
          <a:xfrm>
            <a:off x="457200" y="1905000"/>
            <a:ext cx="8183563" cy="4187825"/>
          </a:xfrm>
        </p:spPr>
        <p:txBody>
          <a:bodyPr/>
          <a:lstStyle/>
          <a:p>
            <a:pPr marL="0" indent="0">
              <a:buFont typeface="Arial" panose="020B0604020202020204" pitchFamily="34" charset="0"/>
              <a:buNone/>
            </a:pPr>
            <a:r>
              <a:rPr lang="en-US" altLang="en-US" sz="2500" b="1">
                <a:latin typeface="Times New Roman" panose="02020603050405020304" pitchFamily="18" charset="0"/>
                <a:cs typeface="Times New Roman" panose="02020603050405020304" pitchFamily="18" charset="0"/>
              </a:rPr>
              <a:t>	</a:t>
            </a:r>
            <a:endParaRPr lang="en-US" altLang="en-US" sz="2500">
              <a:latin typeface="Times New Roman" panose="02020603050405020304" pitchFamily="18" charset="0"/>
              <a:cs typeface="Times New Roman" panose="02020603050405020304" pitchFamily="18" charset="0"/>
            </a:endParaRPr>
          </a:p>
        </p:txBody>
      </p:sp>
      <p:pic>
        <p:nvPicPr>
          <p:cNvPr id="5124" name="Picture 6" descr="columbine_drips_sm_clr">
            <a:extLst>
              <a:ext uri="{FF2B5EF4-FFF2-40B4-BE49-F238E27FC236}">
                <a16:creationId xmlns:a16="http://schemas.microsoft.com/office/drawing/2014/main" xmlns="" id="{F9414E9B-614E-4F8C-9532-72C7C8B83BE4}"/>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676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AutoShape 20">
            <a:extLst>
              <a:ext uri="{FF2B5EF4-FFF2-40B4-BE49-F238E27FC236}">
                <a16:creationId xmlns:a16="http://schemas.microsoft.com/office/drawing/2014/main" xmlns="" id="{9E208561-C9BD-4F33-BB03-29510472C6A4}"/>
              </a:ext>
            </a:extLst>
          </p:cNvPr>
          <p:cNvSpPr>
            <a:spLocks noChangeArrowheads="1"/>
          </p:cNvSpPr>
          <p:nvPr/>
        </p:nvSpPr>
        <p:spPr bwMode="auto">
          <a:xfrm>
            <a:off x="2209800" y="0"/>
            <a:ext cx="6781800" cy="3962400"/>
          </a:xfrm>
          <a:prstGeom prst="cloudCallout">
            <a:avLst>
              <a:gd name="adj1" fmla="val -36019"/>
              <a:gd name="adj2" fmla="val 95708"/>
            </a:avLst>
          </a:prstGeom>
          <a:solidFill>
            <a:srgbClr val="99FF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5126" name="WordArt 21">
            <a:extLst>
              <a:ext uri="{FF2B5EF4-FFF2-40B4-BE49-F238E27FC236}">
                <a16:creationId xmlns:a16="http://schemas.microsoft.com/office/drawing/2014/main" xmlns="" id="{68B8C4BE-7EC6-44AB-BEA2-68FD20C0F2D0}"/>
              </a:ext>
            </a:extLst>
          </p:cNvPr>
          <p:cNvSpPr>
            <a:spLocks noChangeArrowheads="1" noChangeShapeType="1" noTextEdit="1"/>
          </p:cNvSpPr>
          <p:nvPr/>
        </p:nvSpPr>
        <p:spPr bwMode="auto">
          <a:xfrm>
            <a:off x="2838450" y="1058863"/>
            <a:ext cx="5522913" cy="1998662"/>
          </a:xfrm>
          <a:prstGeom prst="rect">
            <a:avLst/>
          </a:prstGeom>
        </p:spPr>
        <p:txBody>
          <a:bodyPr wrap="none" fromWordArt="1">
            <a:prstTxWarp prst="textPlain">
              <a:avLst>
                <a:gd name="adj" fmla="val 50000"/>
              </a:avLst>
            </a:prstTxWarp>
          </a:bodyPr>
          <a:lstStyle/>
          <a:p>
            <a:r>
              <a:rPr lang="en-US" sz="4400" b="1" i="1" kern="10" smtClean="0">
                <a:ln w="12700">
                  <a:solidFill>
                    <a:srgbClr val="FF0000"/>
                  </a:solidFill>
                  <a:round/>
                  <a:headEnd/>
                  <a:tailEnd/>
                </a:ln>
                <a:solidFill>
                  <a:srgbClr val="FF0000">
                    <a:alpha val="50195"/>
                  </a:srgbClr>
                </a:solidFill>
                <a:effectLst>
                  <a:outerShdw dist="45791" dir="2021404" algn="ctr" rotWithShape="0">
                    <a:srgbClr val="9999FF"/>
                  </a:outerShdw>
                </a:effectLst>
                <a:latin typeface="Times New Roman" pitchFamily="18" charset="0"/>
                <a:cs typeface="Times New Roman" pitchFamily="18" charset="0"/>
              </a:rPr>
              <a:t>Góc chia sẻ</a:t>
            </a:r>
            <a:endParaRPr lang="en-US" sz="4400" b="1" i="1" kern="10">
              <a:ln w="12700">
                <a:solidFill>
                  <a:srgbClr val="FF0000"/>
                </a:solidFill>
                <a:round/>
                <a:headEnd/>
                <a:tailEnd/>
              </a:ln>
              <a:solidFill>
                <a:srgbClr val="FF0000">
                  <a:alpha val="50195"/>
                </a:srgbClr>
              </a:solidFill>
              <a:effectLst>
                <a:outerShdw dist="45791" dir="2021404" algn="ctr" rotWithShape="0">
                  <a:srgbClr val="9999FF"/>
                </a:outerShdw>
              </a:effectLst>
              <a:latin typeface="Times New Roman" pitchFamily="18" charset="0"/>
              <a:cs typeface="Times New Roman" pitchFamily="18" charset="0"/>
            </a:endParaRPr>
          </a:p>
        </p:txBody>
      </p:sp>
      <p:pic>
        <p:nvPicPr>
          <p:cNvPr id="5127" name="图片 6" descr="图片包含 玩具&#10;&#10;已生成高可信度的说明">
            <a:extLst>
              <a:ext uri="{FF2B5EF4-FFF2-40B4-BE49-F238E27FC236}">
                <a16:creationId xmlns:a16="http://schemas.microsoft.com/office/drawing/2014/main" xmlns="" id="{5381E926-CED8-4382-9362-771C1FFE0739}"/>
              </a:ext>
            </a:extLst>
          </p:cNvPr>
          <p:cNvPicPr>
            <a:picLocks noChangeAspect="1"/>
          </p:cNvPicPr>
          <p:nvPr/>
        </p:nvPicPr>
        <p:blipFill>
          <a:blip r:embed="rId3">
            <a:extLst>
              <a:ext uri="{28A0092B-C50C-407E-A947-70E740481C1C}">
                <a14:useLocalDpi xmlns:a14="http://schemas.microsoft.com/office/drawing/2010/main" val="0"/>
              </a:ext>
            </a:extLst>
          </a:blip>
          <a:srcRect l="4839" t="25951" r="29929" b="22008"/>
          <a:stretch>
            <a:fillRect/>
          </a:stretch>
        </p:blipFill>
        <p:spPr bwMode="auto">
          <a:xfrm>
            <a:off x="169863" y="2071688"/>
            <a:ext cx="2954337" cy="408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4" descr="📣📣📣TRƯỜNG ĐẠI HỌC CỬU LONG (Mã... - Trường Đại học Cửu Long | Facebook">
            <a:extLst>
              <a:ext uri="{FF2B5EF4-FFF2-40B4-BE49-F238E27FC236}">
                <a16:creationId xmlns:a16="http://schemas.microsoft.com/office/drawing/2014/main" xmlns="" id="{9E7CA7C0-963A-44FF-BE62-A40ED50472FC}"/>
              </a:ext>
            </a:extLst>
          </p:cNvPr>
          <p:cNvSpPr>
            <a:spLocks noChangeAspect="1" noChangeArrowheads="1"/>
          </p:cNvSpPr>
          <p:nvPr/>
        </p:nvSpPr>
        <p:spPr bwMode="auto">
          <a:xfrm>
            <a:off x="14922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latin typeface=".VnTime" panose="020B7200000000000000" pitchFamily="34" charset="0"/>
            </a:endParaRPr>
          </a:p>
        </p:txBody>
      </p:sp>
      <p:sp>
        <p:nvSpPr>
          <p:cNvPr id="6147" name="AutoShape 6" descr="📣📣📣TRƯỜNG ĐẠI HỌC CỬU LONG (Mã... - Trường Đại học Cửu Long | Facebook">
            <a:extLst>
              <a:ext uri="{FF2B5EF4-FFF2-40B4-BE49-F238E27FC236}">
                <a16:creationId xmlns:a16="http://schemas.microsoft.com/office/drawing/2014/main" xmlns="" id="{539044A7-3C30-47FA-835F-A7A3EF6ED03A}"/>
              </a:ext>
            </a:extLst>
          </p:cNvPr>
          <p:cNvSpPr>
            <a:spLocks noChangeAspect="1" noChangeArrowheads="1"/>
          </p:cNvSpPr>
          <p:nvPr/>
        </p:nvSpPr>
        <p:spPr bwMode="auto">
          <a:xfrm>
            <a:off x="30162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latin typeface=".VnTime" panose="020B7200000000000000" pitchFamily="34" charset="0"/>
            </a:endParaRPr>
          </a:p>
        </p:txBody>
      </p:sp>
      <p:pic>
        <p:nvPicPr>
          <p:cNvPr id="6148" name="Picture 3">
            <a:extLst>
              <a:ext uri="{FF2B5EF4-FFF2-40B4-BE49-F238E27FC236}">
                <a16:creationId xmlns:a16="http://schemas.microsoft.com/office/drawing/2014/main" xmlns="" id="{FA562B84-7745-4307-BD54-5788AE106C8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60338"/>
            <a:ext cx="8077200" cy="631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KARAOKE] VUI ĐẾN TRƯỜNG - LỚP 3 KẾT NỐI TRI THỨC (online-video-cutter.com).mp3">
            <a:hlinkClick r:id="" action="ppaction://media"/>
            <a:extLst>
              <a:ext uri="{FF2B5EF4-FFF2-40B4-BE49-F238E27FC236}">
                <a16:creationId xmlns:a16="http://schemas.microsoft.com/office/drawing/2014/main" xmlns="" id="{441BC3A1-316C-48AE-8853-546DC9F2ECB5}"/>
              </a:ext>
            </a:extLst>
          </p:cNvPr>
          <p:cNvPicPr>
            <a:picLocks noChangeAspect="1" noChangeArrowheads="1"/>
          </p:cNvPicPr>
          <p:nvPr>
            <a:audioFile r:link="rId2"/>
            <p:extLst>
              <p:ext uri="{DAA4B4D4-6D71-4841-9C94-3DE7FCFB9230}">
                <p14:media xmlns:p14="http://schemas.microsoft.com/office/powerpoint/2010/main" r:link="rId1"/>
              </p:ext>
            </p:extLst>
          </p:nvPr>
        </p:nvPicPr>
        <p:blipFill>
          <a:blip r:embed="rId5">
            <a:extLst>
              <a:ext uri="{28A0092B-C50C-407E-A947-70E740481C1C}">
                <a14:useLocalDpi xmlns:a14="http://schemas.microsoft.com/office/drawing/2010/main" val="0"/>
              </a:ext>
            </a:extLst>
          </a:blip>
          <a:srcRect/>
          <a:stretch>
            <a:fillRect/>
          </a:stretch>
        </p:blipFill>
        <p:spPr bwMode="auto">
          <a:xfrm>
            <a:off x="8305800" y="32004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20000" numSld="999" showWhenStopped="0">
                <p:cTn id="7" repeatCount="indefinite"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Lớp Chúng Ta Đoàn Kết | Bé Bảo An">
            <a:extLst>
              <a:ext uri="{FF2B5EF4-FFF2-40B4-BE49-F238E27FC236}">
                <a16:creationId xmlns:a16="http://schemas.microsoft.com/office/drawing/2014/main" xmlns="" id="{C6365377-D99E-4C10-BAA5-761555223F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04800"/>
            <a:ext cx="8610600"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Karaoke - Lớp Chúng Ta Đoàn Kết - Âm Nhạc Lớp 3 -- Lớp Nhạc doremi">
            <a:hlinkClick r:id="" action="ppaction://media"/>
            <a:extLst>
              <a:ext uri="{FF2B5EF4-FFF2-40B4-BE49-F238E27FC236}">
                <a16:creationId xmlns:a16="http://schemas.microsoft.com/office/drawing/2014/main" xmlns="" id="{877CAEEC-1910-44BA-A6A6-B9AFA0E8DCC1}"/>
              </a:ext>
            </a:extLst>
          </p:cNvPr>
          <p:cNvPicPr>
            <a:picLocks noChangeAspect="1"/>
          </p:cNvPicPr>
          <p:nvPr>
            <a:audioFile r:link="rId1"/>
            <p:extLst>
              <p:ext uri="{DAA4B4D4-6D71-4841-9C94-3DE7FCFB9230}">
                <p14:media xmlns:p14="http://schemas.microsoft.com/office/powerpoint/2010/main" r:link="rId2">
                  <p14:trim st="23163" end="66569.25"/>
                </p14:media>
              </p:ext>
            </p:extLst>
          </p:nvPr>
        </p:nvPicPr>
        <p:blipFill>
          <a:blip r:embed="rId5"/>
          <a:stretch>
            <a:fillRect/>
          </a:stretch>
        </p:blipFill>
        <p:spPr>
          <a:xfrm>
            <a:off x="0" y="632460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953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ảnh Học Sinh Trường Tiểu Học Sinh Trong Mùa Trong Ngày Khai Trường  Tích Cực Phát Biểu Một Nữ Sinh Trong Lớp Giơ Tay Phát Biểu PNG , Vẽ Tay Họ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1" y="990600"/>
            <a:ext cx="9144000" cy="609600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xmlns="" id="{49FB4A06-EC66-4F17-AFA8-1555FFA79F47}"/>
              </a:ext>
            </a:extLst>
          </p:cNvPr>
          <p:cNvSpPr>
            <a:spLocks noChangeArrowheads="1"/>
          </p:cNvSpPr>
          <p:nvPr/>
        </p:nvSpPr>
        <p:spPr bwMode="auto">
          <a:xfrm>
            <a:off x="990600" y="457200"/>
            <a:ext cx="837444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400" dirty="0" smtClean="0">
                <a:solidFill>
                  <a:srgbClr val="0000CC"/>
                </a:solidFill>
                <a:latin typeface="Times New Roman" panose="02020603050405020304" pitchFamily="18" charset="0"/>
                <a:cs typeface="Times New Roman" panose="02020603050405020304" pitchFamily="18" charset="0"/>
              </a:rPr>
              <a:t> </a:t>
            </a:r>
            <a:r>
              <a:rPr lang="en-US" altLang="en-US" sz="2400" dirty="0" err="1" smtClean="0">
                <a:solidFill>
                  <a:srgbClr val="0000CC"/>
                </a:solidFill>
                <a:latin typeface="Times New Roman" panose="02020603050405020304" pitchFamily="18" charset="0"/>
                <a:cs typeface="Times New Roman" panose="02020603050405020304" pitchFamily="18" charset="0"/>
              </a:rPr>
              <a:t>Thế</a:t>
            </a:r>
            <a:r>
              <a:rPr lang="en-US" altLang="en-US" sz="2400" dirty="0" smtClean="0">
                <a:solidFill>
                  <a:srgbClr val="0000CC"/>
                </a:solidFill>
                <a:latin typeface="Times New Roman" panose="02020603050405020304" pitchFamily="18" charset="0"/>
                <a:cs typeface="Times New Roman" panose="02020603050405020304" pitchFamily="18" charset="0"/>
              </a:rPr>
              <a:t> </a:t>
            </a:r>
            <a:r>
              <a:rPr lang="en-US" altLang="en-US" sz="2400" dirty="0" err="1" smtClean="0">
                <a:solidFill>
                  <a:srgbClr val="0000CC"/>
                </a:solidFill>
                <a:latin typeface="Times New Roman" panose="02020603050405020304" pitchFamily="18" charset="0"/>
                <a:cs typeface="Times New Roman" panose="02020603050405020304" pitchFamily="18" charset="0"/>
              </a:rPr>
              <a:t>nào</a:t>
            </a:r>
            <a:r>
              <a:rPr lang="en-US" altLang="en-US" sz="2400" dirty="0" smtClean="0">
                <a:solidFill>
                  <a:srgbClr val="0000CC"/>
                </a:solidFill>
                <a:latin typeface="Times New Roman" panose="02020603050405020304" pitchFamily="18" charset="0"/>
                <a:cs typeface="Times New Roman" panose="02020603050405020304" pitchFamily="18" charset="0"/>
              </a:rPr>
              <a:t> </a:t>
            </a:r>
            <a:r>
              <a:rPr lang="en-US" altLang="en-US" sz="2400" dirty="0" err="1" smtClean="0">
                <a:solidFill>
                  <a:srgbClr val="0000CC"/>
                </a:solidFill>
                <a:latin typeface="Times New Roman" panose="02020603050405020304" pitchFamily="18" charset="0"/>
                <a:cs typeface="Times New Roman" panose="02020603050405020304" pitchFamily="18" charset="0"/>
              </a:rPr>
              <a:t>là</a:t>
            </a:r>
            <a:r>
              <a:rPr lang="en-US" altLang="en-US" sz="2400" dirty="0" smtClean="0">
                <a:solidFill>
                  <a:srgbClr val="0000CC"/>
                </a:solidFill>
                <a:latin typeface="Times New Roman" panose="02020603050405020304" pitchFamily="18" charset="0"/>
                <a:cs typeface="Times New Roman" panose="02020603050405020304" pitchFamily="18" charset="0"/>
              </a:rPr>
              <a:t> </a:t>
            </a:r>
            <a:r>
              <a:rPr lang="en-US" altLang="en-US" sz="2400" dirty="0" err="1" smtClean="0">
                <a:solidFill>
                  <a:srgbClr val="0000CC"/>
                </a:solidFill>
                <a:latin typeface="Times New Roman" panose="02020603050405020304" pitchFamily="18" charset="0"/>
                <a:cs typeface="Times New Roman" panose="02020603050405020304" pitchFamily="18" charset="0"/>
              </a:rPr>
              <a:t>đoạn</a:t>
            </a:r>
            <a:r>
              <a:rPr lang="en-US" altLang="en-US" sz="2400" dirty="0" smtClean="0">
                <a:solidFill>
                  <a:srgbClr val="0000CC"/>
                </a:solidFill>
                <a:latin typeface="Times New Roman" panose="02020603050405020304" pitchFamily="18" charset="0"/>
                <a:cs typeface="Times New Roman" panose="02020603050405020304" pitchFamily="18" charset="0"/>
              </a:rPr>
              <a:t> </a:t>
            </a:r>
            <a:r>
              <a:rPr lang="en-US" altLang="en-US" sz="2400" dirty="0" err="1" smtClean="0">
                <a:solidFill>
                  <a:srgbClr val="0000CC"/>
                </a:solidFill>
                <a:latin typeface="Times New Roman" panose="02020603050405020304" pitchFamily="18" charset="0"/>
                <a:cs typeface="Times New Roman" panose="02020603050405020304" pitchFamily="18" charset="0"/>
              </a:rPr>
              <a:t>văn</a:t>
            </a:r>
            <a:r>
              <a:rPr lang="en-US" altLang="en-US" sz="2400" dirty="0" smtClean="0">
                <a:solidFill>
                  <a:srgbClr val="0000CC"/>
                </a:solidFill>
                <a:latin typeface="Times New Roman" panose="02020603050405020304" pitchFamily="18" charset="0"/>
                <a:cs typeface="Times New Roman" panose="02020603050405020304" pitchFamily="18" charset="0"/>
              </a:rPr>
              <a:t>? </a:t>
            </a:r>
            <a:r>
              <a:rPr lang="en-US" altLang="en-US" sz="2400" dirty="0" err="1" smtClean="0">
                <a:solidFill>
                  <a:srgbClr val="0000CC"/>
                </a:solidFill>
                <a:latin typeface="Times New Roman" panose="02020603050405020304" pitchFamily="18" charset="0"/>
                <a:cs typeface="Times New Roman" panose="02020603050405020304" pitchFamily="18" charset="0"/>
              </a:rPr>
              <a:t>Câu</a:t>
            </a:r>
            <a:r>
              <a:rPr lang="en-US" altLang="en-US" sz="2400" dirty="0" smtClean="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chủ</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đề</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trong</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đoạn</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văn</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là</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gì</a:t>
            </a:r>
            <a:r>
              <a:rPr lang="en-US" altLang="en-US" sz="2400" dirty="0">
                <a:solidFill>
                  <a:srgbClr val="0000CC"/>
                </a:solidFill>
                <a:latin typeface="Times New Roman" panose="02020603050405020304" pitchFamily="18" charset="0"/>
                <a:cs typeface="Times New Roman" panose="02020603050405020304" pitchFamily="18" charset="0"/>
              </a:rPr>
              <a:t> ? </a:t>
            </a:r>
          </a:p>
        </p:txBody>
      </p:sp>
    </p:spTree>
    <p:extLst>
      <p:ext uri="{BB962C8B-B14F-4D97-AF65-F5344CB8AC3E}">
        <p14:creationId xmlns:p14="http://schemas.microsoft.com/office/powerpoint/2010/main" val="2311261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a:extLst>
              <a:ext uri="{FF2B5EF4-FFF2-40B4-BE49-F238E27FC236}">
                <a16:creationId xmlns:a16="http://schemas.microsoft.com/office/drawing/2014/main" xmlns="" id="{2063F41D-A9B1-4AAD-8CB1-4690B4D0564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52400"/>
            <a:ext cx="8382000"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KARAOKE] CÔ GIÁO EM (BEAT CHUẨN) LỚP 1 - Chân Trời Sáng Tạo">
            <a:hlinkClick r:id="" action="ppaction://media"/>
            <a:extLst>
              <a:ext uri="{FF2B5EF4-FFF2-40B4-BE49-F238E27FC236}">
                <a16:creationId xmlns:a16="http://schemas.microsoft.com/office/drawing/2014/main" xmlns="" id="{413E4BC5-FC50-4982-9B93-7720CA8328A0}"/>
              </a:ext>
            </a:extLst>
          </p:cNvPr>
          <p:cNvPicPr>
            <a:picLocks noChangeAspect="1"/>
          </p:cNvPicPr>
          <p:nvPr>
            <a:audioFile r:link="rId1"/>
            <p:extLst>
              <p:ext uri="{DAA4B4D4-6D71-4841-9C94-3DE7FCFB9230}">
                <p14:media xmlns:p14="http://schemas.microsoft.com/office/powerpoint/2010/main" r:link="rId2">
                  <p14:trim st="19553" end="120337.75"/>
                </p14:media>
              </p:ext>
            </p:extLst>
          </p:nvPr>
        </p:nvPicPr>
        <p:blipFill>
          <a:blip r:embed="rId5"/>
          <a:stretch>
            <a:fillRect/>
          </a:stretch>
        </p:blipFill>
        <p:spPr>
          <a:xfrm>
            <a:off x="0" y="6250388"/>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092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Rectangle 5">
            <a:extLst>
              <a:ext uri="{FF2B5EF4-FFF2-40B4-BE49-F238E27FC236}">
                <a16:creationId xmlns:a16="http://schemas.microsoft.com/office/drawing/2014/main" xmlns="" id="{7A973B4A-5B1B-4C7C-9D44-AE340C60E0CC}"/>
              </a:ext>
            </a:extLst>
          </p:cNvPr>
          <p:cNvSpPr>
            <a:spLocks noChangeArrowheads="1"/>
          </p:cNvSpPr>
          <p:nvPr/>
        </p:nvSpPr>
        <p:spPr bwMode="auto">
          <a:xfrm>
            <a:off x="914400" y="523528"/>
            <a:ext cx="7848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400" dirty="0" err="1">
                <a:solidFill>
                  <a:srgbClr val="0000CC"/>
                </a:solidFill>
                <a:latin typeface="Times New Roman" panose="02020603050405020304" pitchFamily="18" charset="0"/>
                <a:cs typeface="Times New Roman" panose="02020603050405020304" pitchFamily="18" charset="0"/>
              </a:rPr>
              <a:t>Khi</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viết</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một</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đoạn</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văn</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bạn</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có</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sử</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dụng</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câu</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chủ</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đề</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không</a:t>
            </a:r>
            <a:r>
              <a:rPr lang="en-US" altLang="en-US" sz="2400" dirty="0">
                <a:solidFill>
                  <a:srgbClr val="0000CC"/>
                </a:solidFill>
                <a:latin typeface="Times New Roman" panose="02020603050405020304" pitchFamily="18" charset="0"/>
                <a:cs typeface="Times New Roman" panose="02020603050405020304" pitchFamily="18" charset="0"/>
              </a:rPr>
              <a:t>?  </a:t>
            </a:r>
          </a:p>
        </p:txBody>
      </p:sp>
      <p:sp>
        <p:nvSpPr>
          <p:cNvPr id="7174" name="Rectangle 6">
            <a:extLst>
              <a:ext uri="{FF2B5EF4-FFF2-40B4-BE49-F238E27FC236}">
                <a16:creationId xmlns:a16="http://schemas.microsoft.com/office/drawing/2014/main" xmlns="" id="{96708870-BFB6-44CC-95F5-C6345A779540}"/>
              </a:ext>
            </a:extLst>
          </p:cNvPr>
          <p:cNvSpPr>
            <a:spLocks noChangeArrowheads="1"/>
          </p:cNvSpPr>
          <p:nvPr/>
        </p:nvSpPr>
        <p:spPr bwMode="auto">
          <a:xfrm>
            <a:off x="990600" y="1295400"/>
            <a:ext cx="64008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400" dirty="0" err="1">
                <a:solidFill>
                  <a:srgbClr val="0000CC"/>
                </a:solidFill>
                <a:latin typeface="Times New Roman" panose="02020603050405020304" pitchFamily="18" charset="0"/>
                <a:cs typeface="Times New Roman" panose="02020603050405020304" pitchFamily="18" charset="0"/>
              </a:rPr>
              <a:t>Nếu</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có</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sử</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dụng</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bạn</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sẽ</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đặt</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câu</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chủ</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đề</a:t>
            </a:r>
            <a:r>
              <a:rPr lang="en-US" altLang="en-US" sz="2400" dirty="0">
                <a:solidFill>
                  <a:srgbClr val="0000CC"/>
                </a:solidFill>
                <a:latin typeface="Times New Roman" panose="02020603050405020304" pitchFamily="18" charset="0"/>
                <a:cs typeface="Times New Roman" panose="02020603050405020304" pitchFamily="18" charset="0"/>
              </a:rPr>
              <a:t> ở </a:t>
            </a:r>
            <a:r>
              <a:rPr lang="en-US" altLang="en-US" sz="2400" dirty="0" err="1">
                <a:solidFill>
                  <a:srgbClr val="0000CC"/>
                </a:solidFill>
                <a:latin typeface="Times New Roman" panose="02020603050405020304" pitchFamily="18" charset="0"/>
                <a:cs typeface="Times New Roman" panose="02020603050405020304" pitchFamily="18" charset="0"/>
              </a:rPr>
              <a:t>vị</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trí</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nào</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Tại</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sao</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bạn</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lại</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đặt</a:t>
            </a:r>
            <a:r>
              <a:rPr lang="en-US" altLang="en-US" sz="2400" dirty="0">
                <a:solidFill>
                  <a:srgbClr val="0000CC"/>
                </a:solidFill>
                <a:latin typeface="Times New Roman" panose="02020603050405020304" pitchFamily="18" charset="0"/>
                <a:cs typeface="Times New Roman" panose="02020603050405020304" pitchFamily="18" charset="0"/>
              </a:rPr>
              <a:t> ở </a:t>
            </a:r>
            <a:r>
              <a:rPr lang="en-US" altLang="en-US" sz="2400" dirty="0" err="1">
                <a:solidFill>
                  <a:srgbClr val="0000CC"/>
                </a:solidFill>
                <a:latin typeface="Times New Roman" panose="02020603050405020304" pitchFamily="18" charset="0"/>
                <a:cs typeface="Times New Roman" panose="02020603050405020304" pitchFamily="18" charset="0"/>
              </a:rPr>
              <a:t>vị</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trí</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đó</a:t>
            </a:r>
            <a:r>
              <a:rPr lang="en-US" altLang="en-US" sz="2400" dirty="0">
                <a:solidFill>
                  <a:srgbClr val="0000CC"/>
                </a:solidFill>
                <a:latin typeface="Times New Roman" panose="02020603050405020304" pitchFamily="18" charset="0"/>
                <a:cs typeface="Times New Roman" panose="02020603050405020304" pitchFamily="18" charset="0"/>
              </a:rPr>
              <a:t> ? </a:t>
            </a:r>
          </a:p>
        </p:txBody>
      </p:sp>
      <p:pic>
        <p:nvPicPr>
          <p:cNvPr id="8" name="Picture 2" descr="Hình ảnh Học Sinh Trường Tiểu Học Sinh Trong Mùa Trong Ngày Khai Trường  Tích Cực Phát Biểu Một Nữ Sinh Trong Lớp Giơ Tay Phát Biểu PNG , Vẽ Tay Họ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906" y="2284412"/>
            <a:ext cx="8899849" cy="57912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173"/>
                                        </p:tgtEl>
                                        <p:attrNameLst>
                                          <p:attrName>style.visibility</p:attrName>
                                        </p:attrNameLst>
                                      </p:cBhvr>
                                      <p:to>
                                        <p:strVal val="visible"/>
                                      </p:to>
                                    </p:set>
                                    <p:animEffect transition="in" filter="wipe(down)">
                                      <p:cBhvr>
                                        <p:cTn id="7" dur="500"/>
                                        <p:tgtEl>
                                          <p:spTgt spid="717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174"/>
                                        </p:tgtEl>
                                        <p:attrNameLst>
                                          <p:attrName>style.visibility</p:attrName>
                                        </p:attrNameLst>
                                      </p:cBhvr>
                                      <p:to>
                                        <p:strVal val="visible"/>
                                      </p:to>
                                    </p:set>
                                    <p:animEffect transition="in" filter="barn(inVertical)">
                                      <p:cBhvr>
                                        <p:cTn id="12" dur="500"/>
                                        <p:tgtEl>
                                          <p:spTgt spid="7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p:bldP spid="717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2">
            <a:extLst>
              <a:ext uri="{FF2B5EF4-FFF2-40B4-BE49-F238E27FC236}">
                <a16:creationId xmlns:a16="http://schemas.microsoft.com/office/drawing/2014/main" xmlns="" id="{835862F7-0C30-4A6A-A7EA-3385E181C66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92463" y="12700"/>
            <a:ext cx="5943600" cy="651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图片 37">
            <a:extLst>
              <a:ext uri="{FF2B5EF4-FFF2-40B4-BE49-F238E27FC236}">
                <a16:creationId xmlns:a16="http://schemas.microsoft.com/office/drawing/2014/main" xmlns="" id="{4A0F9973-973A-49BB-B0A0-AE0141AE565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 y="1981200"/>
            <a:ext cx="3886200"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Hộp Văn bản 1">
            <a:extLst>
              <a:ext uri="{FF2B5EF4-FFF2-40B4-BE49-F238E27FC236}">
                <a16:creationId xmlns:a16="http://schemas.microsoft.com/office/drawing/2014/main" xmlns="" id="{C0013712-A855-4FCD-92B6-32CDF8D4C00F}"/>
              </a:ext>
            </a:extLst>
          </p:cNvPr>
          <p:cNvSpPr txBox="1">
            <a:spLocks noChangeArrowheads="1"/>
          </p:cNvSpPr>
          <p:nvPr/>
        </p:nvSpPr>
        <p:spPr bwMode="auto">
          <a:xfrm>
            <a:off x="5334000" y="2362200"/>
            <a:ext cx="313055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vi-VN" altLang="en-US" sz="5400">
                <a:solidFill>
                  <a:srgbClr val="000000"/>
                </a:solidFill>
                <a:latin typeface="Times New Roman" panose="02020603050405020304" pitchFamily="18" charset="0"/>
              </a:rPr>
              <a:t>TRI THỨC TIẾNG VIỆT</a:t>
            </a:r>
            <a:endParaRPr lang="en-US" altLang="en-US" sz="5400">
              <a:solidFill>
                <a:srgbClr val="000000"/>
              </a:solidFill>
              <a:latin typeface="等线 Light" panose="02010600030101010101" pitchFamily="2" charset="-122"/>
            </a:endParaRPr>
          </a:p>
        </p:txBody>
      </p:sp>
      <p:sp>
        <p:nvSpPr>
          <p:cNvPr id="11269" name="Hộp Văn bản 3">
            <a:extLst>
              <a:ext uri="{FF2B5EF4-FFF2-40B4-BE49-F238E27FC236}">
                <a16:creationId xmlns:a16="http://schemas.microsoft.com/office/drawing/2014/main" xmlns="" id="{ACE2D9FD-BB9C-4797-AF6C-72C730214312}"/>
              </a:ext>
            </a:extLst>
          </p:cNvPr>
          <p:cNvSpPr txBox="1">
            <a:spLocks noChangeArrowheads="1"/>
          </p:cNvSpPr>
          <p:nvPr/>
        </p:nvSpPr>
        <p:spPr bwMode="auto">
          <a:xfrm>
            <a:off x="6164263" y="933450"/>
            <a:ext cx="5048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vi-VN" altLang="en-US" sz="4000">
                <a:latin typeface=".VnTime" panose="020B7200000000000000" pitchFamily="34" charset="0"/>
              </a:rPr>
              <a:t>I</a:t>
            </a:r>
            <a:endParaRPr lang="en-US" altLang="en-US" sz="4000">
              <a:latin typeface=".VnTime" panose="020B7200000000000000"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900" decel="100000" fill="hold"/>
                                        <p:tgtEl>
                                          <p:spTgt spid="1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11" fill="hold" nodeType="afterGroup">
                            <p:stCondLst>
                              <p:cond delay="1000"/>
                            </p:stCondLst>
                            <p:childTnLst>
                              <p:par>
                                <p:cTn id="12" presetID="47" presetClass="entr" presetSubtype="0" fill="hold" nodeType="after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ee56666be3a0d8fa1788d3941801b9d2246213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3376</TotalTime>
  <Words>1591</Words>
  <Application>Microsoft Office PowerPoint</Application>
  <PresentationFormat>On-screen Show (4:3)</PresentationFormat>
  <Paragraphs>148</Paragraphs>
  <Slides>28</Slides>
  <Notes>1</Notes>
  <HiddenSlides>0</HiddenSlides>
  <MMClips>4</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Thảo luận nhóm</vt:lpstr>
      <vt:lpstr>PowerPoint Presentation</vt:lpstr>
      <vt:lpstr>PowerPoint Presentation</vt:lpstr>
    </vt:vector>
  </TitlesOfParts>
  <Company>Hoa Phong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Luong Cong Tam</dc:creator>
  <cp:lastModifiedBy>Computer</cp:lastModifiedBy>
  <cp:revision>235</cp:revision>
  <cp:lastPrinted>2018-10-28T14:19:49Z</cp:lastPrinted>
  <dcterms:created xsi:type="dcterms:W3CDTF">2006-11-10T05:49:21Z</dcterms:created>
  <dcterms:modified xsi:type="dcterms:W3CDTF">2023-12-13T03:08:59Z</dcterms:modified>
</cp:coreProperties>
</file>