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365" r:id="rId2"/>
    <p:sldId id="264" r:id="rId3"/>
    <p:sldId id="394" r:id="rId4"/>
    <p:sldId id="395" r:id="rId5"/>
    <p:sldId id="396" r:id="rId6"/>
    <p:sldId id="397" r:id="rId7"/>
    <p:sldId id="399" r:id="rId8"/>
    <p:sldId id="427" r:id="rId9"/>
    <p:sldId id="426" r:id="rId10"/>
    <p:sldId id="263" r:id="rId11"/>
    <p:sldId id="266" r:id="rId12"/>
    <p:sldId id="343" r:id="rId13"/>
    <p:sldId id="452" r:id="rId14"/>
    <p:sldId id="474" r:id="rId15"/>
    <p:sldId id="336" r:id="rId16"/>
    <p:sldId id="267" r:id="rId17"/>
    <p:sldId id="339" r:id="rId18"/>
    <p:sldId id="401" r:id="rId19"/>
    <p:sldId id="404" r:id="rId20"/>
    <p:sldId id="338" r:id="rId21"/>
    <p:sldId id="509" r:id="rId22"/>
    <p:sldId id="477" r:id="rId23"/>
    <p:sldId id="328" r:id="rId24"/>
    <p:sldId id="531" r:id="rId25"/>
    <p:sldId id="532" r:id="rId26"/>
    <p:sldId id="575" r:id="rId27"/>
    <p:sldId id="538" r:id="rId28"/>
    <p:sldId id="539" r:id="rId29"/>
    <p:sldId id="547" r:id="rId30"/>
    <p:sldId id="549" r:id="rId31"/>
    <p:sldId id="548" r:id="rId32"/>
    <p:sldId id="529" r:id="rId33"/>
    <p:sldId id="530" r:id="rId34"/>
    <p:sldId id="318" r:id="rId35"/>
    <p:sldId id="319" r:id="rId36"/>
    <p:sldId id="322" r:id="rId37"/>
    <p:sldId id="32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A0D4"/>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9" d="100"/>
          <a:sy n="89" d="100"/>
        </p:scale>
        <p:origin x="-432"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D8D9217-6C0F-46A4-A5E4-5E5EC7E22042}" type="doc">
      <dgm:prSet loTypeId="urn:microsoft.com/office/officeart/2005/8/layout/hierarchy1#1" loCatId="hierarchy" qsTypeId="urn:microsoft.com/office/officeart/2005/8/quickstyle/simple1#1" qsCatId="simple" csTypeId="urn:microsoft.com/office/officeart/2005/8/colors/accent1_2#1" csCatId="accent1" phldr="1"/>
      <dgm:spPr/>
      <dgm:t>
        <a:bodyPr/>
        <a:lstStyle/>
        <a:p>
          <a:endParaRPr lang="en-US"/>
        </a:p>
      </dgm:t>
    </dgm:pt>
    <dgm:pt modelId="{AE87FE65-E20C-4149-8F71-560CF8959C52}">
      <dgm:prSet phldr="0" custT="1">
        <dgm:style>
          <a:lnRef idx="1">
            <a:schemeClr val="accent4"/>
          </a:lnRef>
          <a:fillRef idx="3">
            <a:schemeClr val="accent4"/>
          </a:fillRef>
          <a:effectRef idx="2">
            <a:schemeClr val="accent4"/>
          </a:effectRef>
          <a:fontRef idx="minor">
            <a:schemeClr val="lt1"/>
          </a:fontRef>
        </dgm:style>
      </dgm:prSet>
      <dgm:spPr/>
      <dgm:t>
        <a:bodyPr vert="horz" wrap="square"/>
        <a:lstStyle/>
        <a:p>
          <a:pPr rtl="0">
            <a:lnSpc>
              <a:spcPct val="100000"/>
            </a:lnSpc>
            <a:spcBef>
              <a:spcPct val="0"/>
            </a:spcBef>
            <a:spcAft>
              <a:spcPct val="35000"/>
            </a:spcAft>
          </a:pPr>
          <a:r>
            <a:rPr lang="en-US" sz="2800" b="1" dirty="0" err="1" smtClean="0">
              <a:latin typeface="Times New Roman" panose="02020603050405020304" pitchFamily="18" charset="0"/>
              <a:cs typeface="Times New Roman" panose="02020603050405020304" pitchFamily="18" charset="0"/>
            </a:rPr>
            <a:t>Bước</a:t>
          </a:r>
          <a:r>
            <a:rPr lang="en-US" sz="2800" b="1" dirty="0" smtClean="0">
              <a:latin typeface="Times New Roman" panose="02020603050405020304" pitchFamily="18" charset="0"/>
              <a:cs typeface="Times New Roman" panose="02020603050405020304" pitchFamily="18" charset="0"/>
            </a:rPr>
            <a:t> </a:t>
          </a:r>
          <a:r>
            <a:rPr lang="vi-VN" altLang="en-US" sz="2800" b="1" dirty="0" smtClean="0">
              <a:latin typeface="Times New Roman" panose="02020603050405020304" pitchFamily="18" charset="0"/>
              <a:cs typeface="Times New Roman" panose="02020603050405020304" pitchFamily="18" charset="0"/>
            </a:rPr>
            <a:t>3</a:t>
          </a:r>
          <a:r>
            <a:rPr lang="en-US" sz="2800" b="1" dirty="0" smtClean="0">
              <a:latin typeface="Times New Roman" panose="02020603050405020304" pitchFamily="18" charset="0"/>
              <a:cs typeface="Times New Roman" panose="02020603050405020304" pitchFamily="18" charset="0"/>
            </a:rPr>
            <a:t>:</a:t>
          </a:r>
          <a:r>
            <a:rPr lang="vi-VN" altLang="en-US" sz="2800" b="1" dirty="0" smtClean="0">
              <a:latin typeface="Times New Roman" panose="02020603050405020304" pitchFamily="18" charset="0"/>
              <a:cs typeface="Times New Roman" panose="02020603050405020304" pitchFamily="18" charset="0"/>
            </a:rPr>
            <a:t>V</a:t>
          </a:r>
          <a:r>
            <a:rPr lang="en-US" sz="2800" b="1" dirty="0" err="1" smtClean="0">
              <a:latin typeface="Times New Roman" panose="02020603050405020304" pitchFamily="18" charset="0"/>
              <a:cs typeface="Times New Roman" panose="02020603050405020304" pitchFamily="18" charset="0"/>
            </a:rPr>
            <a:t>iết </a:t>
          </a:r>
          <a:r>
            <a:rPr lang="vi-VN" altLang="en-US" sz="2800" b="1" dirty="0" err="1" smtClean="0">
              <a:latin typeface="Times New Roman" panose="02020603050405020304" pitchFamily="18" charset="0"/>
              <a:cs typeface="Times New Roman" panose="02020603050405020304" pitchFamily="18" charset="0"/>
            </a:rPr>
            <a:t>bài</a:t>
          </a:r>
        </a:p>
      </dgm:t>
    </dgm:pt>
    <dgm:pt modelId="{07F8AE9F-8C2B-40A0-84DC-E5BFF9F05970}" type="parTrans" cxnId="{EB3ACA0F-52C8-4BEE-91C9-F1FB752FE42F}">
      <dgm:prSet/>
      <dgm:spPr/>
      <dgm:t>
        <a:bodyPr/>
        <a:lstStyle/>
        <a:p>
          <a:endParaRPr lang="en-US" b="1"/>
        </a:p>
      </dgm:t>
    </dgm:pt>
    <dgm:pt modelId="{B86E2FA3-A4C2-4910-AB4A-CA6FF3D9BEFF}" type="sibTrans" cxnId="{EB3ACA0F-52C8-4BEE-91C9-F1FB752FE42F}">
      <dgm:prSet/>
      <dgm:spPr/>
      <dgm:t>
        <a:bodyPr/>
        <a:lstStyle/>
        <a:p>
          <a:endParaRPr lang="en-US" b="1"/>
        </a:p>
      </dgm:t>
    </dgm:pt>
    <dgm:pt modelId="{4E64F703-4428-4B32-8827-4AEEBF0AB2F0}">
      <dgm:prSet phldr="0" custT="1"/>
      <dgm:spPr>
        <a:solidFill>
          <a:srgbClr val="FFFF00">
            <a:alpha val="90000"/>
          </a:srgbClr>
        </a:solidFill>
      </dgm:spPr>
      <dgm:t>
        <a:bodyPr vert="horz" wrap="square"/>
        <a:lstStyle/>
        <a:p>
          <a:pPr rtl="0">
            <a:lnSpc>
              <a:spcPct val="100000"/>
            </a:lnSpc>
            <a:spcBef>
              <a:spcPct val="0"/>
            </a:spcBef>
            <a:spcAft>
              <a:spcPct val="35000"/>
            </a:spcAft>
          </a:pPr>
          <a:r>
            <a:rPr lang="vi-VN" sz="2400" b="1" dirty="0" smtClean="0">
              <a:latin typeface="+mj-lt"/>
            </a:rPr>
            <a:t> Cấu trúc 3 phần</a:t>
          </a:r>
          <a:endParaRPr lang="en-US" sz="2400" b="1" dirty="0">
            <a:latin typeface="+mj-lt"/>
          </a:endParaRPr>
        </a:p>
      </dgm:t>
    </dgm:pt>
    <dgm:pt modelId="{57E0CEA8-E574-43B4-8CE2-34FAC8753004}" type="parTrans" cxnId="{71E935DD-3CA1-4DB7-B10F-58C611557585}">
      <dgm:prSet/>
      <dgm:spPr/>
      <dgm:t>
        <a:bodyPr/>
        <a:lstStyle/>
        <a:p>
          <a:endParaRPr lang="en-US" b="1"/>
        </a:p>
      </dgm:t>
    </dgm:pt>
    <dgm:pt modelId="{0A2E92FD-CF9C-4A71-805D-E4983FA927E4}" type="sibTrans" cxnId="{71E935DD-3CA1-4DB7-B10F-58C611557585}">
      <dgm:prSet/>
      <dgm:spPr/>
      <dgm:t>
        <a:bodyPr/>
        <a:lstStyle/>
        <a:p>
          <a:endParaRPr lang="en-US" b="1"/>
        </a:p>
      </dgm:t>
    </dgm:pt>
    <dgm:pt modelId="{37DA00D2-AF1D-41EA-AC2E-C8EA7F581D65}">
      <dgm:prSet phldr="0" custT="1"/>
      <dgm:spPr>
        <a:blipFill rotWithShape="0">
          <a:blip xmlns:r="http://schemas.openxmlformats.org/officeDocument/2006/relationships" r:embed="rId1"/>
          <a:tile tx="0" ty="0" sx="100000" sy="100000" flip="none" algn="tl"/>
        </a:blipFill>
      </dgm:spPr>
      <dgm:t>
        <a:bodyPr vert="horz" wrap="square"/>
        <a:lstStyle/>
        <a:p>
          <a:pPr algn="l" rtl="0">
            <a:lnSpc>
              <a:spcPct val="100000"/>
            </a:lnSpc>
            <a:spcBef>
              <a:spcPct val="0"/>
            </a:spcBef>
            <a:spcAft>
              <a:spcPct val="35000"/>
            </a:spcAft>
          </a:pPr>
          <a:r>
            <a:rPr lang="vi-VN" altLang="en-US" sz="2400" b="1" dirty="0">
              <a:latin typeface="+mj-lt"/>
            </a:rPr>
            <a:t> Đảm bảo cấu trúc cân đối</a:t>
          </a:r>
        </a:p>
      </dgm:t>
    </dgm:pt>
    <dgm:pt modelId="{6830C744-8841-463E-A8E1-57B5CC00837F}" type="parTrans" cxnId="{D375A8D1-D7C2-4F81-8C36-9EDEA6EDECE6}">
      <dgm:prSet/>
      <dgm:spPr/>
      <dgm:t>
        <a:bodyPr/>
        <a:lstStyle/>
        <a:p>
          <a:endParaRPr lang="en-US" b="1"/>
        </a:p>
      </dgm:t>
    </dgm:pt>
    <dgm:pt modelId="{E378E70C-BB03-42EB-89F7-3EA2A53137FE}" type="sibTrans" cxnId="{D375A8D1-D7C2-4F81-8C36-9EDEA6EDECE6}">
      <dgm:prSet/>
      <dgm:spPr/>
      <dgm:t>
        <a:bodyPr/>
        <a:lstStyle/>
        <a:p>
          <a:endParaRPr lang="en-US" b="1"/>
        </a:p>
      </dgm:t>
    </dgm:pt>
    <dgm:pt modelId="{6C360DB1-0BB7-4E3E-A598-903CB7220075}">
      <dgm:prSet phldr="0" custT="1"/>
      <dgm:spPr>
        <a:solidFill>
          <a:srgbClr val="FFFF00">
            <a:alpha val="90000"/>
          </a:srgbClr>
        </a:solidFill>
      </dgm:spPr>
      <dgm:t>
        <a:bodyPr vert="horz" wrap="square"/>
        <a:lstStyle/>
        <a:p>
          <a:pPr rtl="0">
            <a:lnSpc>
              <a:spcPct val="100000"/>
            </a:lnSpc>
            <a:spcBef>
              <a:spcPct val="0"/>
            </a:spcBef>
            <a:spcAft>
              <a:spcPct val="35000"/>
            </a:spcAft>
          </a:pPr>
          <a:r>
            <a:rPr lang="vi-VN" sz="2400" b="1" dirty="0">
              <a:latin typeface="+mj-lt"/>
            </a:rPr>
            <a:t>- Đặt nhan đề, đề mục</a:t>
          </a:r>
        </a:p>
        <a:p>
          <a:pPr rtl="0">
            <a:lnSpc>
              <a:spcPct val="100000"/>
            </a:lnSpc>
            <a:spcBef>
              <a:spcPct val="0"/>
            </a:spcBef>
            <a:spcAft>
              <a:spcPct val="35000"/>
            </a:spcAft>
          </a:pPr>
          <a:r>
            <a:rPr lang="vi-VN" sz="2400" b="1" dirty="0">
              <a:latin typeface="+mj-lt"/>
            </a:rPr>
            <a:t>- Đặt câu hỏi phần mở đầu, trả lời câu hỏi ở phần tiếp theo.</a:t>
          </a:r>
        </a:p>
      </dgm:t>
    </dgm:pt>
    <dgm:pt modelId="{0544FD85-7461-4F25-9408-118C67D3EE53}" type="parTrans" cxnId="{CCEFB3AD-9323-4E04-874A-7D0E95EEB055}">
      <dgm:prSet/>
      <dgm:spPr/>
      <dgm:t>
        <a:bodyPr/>
        <a:lstStyle/>
        <a:p>
          <a:endParaRPr lang="en-US" b="1"/>
        </a:p>
      </dgm:t>
    </dgm:pt>
    <dgm:pt modelId="{1754F96C-F9D5-45CA-8747-08354C8479FC}" type="sibTrans" cxnId="{CCEFB3AD-9323-4E04-874A-7D0E95EEB055}">
      <dgm:prSet/>
      <dgm:spPr/>
      <dgm:t>
        <a:bodyPr/>
        <a:lstStyle/>
        <a:p>
          <a:endParaRPr lang="en-US" b="1"/>
        </a:p>
      </dgm:t>
    </dgm:pt>
    <dgm:pt modelId="{05FF532E-7824-4B5E-A423-1009F316046C}">
      <dgm:prSet phldr="0" custT="1"/>
      <dgm:spPr>
        <a:blipFill rotWithShape="0">
          <a:blip xmlns:r="http://schemas.openxmlformats.org/officeDocument/2006/relationships" r:embed="rId1"/>
          <a:tile tx="0" ty="0" sx="100000" sy="100000" flip="none" algn="tl"/>
        </a:blipFill>
      </dgm:spPr>
      <dgm:t>
        <a:bodyPr vert="horz" wrap="square"/>
        <a:lstStyle/>
        <a:p>
          <a:pPr rtl="0">
            <a:lnSpc>
              <a:spcPct val="100000"/>
            </a:lnSpc>
            <a:spcBef>
              <a:spcPct val="0"/>
            </a:spcBef>
            <a:spcAft>
              <a:spcPct val="35000"/>
            </a:spcAft>
          </a:pPr>
          <a:r>
            <a:rPr lang="vi-VN" altLang="en-US" sz="2400" b="1" dirty="0">
              <a:latin typeface="+mj-lt"/>
            </a:rPr>
            <a:t>Tạo sự mạch lạc và thu hút sự quan tâm của người khác</a:t>
          </a:r>
        </a:p>
      </dgm:t>
    </dgm:pt>
    <dgm:pt modelId="{2FB71818-3542-4ED5-B74D-1F7607CB6FFB}" type="parTrans" cxnId="{17FF2B5F-2FBA-432A-9BCD-B5C04A00CFEA}">
      <dgm:prSet/>
      <dgm:spPr/>
      <dgm:t>
        <a:bodyPr/>
        <a:lstStyle/>
        <a:p>
          <a:endParaRPr lang="en-US" b="1"/>
        </a:p>
      </dgm:t>
    </dgm:pt>
    <dgm:pt modelId="{A8281B11-D537-4505-84D8-093605ECA4AE}" type="sibTrans" cxnId="{17FF2B5F-2FBA-432A-9BCD-B5C04A00CFEA}">
      <dgm:prSet/>
      <dgm:spPr/>
      <dgm:t>
        <a:bodyPr/>
        <a:lstStyle/>
        <a:p>
          <a:endParaRPr lang="en-US" b="1"/>
        </a:p>
      </dgm:t>
    </dgm:pt>
    <dgm:pt modelId="{DE8DFEA7-B338-49F7-AE7F-0EC6A2379EE2}">
      <dgm:prSet phldr="0" custT="1"/>
      <dgm:spPr>
        <a:solidFill>
          <a:srgbClr val="FFFF00">
            <a:alpha val="90000"/>
          </a:srgbClr>
        </a:solidFill>
      </dgm:spPr>
      <dgm:t>
        <a:bodyPr vert="horz" wrap="square"/>
        <a:lstStyle/>
        <a:p>
          <a:pPr rtl="0">
            <a:lnSpc>
              <a:spcPct val="100000"/>
            </a:lnSpc>
            <a:spcBef>
              <a:spcPct val="0"/>
            </a:spcBef>
            <a:spcAft>
              <a:spcPct val="35000"/>
            </a:spcAft>
          </a:pPr>
          <a:r>
            <a:rPr lang="vi-VN" altLang="en-US" sz="2400" b="1" dirty="0">
              <a:latin typeface="+mj-lt"/>
            </a:rPr>
            <a:t>Kết hợp  các cách trình bày thông tin khác nhau, gạch chân các thông tin quan trọng...</a:t>
          </a:r>
        </a:p>
      </dgm:t>
    </dgm:pt>
    <dgm:pt modelId="{0BE94CEC-185E-4C45-8E70-3DC666F446A1}" type="parTrans" cxnId="{99670828-E975-4CA1-B423-7AAB0128AD93}">
      <dgm:prSet/>
      <dgm:spPr/>
      <dgm:t>
        <a:bodyPr/>
        <a:lstStyle/>
        <a:p>
          <a:endParaRPr lang="en-US" b="1"/>
        </a:p>
      </dgm:t>
    </dgm:pt>
    <dgm:pt modelId="{B5CBB3C5-9F5F-4767-8FE8-A09637391AE3}" type="sibTrans" cxnId="{99670828-E975-4CA1-B423-7AAB0128AD93}">
      <dgm:prSet/>
      <dgm:spPr/>
      <dgm:t>
        <a:bodyPr/>
        <a:lstStyle/>
        <a:p>
          <a:endParaRPr lang="en-US" b="1"/>
        </a:p>
      </dgm:t>
    </dgm:pt>
    <dgm:pt modelId="{E983ECBA-626D-4014-9522-9813B929E774}">
      <dgm:prSet phldr="0" custT="1"/>
      <dgm:spPr>
        <a:blipFill rotWithShape="0">
          <a:blip xmlns:r="http://schemas.openxmlformats.org/officeDocument/2006/relationships" r:embed="rId1"/>
          <a:tile tx="0" ty="0" sx="100000" sy="100000" flip="none" algn="tl"/>
        </a:blipFill>
      </dgm:spPr>
      <dgm:t>
        <a:bodyPr vert="horz" wrap="square"/>
        <a:lstStyle/>
        <a:p>
          <a:pPr rtl="0">
            <a:lnSpc>
              <a:spcPct val="100000"/>
            </a:lnSpc>
            <a:spcBef>
              <a:spcPct val="0"/>
            </a:spcBef>
            <a:spcAft>
              <a:spcPct val="35000"/>
            </a:spcAft>
          </a:pPr>
          <a:r>
            <a:rPr lang="vi-VN" altLang="en-US" sz="2400" b="1" dirty="0" smtClean="0">
              <a:latin typeface="+mj-lt"/>
            </a:rPr>
            <a:t>Làm nổi bật thông tin quan trọng</a:t>
          </a:r>
          <a:r>
            <a:rPr lang="en-US" sz="2400" b="1" dirty="0" smtClean="0">
              <a:latin typeface="+mj-lt"/>
            </a:rPr>
            <a:t>         </a:t>
          </a:r>
          <a:endParaRPr lang="en-US" sz="2400" b="1" dirty="0">
            <a:latin typeface="+mj-lt"/>
          </a:endParaRPr>
        </a:p>
      </dgm:t>
    </dgm:pt>
    <dgm:pt modelId="{6281138E-99C0-459A-8DE4-3E5DBA375785}" type="parTrans" cxnId="{097D48FC-7BC7-4EB6-A2CB-990317EBFE3F}">
      <dgm:prSet/>
      <dgm:spPr/>
      <dgm:t>
        <a:bodyPr/>
        <a:lstStyle/>
        <a:p>
          <a:endParaRPr lang="en-US" b="1"/>
        </a:p>
      </dgm:t>
    </dgm:pt>
    <dgm:pt modelId="{161E28BA-8A10-43EC-979B-B9C18E29A22D}" type="sibTrans" cxnId="{097D48FC-7BC7-4EB6-A2CB-990317EBFE3F}">
      <dgm:prSet/>
      <dgm:spPr/>
      <dgm:t>
        <a:bodyPr/>
        <a:lstStyle/>
        <a:p>
          <a:endParaRPr lang="en-US" b="1"/>
        </a:p>
      </dgm:t>
    </dgm:pt>
    <dgm:pt modelId="{4F968954-D8E7-47B7-8D70-A6AB4E8F2CC1}" type="pres">
      <dgm:prSet presAssocID="{CD8D9217-6C0F-46A4-A5E4-5E5EC7E22042}" presName="hierChild1" presStyleCnt="0">
        <dgm:presLayoutVars>
          <dgm:chPref val="1"/>
          <dgm:dir/>
          <dgm:animOne val="branch"/>
          <dgm:animLvl val="lvl"/>
          <dgm:resizeHandles/>
        </dgm:presLayoutVars>
      </dgm:prSet>
      <dgm:spPr/>
      <dgm:t>
        <a:bodyPr/>
        <a:lstStyle/>
        <a:p>
          <a:endParaRPr lang="en-US"/>
        </a:p>
      </dgm:t>
    </dgm:pt>
    <dgm:pt modelId="{DECE1FCD-5A7E-42E0-85BC-E086965A601E}" type="pres">
      <dgm:prSet presAssocID="{AE87FE65-E20C-4149-8F71-560CF8959C52}" presName="hierRoot1" presStyleCnt="0"/>
      <dgm:spPr/>
    </dgm:pt>
    <dgm:pt modelId="{825DB5EC-2E81-4E3E-90D1-94EC038E431C}" type="pres">
      <dgm:prSet presAssocID="{AE87FE65-E20C-4149-8F71-560CF8959C52}" presName="composite" presStyleCnt="0"/>
      <dgm:spPr/>
    </dgm:pt>
    <dgm:pt modelId="{9C8B793A-3C29-4945-B0EA-664E316BA455}" type="pres">
      <dgm:prSet presAssocID="{AE87FE65-E20C-4149-8F71-560CF8959C52}" presName="background" presStyleLbl="node0" presStyleIdx="0" presStyleCnt="1"/>
      <dgm:spPr>
        <a:ln>
          <a:solidFill>
            <a:schemeClr val="accent2"/>
          </a:solidFill>
        </a:ln>
      </dgm:spPr>
    </dgm:pt>
    <dgm:pt modelId="{4D5CEE77-8E11-436B-AC2E-7A6780D952F9}" type="pres">
      <dgm:prSet presAssocID="{AE87FE65-E20C-4149-8F71-560CF8959C52}" presName="text" presStyleLbl="fgAcc0" presStyleIdx="0" presStyleCnt="1" custScaleX="435850" custScaleY="153082" custLinFactNeighborX="-6059" custLinFactNeighborY="-11660">
        <dgm:presLayoutVars>
          <dgm:chPref val="3"/>
        </dgm:presLayoutVars>
      </dgm:prSet>
      <dgm:spPr/>
      <dgm:t>
        <a:bodyPr/>
        <a:lstStyle/>
        <a:p>
          <a:endParaRPr lang="en-US"/>
        </a:p>
      </dgm:t>
    </dgm:pt>
    <dgm:pt modelId="{4307AA58-E9B4-46FA-8C95-14023A7E5CB1}" type="pres">
      <dgm:prSet presAssocID="{AE87FE65-E20C-4149-8F71-560CF8959C52}" presName="hierChild2" presStyleCnt="0"/>
      <dgm:spPr/>
    </dgm:pt>
    <dgm:pt modelId="{B5943D37-5630-47AB-81FA-0E4BE08218D9}" type="pres">
      <dgm:prSet presAssocID="{57E0CEA8-E574-43B4-8CE2-34FAC8753004}" presName="Name10" presStyleLbl="parChTrans1D2" presStyleIdx="0" presStyleCnt="3"/>
      <dgm:spPr/>
      <dgm:t>
        <a:bodyPr/>
        <a:lstStyle/>
        <a:p>
          <a:endParaRPr lang="en-US"/>
        </a:p>
      </dgm:t>
    </dgm:pt>
    <dgm:pt modelId="{3E016869-F348-4427-ACEB-3CE92A90E9EA}" type="pres">
      <dgm:prSet presAssocID="{4E64F703-4428-4B32-8827-4AEEBF0AB2F0}" presName="hierRoot2" presStyleCnt="0"/>
      <dgm:spPr/>
    </dgm:pt>
    <dgm:pt modelId="{CE645531-B1DE-4C02-A104-60DFB9C88E21}" type="pres">
      <dgm:prSet presAssocID="{4E64F703-4428-4B32-8827-4AEEBF0AB2F0}" presName="composite2" presStyleCnt="0"/>
      <dgm:spPr/>
    </dgm:pt>
    <dgm:pt modelId="{1AAC9557-9743-4936-8A4A-6FB1C67FC153}" type="pres">
      <dgm:prSet presAssocID="{4E64F703-4428-4B32-8827-4AEEBF0AB2F0}" presName="background2" presStyleLbl="node2" presStyleIdx="0" presStyleCnt="3"/>
      <dgm:spPr/>
    </dgm:pt>
    <dgm:pt modelId="{266023D6-EBF4-4979-8B41-8D76E6406DE9}" type="pres">
      <dgm:prSet presAssocID="{4E64F703-4428-4B32-8827-4AEEBF0AB2F0}" presName="text2" presStyleLbl="fgAcc2" presStyleIdx="0" presStyleCnt="3" custScaleX="234005" custScaleY="240654" custLinFactNeighborX="-9715" custLinFactNeighborY="-53139">
        <dgm:presLayoutVars>
          <dgm:chPref val="3"/>
        </dgm:presLayoutVars>
      </dgm:prSet>
      <dgm:spPr/>
      <dgm:t>
        <a:bodyPr/>
        <a:lstStyle/>
        <a:p>
          <a:endParaRPr lang="en-US"/>
        </a:p>
      </dgm:t>
    </dgm:pt>
    <dgm:pt modelId="{1901C6BF-6E5A-49E8-8BCD-56252C991E79}" type="pres">
      <dgm:prSet presAssocID="{4E64F703-4428-4B32-8827-4AEEBF0AB2F0}" presName="hierChild3" presStyleCnt="0"/>
      <dgm:spPr/>
    </dgm:pt>
    <dgm:pt modelId="{B16E5756-D283-446C-A044-20805AFAD2B9}" type="pres">
      <dgm:prSet presAssocID="{6830C744-8841-463E-A8E1-57B5CC00837F}" presName="Name17" presStyleLbl="parChTrans1D3" presStyleIdx="0" presStyleCnt="3"/>
      <dgm:spPr/>
      <dgm:t>
        <a:bodyPr/>
        <a:lstStyle/>
        <a:p>
          <a:endParaRPr lang="en-US"/>
        </a:p>
      </dgm:t>
    </dgm:pt>
    <dgm:pt modelId="{44AD4406-8F7F-40FF-A68A-7D87EA38DAEE}" type="pres">
      <dgm:prSet presAssocID="{37DA00D2-AF1D-41EA-AC2E-C8EA7F581D65}" presName="hierRoot3" presStyleCnt="0"/>
      <dgm:spPr/>
    </dgm:pt>
    <dgm:pt modelId="{5D3A7C3F-9FAD-4DFD-AE67-A528BEDC0ED3}" type="pres">
      <dgm:prSet presAssocID="{37DA00D2-AF1D-41EA-AC2E-C8EA7F581D65}" presName="composite3" presStyleCnt="0"/>
      <dgm:spPr/>
    </dgm:pt>
    <dgm:pt modelId="{5BD72373-343D-4419-B6AE-9C1BDC390F03}" type="pres">
      <dgm:prSet presAssocID="{37DA00D2-AF1D-41EA-AC2E-C8EA7F581D65}" presName="background3" presStyleLbl="node3" presStyleIdx="0" presStyleCnt="3"/>
      <dgm:spPr/>
    </dgm:pt>
    <dgm:pt modelId="{1FE95E54-7164-4841-A00E-38C78774DA6A}" type="pres">
      <dgm:prSet presAssocID="{37DA00D2-AF1D-41EA-AC2E-C8EA7F581D65}" presName="text3" presStyleLbl="fgAcc3" presStyleIdx="0" presStyleCnt="3" custScaleX="256066" custScaleY="260008" custLinFactNeighborX="-5039" custLinFactNeighborY="-74668">
        <dgm:presLayoutVars>
          <dgm:chPref val="3"/>
        </dgm:presLayoutVars>
      </dgm:prSet>
      <dgm:spPr/>
      <dgm:t>
        <a:bodyPr/>
        <a:lstStyle/>
        <a:p>
          <a:endParaRPr lang="en-US"/>
        </a:p>
      </dgm:t>
    </dgm:pt>
    <dgm:pt modelId="{EE68DA2E-9C8E-4874-B803-91B504FC735E}" type="pres">
      <dgm:prSet presAssocID="{37DA00D2-AF1D-41EA-AC2E-C8EA7F581D65}" presName="hierChild4" presStyleCnt="0"/>
      <dgm:spPr/>
    </dgm:pt>
    <dgm:pt modelId="{1CF66DE5-124E-4965-8704-A6D8CB3961E4}" type="pres">
      <dgm:prSet presAssocID="{0544FD85-7461-4F25-9408-118C67D3EE53}" presName="Name10" presStyleLbl="parChTrans1D2" presStyleIdx="1" presStyleCnt="3"/>
      <dgm:spPr/>
      <dgm:t>
        <a:bodyPr/>
        <a:lstStyle/>
        <a:p>
          <a:endParaRPr lang="en-US"/>
        </a:p>
      </dgm:t>
    </dgm:pt>
    <dgm:pt modelId="{53BD101A-CEAB-42DF-869D-B0C91EA0CCDF}" type="pres">
      <dgm:prSet presAssocID="{6C360DB1-0BB7-4E3E-A598-903CB7220075}" presName="hierRoot2" presStyleCnt="0"/>
      <dgm:spPr/>
    </dgm:pt>
    <dgm:pt modelId="{EE45261F-91F9-4190-B449-1C9AD8AC84A1}" type="pres">
      <dgm:prSet presAssocID="{6C360DB1-0BB7-4E3E-A598-903CB7220075}" presName="composite2" presStyleCnt="0"/>
      <dgm:spPr/>
    </dgm:pt>
    <dgm:pt modelId="{D190C940-5095-42D8-854E-49B62E415EC9}" type="pres">
      <dgm:prSet presAssocID="{6C360DB1-0BB7-4E3E-A598-903CB7220075}" presName="background2" presStyleLbl="node2" presStyleIdx="1" presStyleCnt="3"/>
      <dgm:spPr/>
    </dgm:pt>
    <dgm:pt modelId="{24C61FE0-99E4-42BE-BDDA-6E165E8A8CED}" type="pres">
      <dgm:prSet presAssocID="{6C360DB1-0BB7-4E3E-A598-903CB7220075}" presName="text2" presStyleLbl="fgAcc2" presStyleIdx="1" presStyleCnt="3" custScaleX="278442" custScaleY="215123" custLinFactNeighborX="-768" custLinFactNeighborY="-23139">
        <dgm:presLayoutVars>
          <dgm:chPref val="3"/>
        </dgm:presLayoutVars>
      </dgm:prSet>
      <dgm:spPr/>
      <dgm:t>
        <a:bodyPr/>
        <a:lstStyle/>
        <a:p>
          <a:endParaRPr lang="en-US"/>
        </a:p>
      </dgm:t>
    </dgm:pt>
    <dgm:pt modelId="{B009A7DD-2270-4246-939E-5B27EDA222FE}" type="pres">
      <dgm:prSet presAssocID="{6C360DB1-0BB7-4E3E-A598-903CB7220075}" presName="hierChild3" presStyleCnt="0"/>
      <dgm:spPr/>
    </dgm:pt>
    <dgm:pt modelId="{90218140-F2BC-4465-A966-EB9AD9C8442D}" type="pres">
      <dgm:prSet presAssocID="{2FB71818-3542-4ED5-B74D-1F7607CB6FFB}" presName="Name17" presStyleLbl="parChTrans1D3" presStyleIdx="1" presStyleCnt="3"/>
      <dgm:spPr/>
      <dgm:t>
        <a:bodyPr/>
        <a:lstStyle/>
        <a:p>
          <a:endParaRPr lang="en-US"/>
        </a:p>
      </dgm:t>
    </dgm:pt>
    <dgm:pt modelId="{B24E0F2D-C675-4461-9EE4-DE9BE4525174}" type="pres">
      <dgm:prSet presAssocID="{05FF532E-7824-4B5E-A423-1009F316046C}" presName="hierRoot3" presStyleCnt="0"/>
      <dgm:spPr/>
    </dgm:pt>
    <dgm:pt modelId="{6010CD77-A065-4455-94BC-67764DD463CA}" type="pres">
      <dgm:prSet presAssocID="{05FF532E-7824-4B5E-A423-1009F316046C}" presName="composite3" presStyleCnt="0"/>
      <dgm:spPr/>
    </dgm:pt>
    <dgm:pt modelId="{A4F7027B-3768-49B4-B6D5-711E6FC4355F}" type="pres">
      <dgm:prSet presAssocID="{05FF532E-7824-4B5E-A423-1009F316046C}" presName="background3" presStyleLbl="node3" presStyleIdx="1" presStyleCnt="3"/>
      <dgm:spPr/>
    </dgm:pt>
    <dgm:pt modelId="{5E7B1555-D7EC-445B-A809-D944FD3F141B}" type="pres">
      <dgm:prSet presAssocID="{05FF532E-7824-4B5E-A423-1009F316046C}" presName="text3" presStyleLbl="fgAcc3" presStyleIdx="1" presStyleCnt="3" custScaleX="177069" custScaleY="234681" custLinFactNeighborX="-18377" custLinFactNeighborY="-27663">
        <dgm:presLayoutVars>
          <dgm:chPref val="3"/>
        </dgm:presLayoutVars>
      </dgm:prSet>
      <dgm:spPr/>
      <dgm:t>
        <a:bodyPr/>
        <a:lstStyle/>
        <a:p>
          <a:endParaRPr lang="en-US"/>
        </a:p>
      </dgm:t>
    </dgm:pt>
    <dgm:pt modelId="{19620113-17B3-4726-8744-20AC7DA6B810}" type="pres">
      <dgm:prSet presAssocID="{05FF532E-7824-4B5E-A423-1009F316046C}" presName="hierChild4" presStyleCnt="0"/>
      <dgm:spPr/>
    </dgm:pt>
    <dgm:pt modelId="{793B7601-FC17-4A77-A735-3D549E6ADD1D}" type="pres">
      <dgm:prSet presAssocID="{0BE94CEC-185E-4C45-8E70-3DC666F446A1}" presName="Name10" presStyleLbl="parChTrans1D2" presStyleIdx="2" presStyleCnt="3"/>
      <dgm:spPr/>
      <dgm:t>
        <a:bodyPr/>
        <a:lstStyle/>
        <a:p>
          <a:endParaRPr lang="en-US"/>
        </a:p>
      </dgm:t>
    </dgm:pt>
    <dgm:pt modelId="{DD6DD09D-9901-4F7D-B2DF-EF395C7FFFC2}" type="pres">
      <dgm:prSet presAssocID="{DE8DFEA7-B338-49F7-AE7F-0EC6A2379EE2}" presName="hierRoot2" presStyleCnt="0"/>
      <dgm:spPr/>
    </dgm:pt>
    <dgm:pt modelId="{FCECF30E-6D9C-4157-B623-9E3A865FF260}" type="pres">
      <dgm:prSet presAssocID="{DE8DFEA7-B338-49F7-AE7F-0EC6A2379EE2}" presName="composite2" presStyleCnt="0"/>
      <dgm:spPr/>
    </dgm:pt>
    <dgm:pt modelId="{DDC7F01D-3965-45B2-A9D3-E8E5E3BBDF6C}" type="pres">
      <dgm:prSet presAssocID="{DE8DFEA7-B338-49F7-AE7F-0EC6A2379EE2}" presName="background2" presStyleLbl="node2" presStyleIdx="2" presStyleCnt="3"/>
      <dgm:spPr/>
    </dgm:pt>
    <dgm:pt modelId="{E3126A5B-E342-4E19-B4FC-E44EB08B8881}" type="pres">
      <dgm:prSet presAssocID="{DE8DFEA7-B338-49F7-AE7F-0EC6A2379EE2}" presName="text2" presStyleLbl="fgAcc2" presStyleIdx="2" presStyleCnt="3" custScaleX="330906" custScaleY="244679" custLinFactNeighborX="997" custLinFactNeighborY="-3354">
        <dgm:presLayoutVars>
          <dgm:chPref val="3"/>
        </dgm:presLayoutVars>
      </dgm:prSet>
      <dgm:spPr/>
      <dgm:t>
        <a:bodyPr/>
        <a:lstStyle/>
        <a:p>
          <a:endParaRPr lang="en-US"/>
        </a:p>
      </dgm:t>
    </dgm:pt>
    <dgm:pt modelId="{304FA071-B187-46C3-8F71-900E621E38AA}" type="pres">
      <dgm:prSet presAssocID="{DE8DFEA7-B338-49F7-AE7F-0EC6A2379EE2}" presName="hierChild3" presStyleCnt="0"/>
      <dgm:spPr/>
    </dgm:pt>
    <dgm:pt modelId="{3412FCAC-5C45-4D2C-8DD2-16412387F0F7}" type="pres">
      <dgm:prSet presAssocID="{6281138E-99C0-459A-8DE4-3E5DBA375785}" presName="Name17" presStyleLbl="parChTrans1D3" presStyleIdx="2" presStyleCnt="3"/>
      <dgm:spPr/>
      <dgm:t>
        <a:bodyPr/>
        <a:lstStyle/>
        <a:p>
          <a:endParaRPr lang="en-US"/>
        </a:p>
      </dgm:t>
    </dgm:pt>
    <dgm:pt modelId="{3D43E5C3-6395-43D7-B912-C9FA368DEF5F}" type="pres">
      <dgm:prSet presAssocID="{E983ECBA-626D-4014-9522-9813B929E774}" presName="hierRoot3" presStyleCnt="0"/>
      <dgm:spPr/>
    </dgm:pt>
    <dgm:pt modelId="{774F5711-4C87-4EA0-9DB4-4264EC85290F}" type="pres">
      <dgm:prSet presAssocID="{E983ECBA-626D-4014-9522-9813B929E774}" presName="composite3" presStyleCnt="0"/>
      <dgm:spPr/>
    </dgm:pt>
    <dgm:pt modelId="{4A80060C-6604-4EE0-AFF8-0888C9CAC566}" type="pres">
      <dgm:prSet presAssocID="{E983ECBA-626D-4014-9522-9813B929E774}" presName="background3" presStyleLbl="node3" presStyleIdx="2" presStyleCnt="3"/>
      <dgm:spPr/>
    </dgm:pt>
    <dgm:pt modelId="{1B443FBA-9CE6-4DC5-9B11-2C7EDA640FD9}" type="pres">
      <dgm:prSet presAssocID="{E983ECBA-626D-4014-9522-9813B929E774}" presName="text3" presStyleLbl="fgAcc3" presStyleIdx="2" presStyleCnt="3" custScaleX="227988" custScaleY="212317" custLinFactNeighborX="-26931" custLinFactNeighborY="-22992">
        <dgm:presLayoutVars>
          <dgm:chPref val="3"/>
        </dgm:presLayoutVars>
      </dgm:prSet>
      <dgm:spPr/>
      <dgm:t>
        <a:bodyPr/>
        <a:lstStyle/>
        <a:p>
          <a:endParaRPr lang="en-US"/>
        </a:p>
      </dgm:t>
    </dgm:pt>
    <dgm:pt modelId="{11864292-CDD3-4C8F-8C88-D11C783E7FB7}" type="pres">
      <dgm:prSet presAssocID="{E983ECBA-626D-4014-9522-9813B929E774}" presName="hierChild4" presStyleCnt="0"/>
      <dgm:spPr/>
    </dgm:pt>
  </dgm:ptLst>
  <dgm:cxnLst>
    <dgm:cxn modelId="{5FC0E841-FAA2-4135-B605-A795434AB06F}" type="presOf" srcId="{37DA00D2-AF1D-41EA-AC2E-C8EA7F581D65}" destId="{1FE95E54-7164-4841-A00E-38C78774DA6A}" srcOrd="0" destOrd="0" presId="urn:microsoft.com/office/officeart/2005/8/layout/hierarchy1#1"/>
    <dgm:cxn modelId="{097D48FC-7BC7-4EB6-A2CB-990317EBFE3F}" srcId="{DE8DFEA7-B338-49F7-AE7F-0EC6A2379EE2}" destId="{E983ECBA-626D-4014-9522-9813B929E774}" srcOrd="0" destOrd="0" parTransId="{6281138E-99C0-459A-8DE4-3E5DBA375785}" sibTransId="{161E28BA-8A10-43EC-979B-B9C18E29A22D}"/>
    <dgm:cxn modelId="{BC87F1A7-293E-4525-A511-69E92229B596}" type="presOf" srcId="{6C360DB1-0BB7-4E3E-A598-903CB7220075}" destId="{24C61FE0-99E4-42BE-BDDA-6E165E8A8CED}" srcOrd="0" destOrd="0" presId="urn:microsoft.com/office/officeart/2005/8/layout/hierarchy1#1"/>
    <dgm:cxn modelId="{FA500E64-BBAD-405C-9F84-50D679693BFF}" type="presOf" srcId="{2FB71818-3542-4ED5-B74D-1F7607CB6FFB}" destId="{90218140-F2BC-4465-A966-EB9AD9C8442D}" srcOrd="0" destOrd="0" presId="urn:microsoft.com/office/officeart/2005/8/layout/hierarchy1#1"/>
    <dgm:cxn modelId="{17FF2B5F-2FBA-432A-9BCD-B5C04A00CFEA}" srcId="{6C360DB1-0BB7-4E3E-A598-903CB7220075}" destId="{05FF532E-7824-4B5E-A423-1009F316046C}" srcOrd="0" destOrd="0" parTransId="{2FB71818-3542-4ED5-B74D-1F7607CB6FFB}" sibTransId="{A8281B11-D537-4505-84D8-093605ECA4AE}"/>
    <dgm:cxn modelId="{B0C9FF03-FB17-41FA-9808-52A64F4A2127}" type="presOf" srcId="{05FF532E-7824-4B5E-A423-1009F316046C}" destId="{5E7B1555-D7EC-445B-A809-D944FD3F141B}" srcOrd="0" destOrd="0" presId="urn:microsoft.com/office/officeart/2005/8/layout/hierarchy1#1"/>
    <dgm:cxn modelId="{AEA611FC-49BB-41A0-8C6C-D775806F50FF}" type="presOf" srcId="{6830C744-8841-463E-A8E1-57B5CC00837F}" destId="{B16E5756-D283-446C-A044-20805AFAD2B9}" srcOrd="0" destOrd="0" presId="urn:microsoft.com/office/officeart/2005/8/layout/hierarchy1#1"/>
    <dgm:cxn modelId="{EB3ACA0F-52C8-4BEE-91C9-F1FB752FE42F}" srcId="{CD8D9217-6C0F-46A4-A5E4-5E5EC7E22042}" destId="{AE87FE65-E20C-4149-8F71-560CF8959C52}" srcOrd="0" destOrd="0" parTransId="{07F8AE9F-8C2B-40A0-84DC-E5BFF9F05970}" sibTransId="{B86E2FA3-A4C2-4910-AB4A-CA6FF3D9BEFF}"/>
    <dgm:cxn modelId="{F4CABDA7-D82B-4FC8-B605-E42517873E63}" type="presOf" srcId="{57E0CEA8-E574-43B4-8CE2-34FAC8753004}" destId="{B5943D37-5630-47AB-81FA-0E4BE08218D9}" srcOrd="0" destOrd="0" presId="urn:microsoft.com/office/officeart/2005/8/layout/hierarchy1#1"/>
    <dgm:cxn modelId="{872079B7-DAEC-443C-AE14-F867E13B91E2}" type="presOf" srcId="{6281138E-99C0-459A-8DE4-3E5DBA375785}" destId="{3412FCAC-5C45-4D2C-8DD2-16412387F0F7}" srcOrd="0" destOrd="0" presId="urn:microsoft.com/office/officeart/2005/8/layout/hierarchy1#1"/>
    <dgm:cxn modelId="{16C9B677-FA67-4D3D-B9B4-E34FC18B25AD}" type="presOf" srcId="{DE8DFEA7-B338-49F7-AE7F-0EC6A2379EE2}" destId="{E3126A5B-E342-4E19-B4FC-E44EB08B8881}" srcOrd="0" destOrd="0" presId="urn:microsoft.com/office/officeart/2005/8/layout/hierarchy1#1"/>
    <dgm:cxn modelId="{FF73137F-7F6E-4EC3-9DAD-45F842F14946}" type="presOf" srcId="{0544FD85-7461-4F25-9408-118C67D3EE53}" destId="{1CF66DE5-124E-4965-8704-A6D8CB3961E4}" srcOrd="0" destOrd="0" presId="urn:microsoft.com/office/officeart/2005/8/layout/hierarchy1#1"/>
    <dgm:cxn modelId="{99670828-E975-4CA1-B423-7AAB0128AD93}" srcId="{AE87FE65-E20C-4149-8F71-560CF8959C52}" destId="{DE8DFEA7-B338-49F7-AE7F-0EC6A2379EE2}" srcOrd="2" destOrd="0" parTransId="{0BE94CEC-185E-4C45-8E70-3DC666F446A1}" sibTransId="{B5CBB3C5-9F5F-4767-8FE8-A09637391AE3}"/>
    <dgm:cxn modelId="{D375A8D1-D7C2-4F81-8C36-9EDEA6EDECE6}" srcId="{4E64F703-4428-4B32-8827-4AEEBF0AB2F0}" destId="{37DA00D2-AF1D-41EA-AC2E-C8EA7F581D65}" srcOrd="0" destOrd="0" parTransId="{6830C744-8841-463E-A8E1-57B5CC00837F}" sibTransId="{E378E70C-BB03-42EB-89F7-3EA2A53137FE}"/>
    <dgm:cxn modelId="{71E935DD-3CA1-4DB7-B10F-58C611557585}" srcId="{AE87FE65-E20C-4149-8F71-560CF8959C52}" destId="{4E64F703-4428-4B32-8827-4AEEBF0AB2F0}" srcOrd="0" destOrd="0" parTransId="{57E0CEA8-E574-43B4-8CE2-34FAC8753004}" sibTransId="{0A2E92FD-CF9C-4A71-805D-E4983FA927E4}"/>
    <dgm:cxn modelId="{83E2A4B3-0E25-4751-ADDE-9DED81C049B6}" type="presOf" srcId="{4E64F703-4428-4B32-8827-4AEEBF0AB2F0}" destId="{266023D6-EBF4-4979-8B41-8D76E6406DE9}" srcOrd="0" destOrd="0" presId="urn:microsoft.com/office/officeart/2005/8/layout/hierarchy1#1"/>
    <dgm:cxn modelId="{368A0E00-7744-4DB0-82B8-55FAD58A7EBC}" type="presOf" srcId="{CD8D9217-6C0F-46A4-A5E4-5E5EC7E22042}" destId="{4F968954-D8E7-47B7-8D70-A6AB4E8F2CC1}" srcOrd="0" destOrd="0" presId="urn:microsoft.com/office/officeart/2005/8/layout/hierarchy1#1"/>
    <dgm:cxn modelId="{FB4BA0FF-ED27-4B2B-A4FF-6BABB215EE6B}" type="presOf" srcId="{E983ECBA-626D-4014-9522-9813B929E774}" destId="{1B443FBA-9CE6-4DC5-9B11-2C7EDA640FD9}" srcOrd="0" destOrd="0" presId="urn:microsoft.com/office/officeart/2005/8/layout/hierarchy1#1"/>
    <dgm:cxn modelId="{CCEFB3AD-9323-4E04-874A-7D0E95EEB055}" srcId="{AE87FE65-E20C-4149-8F71-560CF8959C52}" destId="{6C360DB1-0BB7-4E3E-A598-903CB7220075}" srcOrd="1" destOrd="0" parTransId="{0544FD85-7461-4F25-9408-118C67D3EE53}" sibTransId="{1754F96C-F9D5-45CA-8747-08354C8479FC}"/>
    <dgm:cxn modelId="{4A0CA05C-63C1-4027-8C67-8F4C911FDBDF}" type="presOf" srcId="{0BE94CEC-185E-4C45-8E70-3DC666F446A1}" destId="{793B7601-FC17-4A77-A735-3D549E6ADD1D}" srcOrd="0" destOrd="0" presId="urn:microsoft.com/office/officeart/2005/8/layout/hierarchy1#1"/>
    <dgm:cxn modelId="{1C361715-BE3B-4D58-91D0-F4725BA1E7E6}" type="presOf" srcId="{AE87FE65-E20C-4149-8F71-560CF8959C52}" destId="{4D5CEE77-8E11-436B-AC2E-7A6780D952F9}" srcOrd="0" destOrd="0" presId="urn:microsoft.com/office/officeart/2005/8/layout/hierarchy1#1"/>
    <dgm:cxn modelId="{7CDDF052-8F7D-4D3B-A415-8697B887697F}" type="presParOf" srcId="{4F968954-D8E7-47B7-8D70-A6AB4E8F2CC1}" destId="{DECE1FCD-5A7E-42E0-85BC-E086965A601E}" srcOrd="0" destOrd="0" presId="urn:microsoft.com/office/officeart/2005/8/layout/hierarchy1#1"/>
    <dgm:cxn modelId="{8B330F1D-682B-408E-8BA0-E077820C1A89}" type="presParOf" srcId="{DECE1FCD-5A7E-42E0-85BC-E086965A601E}" destId="{825DB5EC-2E81-4E3E-90D1-94EC038E431C}" srcOrd="0" destOrd="0" presId="urn:microsoft.com/office/officeart/2005/8/layout/hierarchy1#1"/>
    <dgm:cxn modelId="{E68BC319-B5D1-46C6-8A2D-6D02038CEE37}" type="presParOf" srcId="{825DB5EC-2E81-4E3E-90D1-94EC038E431C}" destId="{9C8B793A-3C29-4945-B0EA-664E316BA455}" srcOrd="0" destOrd="0" presId="urn:microsoft.com/office/officeart/2005/8/layout/hierarchy1#1"/>
    <dgm:cxn modelId="{CE15C865-9DDD-4FE5-BDE6-E02A07D7CD48}" type="presParOf" srcId="{825DB5EC-2E81-4E3E-90D1-94EC038E431C}" destId="{4D5CEE77-8E11-436B-AC2E-7A6780D952F9}" srcOrd="1" destOrd="0" presId="urn:microsoft.com/office/officeart/2005/8/layout/hierarchy1#1"/>
    <dgm:cxn modelId="{C1CDFC96-F831-47AD-978B-739A652A4DB8}" type="presParOf" srcId="{DECE1FCD-5A7E-42E0-85BC-E086965A601E}" destId="{4307AA58-E9B4-46FA-8C95-14023A7E5CB1}" srcOrd="1" destOrd="0" presId="urn:microsoft.com/office/officeart/2005/8/layout/hierarchy1#1"/>
    <dgm:cxn modelId="{944AE242-9AEF-47CD-AF51-BFA6490BC771}" type="presParOf" srcId="{4307AA58-E9B4-46FA-8C95-14023A7E5CB1}" destId="{B5943D37-5630-47AB-81FA-0E4BE08218D9}" srcOrd="0" destOrd="0" presId="urn:microsoft.com/office/officeart/2005/8/layout/hierarchy1#1"/>
    <dgm:cxn modelId="{FFE0678E-522B-457C-95AE-F9104FCE3BB1}" type="presParOf" srcId="{4307AA58-E9B4-46FA-8C95-14023A7E5CB1}" destId="{3E016869-F348-4427-ACEB-3CE92A90E9EA}" srcOrd="1" destOrd="0" presId="urn:microsoft.com/office/officeart/2005/8/layout/hierarchy1#1"/>
    <dgm:cxn modelId="{0A12E932-F4FD-45C9-9884-AADE240E8A73}" type="presParOf" srcId="{3E016869-F348-4427-ACEB-3CE92A90E9EA}" destId="{CE645531-B1DE-4C02-A104-60DFB9C88E21}" srcOrd="0" destOrd="0" presId="urn:microsoft.com/office/officeart/2005/8/layout/hierarchy1#1"/>
    <dgm:cxn modelId="{87F66863-C5E5-4696-83C8-C235E609D919}" type="presParOf" srcId="{CE645531-B1DE-4C02-A104-60DFB9C88E21}" destId="{1AAC9557-9743-4936-8A4A-6FB1C67FC153}" srcOrd="0" destOrd="0" presId="urn:microsoft.com/office/officeart/2005/8/layout/hierarchy1#1"/>
    <dgm:cxn modelId="{0917779C-F2B0-46D8-B7C2-7E09D64EFC8D}" type="presParOf" srcId="{CE645531-B1DE-4C02-A104-60DFB9C88E21}" destId="{266023D6-EBF4-4979-8B41-8D76E6406DE9}" srcOrd="1" destOrd="0" presId="urn:microsoft.com/office/officeart/2005/8/layout/hierarchy1#1"/>
    <dgm:cxn modelId="{17184CD3-BA62-417C-9D8C-4452AB190094}" type="presParOf" srcId="{3E016869-F348-4427-ACEB-3CE92A90E9EA}" destId="{1901C6BF-6E5A-49E8-8BCD-56252C991E79}" srcOrd="1" destOrd="0" presId="urn:microsoft.com/office/officeart/2005/8/layout/hierarchy1#1"/>
    <dgm:cxn modelId="{01BF8188-1497-4EC1-9883-2775CD0C6EC7}" type="presParOf" srcId="{1901C6BF-6E5A-49E8-8BCD-56252C991E79}" destId="{B16E5756-D283-446C-A044-20805AFAD2B9}" srcOrd="0" destOrd="0" presId="urn:microsoft.com/office/officeart/2005/8/layout/hierarchy1#1"/>
    <dgm:cxn modelId="{218657D6-604B-4094-AE8B-B03694861D47}" type="presParOf" srcId="{1901C6BF-6E5A-49E8-8BCD-56252C991E79}" destId="{44AD4406-8F7F-40FF-A68A-7D87EA38DAEE}" srcOrd="1" destOrd="0" presId="urn:microsoft.com/office/officeart/2005/8/layout/hierarchy1#1"/>
    <dgm:cxn modelId="{95139477-10F9-4A04-8CD7-4955EBF9804F}" type="presParOf" srcId="{44AD4406-8F7F-40FF-A68A-7D87EA38DAEE}" destId="{5D3A7C3F-9FAD-4DFD-AE67-A528BEDC0ED3}" srcOrd="0" destOrd="0" presId="urn:microsoft.com/office/officeart/2005/8/layout/hierarchy1#1"/>
    <dgm:cxn modelId="{ED3E412B-93A4-43B2-BBCB-48AB0B2707C1}" type="presParOf" srcId="{5D3A7C3F-9FAD-4DFD-AE67-A528BEDC0ED3}" destId="{5BD72373-343D-4419-B6AE-9C1BDC390F03}" srcOrd="0" destOrd="0" presId="urn:microsoft.com/office/officeart/2005/8/layout/hierarchy1#1"/>
    <dgm:cxn modelId="{7B510C5F-AFF4-41B6-8E50-BCD9CD10FC21}" type="presParOf" srcId="{5D3A7C3F-9FAD-4DFD-AE67-A528BEDC0ED3}" destId="{1FE95E54-7164-4841-A00E-38C78774DA6A}" srcOrd="1" destOrd="0" presId="urn:microsoft.com/office/officeart/2005/8/layout/hierarchy1#1"/>
    <dgm:cxn modelId="{970843D7-9A51-49E9-9776-37FCE0376FDB}" type="presParOf" srcId="{44AD4406-8F7F-40FF-A68A-7D87EA38DAEE}" destId="{EE68DA2E-9C8E-4874-B803-91B504FC735E}" srcOrd="1" destOrd="0" presId="urn:microsoft.com/office/officeart/2005/8/layout/hierarchy1#1"/>
    <dgm:cxn modelId="{750D35AB-12D0-4486-8072-984B019EE593}" type="presParOf" srcId="{4307AA58-E9B4-46FA-8C95-14023A7E5CB1}" destId="{1CF66DE5-124E-4965-8704-A6D8CB3961E4}" srcOrd="2" destOrd="0" presId="urn:microsoft.com/office/officeart/2005/8/layout/hierarchy1#1"/>
    <dgm:cxn modelId="{37F48750-B004-403A-B336-31905904FDC7}" type="presParOf" srcId="{4307AA58-E9B4-46FA-8C95-14023A7E5CB1}" destId="{53BD101A-CEAB-42DF-869D-B0C91EA0CCDF}" srcOrd="3" destOrd="0" presId="urn:microsoft.com/office/officeart/2005/8/layout/hierarchy1#1"/>
    <dgm:cxn modelId="{2B2BEDC4-297F-44FF-B282-B9CFD2D94EFD}" type="presParOf" srcId="{53BD101A-CEAB-42DF-869D-B0C91EA0CCDF}" destId="{EE45261F-91F9-4190-B449-1C9AD8AC84A1}" srcOrd="0" destOrd="0" presId="urn:microsoft.com/office/officeart/2005/8/layout/hierarchy1#1"/>
    <dgm:cxn modelId="{7F9D494D-B60F-45AF-9B3A-E68A4B3BD1ED}" type="presParOf" srcId="{EE45261F-91F9-4190-B449-1C9AD8AC84A1}" destId="{D190C940-5095-42D8-854E-49B62E415EC9}" srcOrd="0" destOrd="0" presId="urn:microsoft.com/office/officeart/2005/8/layout/hierarchy1#1"/>
    <dgm:cxn modelId="{4FA1FCC6-6A18-43D8-8E60-856E4C694D07}" type="presParOf" srcId="{EE45261F-91F9-4190-B449-1C9AD8AC84A1}" destId="{24C61FE0-99E4-42BE-BDDA-6E165E8A8CED}" srcOrd="1" destOrd="0" presId="urn:microsoft.com/office/officeart/2005/8/layout/hierarchy1#1"/>
    <dgm:cxn modelId="{5D26F320-ED56-4BA0-B2A1-B930D3D23392}" type="presParOf" srcId="{53BD101A-CEAB-42DF-869D-B0C91EA0CCDF}" destId="{B009A7DD-2270-4246-939E-5B27EDA222FE}" srcOrd="1" destOrd="0" presId="urn:microsoft.com/office/officeart/2005/8/layout/hierarchy1#1"/>
    <dgm:cxn modelId="{0FF70F3B-5A50-456C-A3E9-B44E479E89E7}" type="presParOf" srcId="{B009A7DD-2270-4246-939E-5B27EDA222FE}" destId="{90218140-F2BC-4465-A966-EB9AD9C8442D}" srcOrd="0" destOrd="0" presId="urn:microsoft.com/office/officeart/2005/8/layout/hierarchy1#1"/>
    <dgm:cxn modelId="{FFC0D9ED-4AB1-4D7E-842F-BB914CC209DC}" type="presParOf" srcId="{B009A7DD-2270-4246-939E-5B27EDA222FE}" destId="{B24E0F2D-C675-4461-9EE4-DE9BE4525174}" srcOrd="1" destOrd="0" presId="urn:microsoft.com/office/officeart/2005/8/layout/hierarchy1#1"/>
    <dgm:cxn modelId="{FA7BA32B-476E-4CB6-859C-5BD543F02AF5}" type="presParOf" srcId="{B24E0F2D-C675-4461-9EE4-DE9BE4525174}" destId="{6010CD77-A065-4455-94BC-67764DD463CA}" srcOrd="0" destOrd="0" presId="urn:microsoft.com/office/officeart/2005/8/layout/hierarchy1#1"/>
    <dgm:cxn modelId="{9066D5E2-6B52-42E5-877F-7740C824429A}" type="presParOf" srcId="{6010CD77-A065-4455-94BC-67764DD463CA}" destId="{A4F7027B-3768-49B4-B6D5-711E6FC4355F}" srcOrd="0" destOrd="0" presId="urn:microsoft.com/office/officeart/2005/8/layout/hierarchy1#1"/>
    <dgm:cxn modelId="{B218976A-8E27-4ECE-ACD1-5BA7B0E685E3}" type="presParOf" srcId="{6010CD77-A065-4455-94BC-67764DD463CA}" destId="{5E7B1555-D7EC-445B-A809-D944FD3F141B}" srcOrd="1" destOrd="0" presId="urn:microsoft.com/office/officeart/2005/8/layout/hierarchy1#1"/>
    <dgm:cxn modelId="{84DFAAC3-2CB2-42A2-8016-A9A551191E9C}" type="presParOf" srcId="{B24E0F2D-C675-4461-9EE4-DE9BE4525174}" destId="{19620113-17B3-4726-8744-20AC7DA6B810}" srcOrd="1" destOrd="0" presId="urn:microsoft.com/office/officeart/2005/8/layout/hierarchy1#1"/>
    <dgm:cxn modelId="{1B64E546-663B-4E60-BEE7-5E5171F80988}" type="presParOf" srcId="{4307AA58-E9B4-46FA-8C95-14023A7E5CB1}" destId="{793B7601-FC17-4A77-A735-3D549E6ADD1D}" srcOrd="4" destOrd="0" presId="urn:microsoft.com/office/officeart/2005/8/layout/hierarchy1#1"/>
    <dgm:cxn modelId="{119CC498-1B18-4A8F-8A8F-C1EAEA1D295D}" type="presParOf" srcId="{4307AA58-E9B4-46FA-8C95-14023A7E5CB1}" destId="{DD6DD09D-9901-4F7D-B2DF-EF395C7FFFC2}" srcOrd="5" destOrd="0" presId="urn:microsoft.com/office/officeart/2005/8/layout/hierarchy1#1"/>
    <dgm:cxn modelId="{9EB45E99-9E26-4BFF-A72A-1DD63644E4D6}" type="presParOf" srcId="{DD6DD09D-9901-4F7D-B2DF-EF395C7FFFC2}" destId="{FCECF30E-6D9C-4157-B623-9E3A865FF260}" srcOrd="0" destOrd="0" presId="urn:microsoft.com/office/officeart/2005/8/layout/hierarchy1#1"/>
    <dgm:cxn modelId="{C51A056F-6C2B-4211-AF2D-499C1707DE4C}" type="presParOf" srcId="{FCECF30E-6D9C-4157-B623-9E3A865FF260}" destId="{DDC7F01D-3965-45B2-A9D3-E8E5E3BBDF6C}" srcOrd="0" destOrd="0" presId="urn:microsoft.com/office/officeart/2005/8/layout/hierarchy1#1"/>
    <dgm:cxn modelId="{260DCA77-3C5D-48DE-A2CE-2A855EE90D30}" type="presParOf" srcId="{FCECF30E-6D9C-4157-B623-9E3A865FF260}" destId="{E3126A5B-E342-4E19-B4FC-E44EB08B8881}" srcOrd="1" destOrd="0" presId="urn:microsoft.com/office/officeart/2005/8/layout/hierarchy1#1"/>
    <dgm:cxn modelId="{4AE508F0-CD44-4EE2-9637-DE6138AFB3BC}" type="presParOf" srcId="{DD6DD09D-9901-4F7D-B2DF-EF395C7FFFC2}" destId="{304FA071-B187-46C3-8F71-900E621E38AA}" srcOrd="1" destOrd="0" presId="urn:microsoft.com/office/officeart/2005/8/layout/hierarchy1#1"/>
    <dgm:cxn modelId="{5EE8A3C0-9865-45BC-9610-EBD3AA66469F}" type="presParOf" srcId="{304FA071-B187-46C3-8F71-900E621E38AA}" destId="{3412FCAC-5C45-4D2C-8DD2-16412387F0F7}" srcOrd="0" destOrd="0" presId="urn:microsoft.com/office/officeart/2005/8/layout/hierarchy1#1"/>
    <dgm:cxn modelId="{D17A0CF7-F896-40B3-B3BF-F8606B8E116F}" type="presParOf" srcId="{304FA071-B187-46C3-8F71-900E621E38AA}" destId="{3D43E5C3-6395-43D7-B912-C9FA368DEF5F}" srcOrd="1" destOrd="0" presId="urn:microsoft.com/office/officeart/2005/8/layout/hierarchy1#1"/>
    <dgm:cxn modelId="{41F6910E-3C3A-46DC-87AF-8705A3CDEB24}" type="presParOf" srcId="{3D43E5C3-6395-43D7-B912-C9FA368DEF5F}" destId="{774F5711-4C87-4EA0-9DB4-4264EC85290F}" srcOrd="0" destOrd="0" presId="urn:microsoft.com/office/officeart/2005/8/layout/hierarchy1#1"/>
    <dgm:cxn modelId="{66667820-EC83-4C27-AE62-8D145257FBD1}" type="presParOf" srcId="{774F5711-4C87-4EA0-9DB4-4264EC85290F}" destId="{4A80060C-6604-4EE0-AFF8-0888C9CAC566}" srcOrd="0" destOrd="0" presId="urn:microsoft.com/office/officeart/2005/8/layout/hierarchy1#1"/>
    <dgm:cxn modelId="{C2D8D122-CC40-453C-A021-B3013FB89832}" type="presParOf" srcId="{774F5711-4C87-4EA0-9DB4-4264EC85290F}" destId="{1B443FBA-9CE6-4DC5-9B11-2C7EDA640FD9}" srcOrd="1" destOrd="0" presId="urn:microsoft.com/office/officeart/2005/8/layout/hierarchy1#1"/>
    <dgm:cxn modelId="{2D2EA7F2-DC29-4E00-804D-2AC9DE1E82CE}" type="presParOf" srcId="{3D43E5C3-6395-43D7-B912-C9FA368DEF5F}" destId="{11864292-CDD3-4C8F-8C88-D11C783E7FB7}" srcOrd="1" destOrd="0" presId="urn:microsoft.com/office/officeart/2005/8/layout/hierarchy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86C1FC-A877-4569-B307-834565E2DBB5}" type="datetimeFigureOut">
              <a:rPr lang="en-US" smtClean="0"/>
              <a:t>13-Dec-23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5A5D91-8343-4B83-B071-58D9D1D84879}" type="slidenum">
              <a:rPr lang="en-US" smtClean="0"/>
              <a:t>‹#›</a:t>
            </a:fld>
            <a:endParaRPr lang="en-US"/>
          </a:p>
        </p:txBody>
      </p:sp>
    </p:spTree>
    <p:extLst>
      <p:ext uri="{BB962C8B-B14F-4D97-AF65-F5344CB8AC3E}">
        <p14:creationId xmlns:p14="http://schemas.microsoft.com/office/powerpoint/2010/main" val="377432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10</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1FF88E-9618-468E-9818-BB624B70C723}" type="slidenum">
              <a:rPr lang="en-US" smtClean="0"/>
              <a:t>25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26</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0F2A6EB-9F69-4690-847A-BD7D4AC91AEC}" type="slidenum">
              <a:rPr kumimoji="0" lang="zh-CN" altLang="en-US" sz="1200" b="0" i="0" u="none" strike="noStrike" kern="1200" cap="none" spc="0" normalizeH="0" baseline="0" noProof="0" smtClean="0">
                <a:ln>
                  <a:noFill/>
                </a:ln>
                <a:solidFill>
                  <a:prstClr val="black"/>
                </a:solidFill>
                <a:effectLst/>
                <a:uLnTx/>
                <a:uFillTx/>
                <a:cs typeface="+mn-cs"/>
              </a:rPr>
              <a:t>35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4E0407-6F04-474B-B9D2-B4E88092727A}" type="slidenum">
              <a:rPr lang="zh-CN" altLang="en-US" smtClean="0"/>
              <a:t>36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87C5BA-CD16-45BE-8A2B-3D516F352C2F}" type="datetimeFigureOut">
              <a:rPr lang="en-US" smtClean="0"/>
              <a:t>13-Dec-23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3FEE4-ED70-4713-BB9B-6F38B9E574B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7C5BA-CD16-45BE-8A2B-3D516F352C2F}" type="datetimeFigureOut">
              <a:rPr lang="en-US" smtClean="0"/>
              <a:t>13-Dec-23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3FEE4-ED70-4713-BB9B-6F38B9E574B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7C5BA-CD16-45BE-8A2B-3D516F352C2F}" type="datetimeFigureOut">
              <a:rPr lang="en-US" smtClean="0"/>
              <a:t>13-Dec-23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3FEE4-ED70-4713-BB9B-6F38B9E574B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grpSp>
        <p:nvGrpSpPr>
          <p:cNvPr id="4" name="组合 3"/>
          <p:cNvGrpSpPr/>
          <p:nvPr userDrawn="1"/>
        </p:nvGrpSpPr>
        <p:grpSpPr>
          <a:xfrm>
            <a:off x="0" y="0"/>
            <a:ext cx="12217400" cy="6873643"/>
            <a:chOff x="-12700" y="-1"/>
            <a:chExt cx="12217400" cy="6873643"/>
          </a:xfrm>
        </p:grpSpPr>
        <p:grpSp>
          <p:nvGrpSpPr>
            <p:cNvPr id="5" name="组合 4"/>
            <p:cNvGrpSpPr/>
            <p:nvPr/>
          </p:nvGrpSpPr>
          <p:grpSpPr>
            <a:xfrm>
              <a:off x="-12700" y="-1"/>
              <a:ext cx="12217400" cy="6873643"/>
              <a:chOff x="-12700" y="-1"/>
              <a:chExt cx="12217400" cy="6873643"/>
            </a:xfrm>
          </p:grpSpPr>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t="32963" r="62471"/>
              <a:stretch>
                <a:fillRect/>
              </a:stretch>
            </p:blipFill>
            <p:spPr>
              <a:xfrm rot="5400000" flipH="1">
                <a:off x="957382" y="910782"/>
                <a:ext cx="4994035" cy="6908799"/>
              </a:xfrm>
              <a:prstGeom prst="rect">
                <a:avLst/>
              </a:prstGeom>
            </p:spPr>
          </p:pic>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t="32963" r="62471"/>
              <a:stretch>
                <a:fillRect/>
              </a:stretch>
            </p:blipFill>
            <p:spPr>
              <a:xfrm rot="5400000" flipH="1" flipV="1">
                <a:off x="6240583" y="922225"/>
                <a:ext cx="4994035" cy="6908799"/>
              </a:xfrm>
              <a:prstGeom prst="rect">
                <a:avLst/>
              </a:prstGeom>
            </p:spPr>
          </p:pic>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t="32963" r="62471"/>
              <a:stretch>
                <a:fillRect/>
              </a:stretch>
            </p:blipFill>
            <p:spPr>
              <a:xfrm rot="5400000" flipV="1">
                <a:off x="6253283" y="-957382"/>
                <a:ext cx="4994035" cy="6908799"/>
              </a:xfrm>
              <a:prstGeom prst="rect">
                <a:avLst/>
              </a:prstGeom>
            </p:spPr>
          </p:pic>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t="32963" r="62471"/>
              <a:stretch>
                <a:fillRect/>
              </a:stretch>
            </p:blipFill>
            <p:spPr>
              <a:xfrm rot="16200000" flipH="1" flipV="1">
                <a:off x="944682" y="-957383"/>
                <a:ext cx="4994035" cy="6908799"/>
              </a:xfrm>
              <a:prstGeom prst="rect">
                <a:avLst/>
              </a:prstGeom>
            </p:spPr>
          </p:pic>
        </p:grpSp>
        <p:sp>
          <p:nvSpPr>
            <p:cNvPr id="6" name="矩形 5"/>
            <p:cNvSpPr/>
            <p:nvPr/>
          </p:nvSpPr>
          <p:spPr>
            <a:xfrm>
              <a:off x="335666" y="324091"/>
              <a:ext cx="11516810" cy="6123008"/>
            </a:xfrm>
            <a:prstGeom prst="rect">
              <a:avLst/>
            </a:prstGeom>
            <a:solidFill>
              <a:schemeClr val="bg1"/>
            </a:solidFill>
            <a:ln w="57150">
              <a:solidFill>
                <a:srgbClr val="F0E2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p:transition spd="slow" advClick="0" advTm="1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8"/>
            <a:ext cx="9956800" cy="6199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D7306131-C21E-4701-AF86-1CB4C20B3DF1}" type="slidenum">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a:t>
            </a:fld>
            <a:endPar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7C5BA-CD16-45BE-8A2B-3D516F352C2F}" type="datetimeFigureOut">
              <a:rPr lang="en-US" smtClean="0"/>
              <a:t>13-Dec-23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3FEE4-ED70-4713-BB9B-6F38B9E574B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B87C5BA-CD16-45BE-8A2B-3D516F352C2F}" type="datetimeFigureOut">
              <a:rPr lang="en-US" smtClean="0"/>
              <a:t>13-Dec-23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3FEE4-ED70-4713-BB9B-6F38B9E574B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87C5BA-CD16-45BE-8A2B-3D516F352C2F}" type="datetimeFigureOut">
              <a:rPr lang="en-US" smtClean="0"/>
              <a:t>13-Dec-23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C3FEE4-ED70-4713-BB9B-6F38B9E574B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87C5BA-CD16-45BE-8A2B-3D516F352C2F}" type="datetimeFigureOut">
              <a:rPr lang="en-US" smtClean="0"/>
              <a:t>13-Dec-23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C3FEE4-ED70-4713-BB9B-6F38B9E574B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87C5BA-CD16-45BE-8A2B-3D516F352C2F}" type="datetimeFigureOut">
              <a:rPr lang="en-US" smtClean="0"/>
              <a:t>13-Dec-23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C3FEE4-ED70-4713-BB9B-6F38B9E574B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87C5BA-CD16-45BE-8A2B-3D516F352C2F}" type="datetimeFigureOut">
              <a:rPr lang="en-US" smtClean="0"/>
              <a:t>13-Dec-23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C3FEE4-ED70-4713-BB9B-6F38B9E574B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B87C5BA-CD16-45BE-8A2B-3D516F352C2F}" type="datetimeFigureOut">
              <a:rPr lang="en-US" smtClean="0"/>
              <a:t>13-Dec-23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C3FEE4-ED70-4713-BB9B-6F38B9E574B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B87C5BA-CD16-45BE-8A2B-3D516F352C2F}" type="datetimeFigureOut">
              <a:rPr lang="en-US" smtClean="0"/>
              <a:t>13-Dec-23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C3FEE4-ED70-4713-BB9B-6F38B9E574B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87C5BA-CD16-45BE-8A2B-3D516F352C2F}" type="datetimeFigureOut">
              <a:rPr lang="en-US" smtClean="0"/>
              <a:t>13-Dec-23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C3FEE4-ED70-4713-BB9B-6F38B9E574B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D&#242;ng%20ch&#7843;y%20xa%20b&#7901;%20(%20d&#242;ng%20RIP%20)%20-%20K&#7867;%20gi&#7871;t%20ng&#432;&#7901;i%20th&#7847;m%20l&#7863;ng%20-%20Nh&#7919;ng%20&#273;i&#7873;u%20c&#7847;n%20bi&#7871;t%20v&#7873;%20d&#242;ng%20ch&#7843;y%20xa%20b&#7901;%20(1)%20-%20Shortcut.lnk"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3.png"/><Relationship Id="rId4"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grpSp>
        <p:nvGrpSpPr>
          <p:cNvPr id="27" name="组合 26"/>
          <p:cNvGrpSpPr/>
          <p:nvPr/>
        </p:nvGrpSpPr>
        <p:grpSpPr>
          <a:xfrm>
            <a:off x="67310" y="-89568"/>
            <a:ext cx="12192000" cy="6912008"/>
            <a:chOff x="0" y="-3208"/>
            <a:chExt cx="12192000" cy="6912008"/>
          </a:xfrm>
        </p:grpSpPr>
        <p:grpSp>
          <p:nvGrpSpPr>
            <p:cNvPr id="28" name="组合 27"/>
            <p:cNvGrpSpPr/>
            <p:nvPr/>
          </p:nvGrpSpPr>
          <p:grpSpPr>
            <a:xfrm>
              <a:off x="6792886" y="0"/>
              <a:ext cx="5399114" cy="6858002"/>
              <a:chOff x="6792886" y="0"/>
              <a:chExt cx="5399114" cy="6858002"/>
            </a:xfrm>
          </p:grpSpPr>
          <p:pic>
            <p:nvPicPr>
              <p:cNvPr id="32" name="图片 31"/>
              <p:cNvPicPr>
                <a:picLocks noChangeAspect="1"/>
              </p:cNvPicPr>
              <p:nvPr/>
            </p:nvPicPr>
            <p:blipFill rotWithShape="1">
              <a:blip r:embed="rId2" cstate="print">
                <a:extLst>
                  <a:ext uri="{28A0092B-C50C-407E-A947-70E740481C1C}">
                    <a14:useLocalDpi xmlns:a14="http://schemas.microsoft.com/office/drawing/2010/main" val="0"/>
                  </a:ext>
                </a:extLst>
              </a:blip>
              <a:srcRect r="47505"/>
              <a:stretch>
                <a:fillRect/>
              </a:stretch>
            </p:blipFill>
            <p:spPr>
              <a:xfrm flipH="1" flipV="1">
                <a:off x="6792886" y="0"/>
                <a:ext cx="5399114" cy="6858000"/>
              </a:xfrm>
              <a:prstGeom prst="rect">
                <a:avLst/>
              </a:prstGeom>
            </p:spPr>
          </p:pic>
          <p:pic>
            <p:nvPicPr>
              <p:cNvPr id="33" name="图片 32">
                <a:hlinkClick r:id="rId3" action="ppaction://hlinkfile"/>
              </p:cNvPr>
              <p:cNvPicPr>
                <a:picLocks noChangeAspect="1"/>
              </p:cNvPicPr>
              <p:nvPr/>
            </p:nvPicPr>
            <p:blipFill rotWithShape="1">
              <a:blip r:embed="rId4">
                <a:extLst>
                  <a:ext uri="{28A0092B-C50C-407E-A947-70E740481C1C}">
                    <a14:useLocalDpi xmlns:a14="http://schemas.microsoft.com/office/drawing/2010/main" val="0"/>
                  </a:ext>
                </a:extLst>
              </a:blip>
              <a:srcRect r="6996" b="17219"/>
              <a:stretch>
                <a:fillRect/>
              </a:stretch>
            </p:blipFill>
            <p:spPr>
              <a:xfrm rot="16200000" flipH="1">
                <a:off x="9017091" y="3683093"/>
                <a:ext cx="3142577" cy="3207241"/>
              </a:xfrm>
              <a:prstGeom prst="rect">
                <a:avLst/>
              </a:prstGeom>
            </p:spPr>
          </p:pic>
        </p:grpSp>
        <p:grpSp>
          <p:nvGrpSpPr>
            <p:cNvPr id="29" name="组合 28"/>
            <p:cNvGrpSpPr/>
            <p:nvPr/>
          </p:nvGrpSpPr>
          <p:grpSpPr>
            <a:xfrm>
              <a:off x="0" y="-3208"/>
              <a:ext cx="5399114" cy="6912008"/>
              <a:chOff x="0" y="-3208"/>
              <a:chExt cx="5399114" cy="6912008"/>
            </a:xfrm>
          </p:grpSpPr>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r="47505"/>
              <a:stretch>
                <a:fillRect/>
              </a:stretch>
            </p:blipFill>
            <p:spPr>
              <a:xfrm>
                <a:off x="0" y="0"/>
                <a:ext cx="5399114" cy="6908800"/>
              </a:xfrm>
              <a:prstGeom prst="rect">
                <a:avLst/>
              </a:prstGeom>
            </p:spPr>
          </p:pic>
          <p:pic>
            <p:nvPicPr>
              <p:cNvPr id="31" name="图片 30"/>
              <p:cNvPicPr>
                <a:picLocks noChangeAspect="1"/>
              </p:cNvPicPr>
              <p:nvPr/>
            </p:nvPicPr>
            <p:blipFill rotWithShape="1">
              <a:blip r:embed="rId4">
                <a:extLst>
                  <a:ext uri="{28A0092B-C50C-407E-A947-70E740481C1C}">
                    <a14:useLocalDpi xmlns:a14="http://schemas.microsoft.com/office/drawing/2010/main" val="0"/>
                  </a:ext>
                </a:extLst>
              </a:blip>
              <a:srcRect r="6996" b="17219"/>
              <a:stretch>
                <a:fillRect/>
              </a:stretch>
            </p:blipFill>
            <p:spPr>
              <a:xfrm rot="16200000" flipV="1">
                <a:off x="35216" y="-35540"/>
                <a:ext cx="3142577" cy="3207241"/>
              </a:xfrm>
              <a:prstGeom prst="rect">
                <a:avLst/>
              </a:prstGeom>
            </p:spPr>
          </p:pic>
        </p:grpSp>
      </p:grpSp>
      <p:sp>
        <p:nvSpPr>
          <p:cNvPr id="10" name="矩形 9"/>
          <p:cNvSpPr/>
          <p:nvPr/>
        </p:nvSpPr>
        <p:spPr>
          <a:xfrm>
            <a:off x="1377315" y="2331720"/>
            <a:ext cx="9577705" cy="163131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defTabSz="1219200">
              <a:buClr>
                <a:srgbClr val="000000"/>
              </a:buClr>
              <a:defRPr/>
            </a:pPr>
            <a:r>
              <a:rPr lang="en-US" sz="4400" b="1" kern="10" dirty="0">
                <a:ln w="19050">
                  <a:solidFill>
                    <a:srgbClr val="C400C4"/>
                  </a:solidFill>
                  <a:round/>
                </a:ln>
                <a:solidFill>
                  <a:srgbClr val="FF0066"/>
                </a:solidFill>
                <a:latin typeface="Times New Roman" panose="02020603050405020304"/>
                <a:cs typeface="Times New Roman" panose="02020603050405020304"/>
                <a:sym typeface="Arial" panose="020B0604020202020204"/>
              </a:rPr>
              <a:t>CHÀO </a:t>
            </a:r>
            <a:r>
              <a:rPr lang="vi-VN" altLang="en-US" sz="4400" b="1" kern="10" dirty="0">
                <a:ln w="19050">
                  <a:solidFill>
                    <a:srgbClr val="C400C4"/>
                  </a:solidFill>
                  <a:round/>
                </a:ln>
                <a:solidFill>
                  <a:srgbClr val="FF0066"/>
                </a:solidFill>
                <a:latin typeface="Times New Roman" panose="02020603050405020304"/>
                <a:cs typeface="Times New Roman" panose="02020603050405020304"/>
                <a:sym typeface="Arial" panose="020B0604020202020204"/>
              </a:rPr>
              <a:t>MỪNG </a:t>
            </a:r>
            <a:r>
              <a:rPr lang="en-US" sz="4400" b="1" kern="10" dirty="0">
                <a:ln w="19050">
                  <a:solidFill>
                    <a:srgbClr val="C400C4"/>
                  </a:solidFill>
                  <a:round/>
                </a:ln>
                <a:solidFill>
                  <a:srgbClr val="FF0066"/>
                </a:solidFill>
                <a:latin typeface="Times New Roman" panose="02020603050405020304"/>
                <a:cs typeface="Times New Roman" panose="02020603050405020304"/>
                <a:sym typeface="Arial" panose="020B0604020202020204"/>
              </a:rPr>
              <a:t>QU</a:t>
            </a:r>
            <a:r>
              <a:rPr lang="vi-VN" altLang="en-US" sz="4400" b="1" kern="10" dirty="0">
                <a:ln w="19050">
                  <a:solidFill>
                    <a:srgbClr val="C400C4"/>
                  </a:solidFill>
                  <a:round/>
                </a:ln>
                <a:solidFill>
                  <a:srgbClr val="FF0066"/>
                </a:solidFill>
                <a:latin typeface="Times New Roman" panose="02020603050405020304"/>
                <a:cs typeface="Times New Roman" panose="02020603050405020304"/>
                <a:sym typeface="Arial" panose="020B0604020202020204"/>
              </a:rPr>
              <a:t>Ý</a:t>
            </a:r>
            <a:r>
              <a:rPr lang="en-US" sz="4400" b="1" kern="10" dirty="0">
                <a:ln w="19050">
                  <a:solidFill>
                    <a:srgbClr val="C400C4"/>
                  </a:solidFill>
                  <a:round/>
                </a:ln>
                <a:solidFill>
                  <a:srgbClr val="FF0066"/>
                </a:solidFill>
                <a:latin typeface="Times New Roman" panose="02020603050405020304"/>
                <a:cs typeface="Times New Roman" panose="02020603050405020304"/>
                <a:sym typeface="Arial" panose="020B0604020202020204"/>
              </a:rPr>
              <a:t> THẦY CÔ GIÁO </a:t>
            </a:r>
          </a:p>
          <a:p>
            <a:pPr algn="ctr" defTabSz="1219200">
              <a:buClr>
                <a:srgbClr val="000000"/>
              </a:buClr>
              <a:defRPr/>
            </a:pPr>
            <a:r>
              <a:rPr lang="vi-VN" altLang="en-US" sz="4400" b="1" kern="10" dirty="0">
                <a:ln w="19050">
                  <a:solidFill>
                    <a:srgbClr val="C400C4"/>
                  </a:solidFill>
                  <a:round/>
                </a:ln>
                <a:solidFill>
                  <a:srgbClr val="FF0066"/>
                </a:solidFill>
                <a:latin typeface="Times New Roman" panose="02020603050405020304"/>
                <a:cs typeface="Times New Roman" panose="02020603050405020304"/>
                <a:sym typeface="Arial" panose="020B0604020202020204"/>
              </a:rPr>
              <a:t>ĐẾN THAM DỰ TIẾT HỌC </a:t>
            </a:r>
            <a:endParaRPr lang="vi-VN" altLang="en-US" sz="4400">
              <a:solidFill>
                <a:srgbClr val="002060"/>
              </a:solidFill>
              <a:latin typeface="Times New Roman" panose="02020603050405020304" pitchFamily="18" charset="0"/>
              <a:ea typeface="Times New Roman" panose="02020603050405020304" pitchFamily="18" charset="0"/>
            </a:endParaRPr>
          </a:p>
        </p:txBody>
      </p:sp>
      <p:sp>
        <p:nvSpPr>
          <p:cNvPr id="23" name="WordArt 13"/>
          <p:cNvSpPr>
            <a:spLocks noChangeArrowheads="1" noChangeShapeType="1" noTextEdit="1"/>
          </p:cNvSpPr>
          <p:nvPr/>
        </p:nvSpPr>
        <p:spPr bwMode="auto">
          <a:xfrm>
            <a:off x="3708400" y="596265"/>
            <a:ext cx="4775200" cy="787400"/>
          </a:xfrm>
          <a:prstGeom prst="rect">
            <a:avLst/>
          </a:prstGeom>
        </p:spPr>
        <p:txBody>
          <a:bodyPr wrap="none" fromWordArt="1">
            <a:prstTxWarp prst="textPlain">
              <a:avLst>
                <a:gd name="adj" fmla="val 50000"/>
              </a:avLst>
            </a:prstTxWarp>
          </a:bodyPr>
          <a:lstStyle/>
          <a:p>
            <a:pPr algn="ctr" defTabSz="1219200">
              <a:buClr>
                <a:srgbClr val="000000"/>
              </a:buClr>
              <a:defRPr/>
            </a:pPr>
            <a:r>
              <a:rPr lang="en-US" sz="4800" kern="10" dirty="0">
                <a:ln w="12700">
                  <a:solidFill>
                    <a:srgbClr val="FF0000"/>
                  </a:solidFill>
                  <a:round/>
                </a:ln>
                <a:solidFill>
                  <a:srgbClr val="0000FF"/>
                </a:solidFill>
                <a:effectLst>
                  <a:outerShdw dist="35921" dir="2700000" sy="50000" kx="2115830" algn="bl" rotWithShape="0">
                    <a:srgbClr val="C0C0C0">
                      <a:alpha val="80000"/>
                    </a:srgbClr>
                  </a:outerShdw>
                </a:effectLst>
                <a:latin typeface="Times New Roman" panose="02020603050405020304"/>
                <a:cs typeface="Times New Roman" panose="02020603050405020304"/>
                <a:sym typeface="Arial" panose="020B0604020202020204"/>
              </a:rPr>
              <a:t>NGỮ VĂN 8</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6340" y="132484"/>
            <a:ext cx="8178013" cy="6858000"/>
          </a:xfrm>
          <a:prstGeom prst="rect">
            <a:avLst/>
          </a:prstGeom>
        </p:spPr>
      </p:pic>
      <p:sp>
        <p:nvSpPr>
          <p:cNvPr id="28" name="任意多边形: 形状 27"/>
          <p:cNvSpPr/>
          <p:nvPr/>
        </p:nvSpPr>
        <p:spPr>
          <a:xfrm rot="5400000">
            <a:off x="4821706" y="-619613"/>
            <a:ext cx="2619541" cy="7806829"/>
          </a:xfrm>
          <a:custGeom>
            <a:avLst/>
            <a:gdLst>
              <a:gd name="connsiteX0" fmla="*/ 0 w 2436548"/>
              <a:gd name="connsiteY0" fmla="*/ 6270161 h 7058152"/>
              <a:gd name="connsiteX1" fmla="*/ 0 w 2436548"/>
              <a:gd name="connsiteY1" fmla="*/ 5379975 h 7058152"/>
              <a:gd name="connsiteX2" fmla="*/ 0 w 2436548"/>
              <a:gd name="connsiteY2" fmla="*/ 5239276 h 7058152"/>
              <a:gd name="connsiteX3" fmla="*/ 0 w 2436548"/>
              <a:gd name="connsiteY3" fmla="*/ 4489789 h 7058152"/>
              <a:gd name="connsiteX4" fmla="*/ 0 w 2436548"/>
              <a:gd name="connsiteY4" fmla="*/ 4349089 h 7058152"/>
              <a:gd name="connsiteX5" fmla="*/ 0 w 2436548"/>
              <a:gd name="connsiteY5" fmla="*/ 3599603 h 7058152"/>
              <a:gd name="connsiteX6" fmla="*/ 0 w 2436548"/>
              <a:gd name="connsiteY6" fmla="*/ 3458903 h 7058152"/>
              <a:gd name="connsiteX7" fmla="*/ 0 w 2436548"/>
              <a:gd name="connsiteY7" fmla="*/ 2709417 h 7058152"/>
              <a:gd name="connsiteX8" fmla="*/ 0 w 2436548"/>
              <a:gd name="connsiteY8" fmla="*/ 2568717 h 7058152"/>
              <a:gd name="connsiteX9" fmla="*/ 0 w 2436548"/>
              <a:gd name="connsiteY9" fmla="*/ 1819231 h 7058152"/>
              <a:gd name="connsiteX10" fmla="*/ 0 w 2436548"/>
              <a:gd name="connsiteY10" fmla="*/ 1678531 h 7058152"/>
              <a:gd name="connsiteX11" fmla="*/ 0 w 2436548"/>
              <a:gd name="connsiteY11" fmla="*/ 788345 h 7058152"/>
              <a:gd name="connsiteX12" fmla="*/ 144192 w 2436548"/>
              <a:gd name="connsiteY12" fmla="*/ 548276 h 7058152"/>
              <a:gd name="connsiteX13" fmla="*/ 1074083 w 2436548"/>
              <a:gd name="connsiteY13" fmla="*/ 32834 h 7058152"/>
              <a:gd name="connsiteX14" fmla="*/ 1218275 w 2436548"/>
              <a:gd name="connsiteY14" fmla="*/ 0 h 7058152"/>
              <a:gd name="connsiteX15" fmla="*/ 1362467 w 2436548"/>
              <a:gd name="connsiteY15" fmla="*/ 32834 h 7058152"/>
              <a:gd name="connsiteX16" fmla="*/ 2292356 w 2436548"/>
              <a:gd name="connsiteY16" fmla="*/ 548276 h 7058152"/>
              <a:gd name="connsiteX17" fmla="*/ 2436548 w 2436548"/>
              <a:gd name="connsiteY17" fmla="*/ 788345 h 7058152"/>
              <a:gd name="connsiteX18" fmla="*/ 2436548 w 2436548"/>
              <a:gd name="connsiteY18" fmla="*/ 1567550 h 7058152"/>
              <a:gd name="connsiteX19" fmla="*/ 2436548 w 2436548"/>
              <a:gd name="connsiteY19" fmla="*/ 1678531 h 7058152"/>
              <a:gd name="connsiteX20" fmla="*/ 2436548 w 2436548"/>
              <a:gd name="connsiteY20" fmla="*/ 1690370 h 7058152"/>
              <a:gd name="connsiteX21" fmla="*/ 2436548 w 2436548"/>
              <a:gd name="connsiteY21" fmla="*/ 1764868 h 7058152"/>
              <a:gd name="connsiteX22" fmla="*/ 2436548 w 2436548"/>
              <a:gd name="connsiteY22" fmla="*/ 1803123 h 7058152"/>
              <a:gd name="connsiteX23" fmla="*/ 2436548 w 2436548"/>
              <a:gd name="connsiteY23" fmla="*/ 1817218 h 7058152"/>
              <a:gd name="connsiteX24" fmla="*/ 2436548 w 2436548"/>
              <a:gd name="connsiteY24" fmla="*/ 1819231 h 7058152"/>
              <a:gd name="connsiteX25" fmla="*/ 2436548 w 2436548"/>
              <a:gd name="connsiteY25" fmla="*/ 1942135 h 7058152"/>
              <a:gd name="connsiteX26" fmla="*/ 2436548 w 2436548"/>
              <a:gd name="connsiteY26" fmla="*/ 2457736 h 7058152"/>
              <a:gd name="connsiteX27" fmla="*/ 2436548 w 2436548"/>
              <a:gd name="connsiteY27" fmla="*/ 2568717 h 7058152"/>
              <a:gd name="connsiteX28" fmla="*/ 2436548 w 2436548"/>
              <a:gd name="connsiteY28" fmla="*/ 2580556 h 7058152"/>
              <a:gd name="connsiteX29" fmla="*/ 2436548 w 2436548"/>
              <a:gd name="connsiteY29" fmla="*/ 2655054 h 7058152"/>
              <a:gd name="connsiteX30" fmla="*/ 2436548 w 2436548"/>
              <a:gd name="connsiteY30" fmla="*/ 2693309 h 7058152"/>
              <a:gd name="connsiteX31" fmla="*/ 2436548 w 2436548"/>
              <a:gd name="connsiteY31" fmla="*/ 2707403 h 7058152"/>
              <a:gd name="connsiteX32" fmla="*/ 2436548 w 2436548"/>
              <a:gd name="connsiteY32" fmla="*/ 2709417 h 7058152"/>
              <a:gd name="connsiteX33" fmla="*/ 2436548 w 2436548"/>
              <a:gd name="connsiteY33" fmla="*/ 2832321 h 7058152"/>
              <a:gd name="connsiteX34" fmla="*/ 2436548 w 2436548"/>
              <a:gd name="connsiteY34" fmla="*/ 3347922 h 7058152"/>
              <a:gd name="connsiteX35" fmla="*/ 2436548 w 2436548"/>
              <a:gd name="connsiteY35" fmla="*/ 3458903 h 7058152"/>
              <a:gd name="connsiteX36" fmla="*/ 2436548 w 2436548"/>
              <a:gd name="connsiteY36" fmla="*/ 3470742 h 7058152"/>
              <a:gd name="connsiteX37" fmla="*/ 2436548 w 2436548"/>
              <a:gd name="connsiteY37" fmla="*/ 3545240 h 7058152"/>
              <a:gd name="connsiteX38" fmla="*/ 2436548 w 2436548"/>
              <a:gd name="connsiteY38" fmla="*/ 3583495 h 7058152"/>
              <a:gd name="connsiteX39" fmla="*/ 2436548 w 2436548"/>
              <a:gd name="connsiteY39" fmla="*/ 3597589 h 7058152"/>
              <a:gd name="connsiteX40" fmla="*/ 2436548 w 2436548"/>
              <a:gd name="connsiteY40" fmla="*/ 3599603 h 7058152"/>
              <a:gd name="connsiteX41" fmla="*/ 2436548 w 2436548"/>
              <a:gd name="connsiteY41" fmla="*/ 3618952 h 7058152"/>
              <a:gd name="connsiteX42" fmla="*/ 2436548 w 2436548"/>
              <a:gd name="connsiteY42" fmla="*/ 4306313 h 7058152"/>
              <a:gd name="connsiteX43" fmla="*/ 2436548 w 2436548"/>
              <a:gd name="connsiteY43" fmla="*/ 4349089 h 7058152"/>
              <a:gd name="connsiteX44" fmla="*/ 2436548 w 2436548"/>
              <a:gd name="connsiteY44" fmla="*/ 4360928 h 7058152"/>
              <a:gd name="connsiteX45" fmla="*/ 2436548 w 2436548"/>
              <a:gd name="connsiteY45" fmla="*/ 4435426 h 7058152"/>
              <a:gd name="connsiteX46" fmla="*/ 2436548 w 2436548"/>
              <a:gd name="connsiteY46" fmla="*/ 4473682 h 7058152"/>
              <a:gd name="connsiteX47" fmla="*/ 2436548 w 2436548"/>
              <a:gd name="connsiteY47" fmla="*/ 4487776 h 7058152"/>
              <a:gd name="connsiteX48" fmla="*/ 2436548 w 2436548"/>
              <a:gd name="connsiteY48" fmla="*/ 4489789 h 7058152"/>
              <a:gd name="connsiteX49" fmla="*/ 2436548 w 2436548"/>
              <a:gd name="connsiteY49" fmla="*/ 4509139 h 7058152"/>
              <a:gd name="connsiteX50" fmla="*/ 2436548 w 2436548"/>
              <a:gd name="connsiteY50" fmla="*/ 5196500 h 7058152"/>
              <a:gd name="connsiteX51" fmla="*/ 2436548 w 2436548"/>
              <a:gd name="connsiteY51" fmla="*/ 5239276 h 7058152"/>
              <a:gd name="connsiteX52" fmla="*/ 2436548 w 2436548"/>
              <a:gd name="connsiteY52" fmla="*/ 5251115 h 7058152"/>
              <a:gd name="connsiteX53" fmla="*/ 2436548 w 2436548"/>
              <a:gd name="connsiteY53" fmla="*/ 5293649 h 7058152"/>
              <a:gd name="connsiteX54" fmla="*/ 2436548 w 2436548"/>
              <a:gd name="connsiteY54" fmla="*/ 5325612 h 7058152"/>
              <a:gd name="connsiteX55" fmla="*/ 2436548 w 2436548"/>
              <a:gd name="connsiteY55" fmla="*/ 5363868 h 7058152"/>
              <a:gd name="connsiteX56" fmla="*/ 2436548 w 2436548"/>
              <a:gd name="connsiteY56" fmla="*/ 5377962 h 7058152"/>
              <a:gd name="connsiteX57" fmla="*/ 2436548 w 2436548"/>
              <a:gd name="connsiteY57" fmla="*/ 5379975 h 7058152"/>
              <a:gd name="connsiteX58" fmla="*/ 2436548 w 2436548"/>
              <a:gd name="connsiteY58" fmla="*/ 5420738 h 7058152"/>
              <a:gd name="connsiteX59" fmla="*/ 2436548 w 2436548"/>
              <a:gd name="connsiteY59" fmla="*/ 6270161 h 7058152"/>
              <a:gd name="connsiteX60" fmla="*/ 2292356 w 2436548"/>
              <a:gd name="connsiteY60" fmla="*/ 6510230 h 7058152"/>
              <a:gd name="connsiteX61" fmla="*/ 1362466 w 2436548"/>
              <a:gd name="connsiteY61" fmla="*/ 7024261 h 7058152"/>
              <a:gd name="connsiteX62" fmla="*/ 1074083 w 2436548"/>
              <a:gd name="connsiteY62" fmla="*/ 7024261 h 7058152"/>
              <a:gd name="connsiteX63" fmla="*/ 144192 w 2436548"/>
              <a:gd name="connsiteY63" fmla="*/ 6510230 h 7058152"/>
              <a:gd name="connsiteX64" fmla="*/ 0 w 2436548"/>
              <a:gd name="connsiteY64" fmla="*/ 6270161 h 705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436548" h="7058152">
                <a:moveTo>
                  <a:pt x="0" y="6270161"/>
                </a:moveTo>
                <a:lnTo>
                  <a:pt x="0" y="5379975"/>
                </a:lnTo>
                <a:lnTo>
                  <a:pt x="0" y="5239276"/>
                </a:lnTo>
                <a:lnTo>
                  <a:pt x="0" y="4489789"/>
                </a:lnTo>
                <a:lnTo>
                  <a:pt x="0" y="4349089"/>
                </a:lnTo>
                <a:lnTo>
                  <a:pt x="0" y="3599603"/>
                </a:lnTo>
                <a:lnTo>
                  <a:pt x="0" y="3458903"/>
                </a:lnTo>
                <a:lnTo>
                  <a:pt x="0" y="2709417"/>
                </a:lnTo>
                <a:lnTo>
                  <a:pt x="0" y="2568717"/>
                </a:lnTo>
                <a:lnTo>
                  <a:pt x="0" y="1819231"/>
                </a:lnTo>
                <a:lnTo>
                  <a:pt x="0" y="1678531"/>
                </a:lnTo>
                <a:lnTo>
                  <a:pt x="0" y="788345"/>
                </a:lnTo>
                <a:cubicBezTo>
                  <a:pt x="0" y="699379"/>
                  <a:pt x="64740" y="592053"/>
                  <a:pt x="144192" y="548276"/>
                </a:cubicBezTo>
                <a:cubicBezTo>
                  <a:pt x="1074083" y="32834"/>
                  <a:pt x="1074083" y="32834"/>
                  <a:pt x="1074083" y="32834"/>
                </a:cubicBezTo>
                <a:cubicBezTo>
                  <a:pt x="1113809" y="10945"/>
                  <a:pt x="1166041" y="0"/>
                  <a:pt x="1218275" y="0"/>
                </a:cubicBezTo>
                <a:cubicBezTo>
                  <a:pt x="1270507" y="0"/>
                  <a:pt x="1322740" y="10945"/>
                  <a:pt x="1362467" y="32834"/>
                </a:cubicBezTo>
                <a:cubicBezTo>
                  <a:pt x="2292356" y="548276"/>
                  <a:pt x="2292356" y="548276"/>
                  <a:pt x="2292356" y="548276"/>
                </a:cubicBezTo>
                <a:cubicBezTo>
                  <a:pt x="2371809" y="592053"/>
                  <a:pt x="2436548" y="699379"/>
                  <a:pt x="2436548" y="788345"/>
                </a:cubicBezTo>
                <a:cubicBezTo>
                  <a:pt x="2436548" y="1174927"/>
                  <a:pt x="2436548" y="1416541"/>
                  <a:pt x="2436548" y="1567550"/>
                </a:cubicBezTo>
                <a:lnTo>
                  <a:pt x="2436548" y="1678531"/>
                </a:lnTo>
                <a:lnTo>
                  <a:pt x="2436548" y="1690370"/>
                </a:lnTo>
                <a:lnTo>
                  <a:pt x="2436548" y="1764868"/>
                </a:lnTo>
                <a:lnTo>
                  <a:pt x="2436548" y="1803123"/>
                </a:lnTo>
                <a:lnTo>
                  <a:pt x="2436548" y="1817218"/>
                </a:lnTo>
                <a:lnTo>
                  <a:pt x="2436548" y="1819231"/>
                </a:lnTo>
                <a:lnTo>
                  <a:pt x="2436548" y="1942135"/>
                </a:lnTo>
                <a:cubicBezTo>
                  <a:pt x="2436548" y="2180257"/>
                  <a:pt x="2436548" y="2344479"/>
                  <a:pt x="2436548" y="2457736"/>
                </a:cubicBezTo>
                <a:lnTo>
                  <a:pt x="2436548" y="2568717"/>
                </a:lnTo>
                <a:lnTo>
                  <a:pt x="2436548" y="2580556"/>
                </a:lnTo>
                <a:lnTo>
                  <a:pt x="2436548" y="2655054"/>
                </a:lnTo>
                <a:lnTo>
                  <a:pt x="2436548" y="2693309"/>
                </a:lnTo>
                <a:lnTo>
                  <a:pt x="2436548" y="2707403"/>
                </a:lnTo>
                <a:lnTo>
                  <a:pt x="2436548" y="2709417"/>
                </a:lnTo>
                <a:lnTo>
                  <a:pt x="2436548" y="2832321"/>
                </a:lnTo>
                <a:cubicBezTo>
                  <a:pt x="2436548" y="3070443"/>
                  <a:pt x="2436548" y="3234665"/>
                  <a:pt x="2436548" y="3347922"/>
                </a:cubicBezTo>
                <a:lnTo>
                  <a:pt x="2436548" y="3458903"/>
                </a:lnTo>
                <a:lnTo>
                  <a:pt x="2436548" y="3470742"/>
                </a:lnTo>
                <a:lnTo>
                  <a:pt x="2436548" y="3545240"/>
                </a:lnTo>
                <a:lnTo>
                  <a:pt x="2436548" y="3583495"/>
                </a:lnTo>
                <a:lnTo>
                  <a:pt x="2436548" y="3597589"/>
                </a:lnTo>
                <a:lnTo>
                  <a:pt x="2436548" y="3599603"/>
                </a:lnTo>
                <a:lnTo>
                  <a:pt x="2436548" y="3618952"/>
                </a:lnTo>
                <a:cubicBezTo>
                  <a:pt x="2436548" y="3971605"/>
                  <a:pt x="2436548" y="4181448"/>
                  <a:pt x="2436548" y="4306313"/>
                </a:cubicBezTo>
                <a:lnTo>
                  <a:pt x="2436548" y="4349089"/>
                </a:lnTo>
                <a:lnTo>
                  <a:pt x="2436548" y="4360928"/>
                </a:lnTo>
                <a:lnTo>
                  <a:pt x="2436548" y="4435426"/>
                </a:lnTo>
                <a:lnTo>
                  <a:pt x="2436548" y="4473682"/>
                </a:lnTo>
                <a:lnTo>
                  <a:pt x="2436548" y="4487776"/>
                </a:lnTo>
                <a:lnTo>
                  <a:pt x="2436548" y="4489789"/>
                </a:lnTo>
                <a:lnTo>
                  <a:pt x="2436548" y="4509139"/>
                </a:lnTo>
                <a:cubicBezTo>
                  <a:pt x="2436548" y="4861792"/>
                  <a:pt x="2436548" y="5071635"/>
                  <a:pt x="2436548" y="5196500"/>
                </a:cubicBezTo>
                <a:lnTo>
                  <a:pt x="2436548" y="5239276"/>
                </a:lnTo>
                <a:lnTo>
                  <a:pt x="2436548" y="5251115"/>
                </a:lnTo>
                <a:lnTo>
                  <a:pt x="2436548" y="5293649"/>
                </a:lnTo>
                <a:lnTo>
                  <a:pt x="2436548" y="5325612"/>
                </a:lnTo>
                <a:lnTo>
                  <a:pt x="2436548" y="5363868"/>
                </a:lnTo>
                <a:lnTo>
                  <a:pt x="2436548" y="5377962"/>
                </a:lnTo>
                <a:lnTo>
                  <a:pt x="2436548" y="5379975"/>
                </a:lnTo>
                <a:lnTo>
                  <a:pt x="2436548" y="5420738"/>
                </a:lnTo>
                <a:cubicBezTo>
                  <a:pt x="2436548" y="6270161"/>
                  <a:pt x="2436548" y="6270161"/>
                  <a:pt x="2436548" y="6270161"/>
                </a:cubicBezTo>
                <a:cubicBezTo>
                  <a:pt x="2436548" y="6357715"/>
                  <a:pt x="2371809" y="6465040"/>
                  <a:pt x="2292356" y="6510230"/>
                </a:cubicBezTo>
                <a:cubicBezTo>
                  <a:pt x="1362466" y="7024261"/>
                  <a:pt x="1362466" y="7024261"/>
                  <a:pt x="1362466" y="7024261"/>
                </a:cubicBezTo>
                <a:cubicBezTo>
                  <a:pt x="1283014" y="7069450"/>
                  <a:pt x="1153535" y="7069450"/>
                  <a:pt x="1074083" y="7024261"/>
                </a:cubicBezTo>
                <a:cubicBezTo>
                  <a:pt x="144192" y="6510230"/>
                  <a:pt x="144192" y="6510230"/>
                  <a:pt x="144192" y="6510230"/>
                </a:cubicBezTo>
                <a:cubicBezTo>
                  <a:pt x="64740" y="6465040"/>
                  <a:pt x="0" y="6357715"/>
                  <a:pt x="0" y="6270161"/>
                </a:cubicBezTo>
                <a:close/>
              </a:path>
            </a:pathLst>
          </a:custGeom>
          <a:noFill/>
          <a:ln w="22225">
            <a:solidFill>
              <a:schemeClr val="bg1"/>
            </a:solidFill>
          </a:ln>
        </p:spPr>
        <p:style>
          <a:lnRef idx="1">
            <a:schemeClr val="accent1"/>
          </a:lnRef>
          <a:fillRef idx="0">
            <a:schemeClr val="accent1"/>
          </a:fillRef>
          <a:effectRef idx="0">
            <a:schemeClr val="accent1"/>
          </a:effectRef>
          <a:fontRef idx="minor">
            <a:schemeClr val="tx1"/>
          </a:fontRef>
        </p:style>
        <p:txBody>
          <a:bodyPr wrap="square" anchor="ctr">
            <a:noAutofit/>
          </a:bodyPr>
          <a:lstStyle/>
          <a:p>
            <a:pPr algn="ctr"/>
            <a:endParaRPr sz="2400" dirty="0">
              <a:latin typeface="印品黑体" panose="00000500000000000000" pitchFamily="2" charset="-122"/>
            </a:endParaRPr>
          </a:p>
        </p:txBody>
      </p:sp>
      <p:grpSp>
        <p:nvGrpSpPr>
          <p:cNvPr id="8" name="组合 7"/>
          <p:cNvGrpSpPr/>
          <p:nvPr/>
        </p:nvGrpSpPr>
        <p:grpSpPr>
          <a:xfrm>
            <a:off x="6260540" y="-4216272"/>
            <a:ext cx="9719981" cy="9320671"/>
            <a:chOff x="4038018" y="-2900668"/>
            <a:chExt cx="7289986" cy="6990503"/>
          </a:xfrm>
        </p:grpSpPr>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4994340" y="-1411478"/>
              <a:ext cx="4332447" cy="3570061"/>
            </a:xfrm>
            <a:prstGeom prst="rect">
              <a:avLst/>
            </a:prstGeom>
          </p:spPr>
        </p:pic>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68064" flipH="1" flipV="1">
              <a:off x="6995557" y="519774"/>
              <a:ext cx="4332447" cy="3570061"/>
            </a:xfrm>
            <a:prstGeom prst="rect">
              <a:avLst/>
            </a:prstGeom>
          </p:spPr>
        </p:pic>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4038018" y="-2900668"/>
              <a:ext cx="4332447" cy="3570061"/>
            </a:xfrm>
            <a:prstGeom prst="rect">
              <a:avLst/>
            </a:prstGeom>
          </p:spPr>
        </p:pic>
      </p:grpSp>
      <p:grpSp>
        <p:nvGrpSpPr>
          <p:cNvPr id="9" name="组合 8"/>
          <p:cNvGrpSpPr/>
          <p:nvPr/>
        </p:nvGrpSpPr>
        <p:grpSpPr>
          <a:xfrm>
            <a:off x="-3245211" y="2965206"/>
            <a:ext cx="9762520" cy="7361201"/>
            <a:chOff x="-2433908" y="2223904"/>
            <a:chExt cx="7321890" cy="5520901"/>
          </a:xfrm>
        </p:grpSpPr>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3908" y="2223904"/>
              <a:ext cx="4261107" cy="3511276"/>
            </a:xfrm>
            <a:prstGeom prst="rect">
              <a:avLst/>
            </a:prstGeom>
          </p:spPr>
        </p:pic>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374509">
              <a:off x="-723311" y="3807486"/>
              <a:ext cx="4261107" cy="3511276"/>
            </a:xfrm>
            <a:prstGeom prst="rect">
              <a:avLst/>
            </a:prstGeom>
          </p:spPr>
        </p:pic>
        <p:pic>
          <p:nvPicPr>
            <p:cNvPr id="20" name="图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374509">
              <a:off x="626875" y="4233529"/>
              <a:ext cx="4261107" cy="3511276"/>
            </a:xfrm>
            <a:prstGeom prst="rect">
              <a:avLst/>
            </a:prstGeom>
          </p:spPr>
        </p:pic>
      </p:grpSp>
      <p:sp>
        <p:nvSpPr>
          <p:cNvPr id="6" name="TextBox 5"/>
          <p:cNvSpPr txBox="1"/>
          <p:nvPr/>
        </p:nvSpPr>
        <p:spPr>
          <a:xfrm>
            <a:off x="114935" y="1252855"/>
            <a:ext cx="11922125" cy="1568450"/>
          </a:xfrm>
          <a:prstGeom prst="rect">
            <a:avLst/>
          </a:prstGeom>
          <a:noFill/>
        </p:spPr>
        <p:txBody>
          <a:bodyPr wrap="square" rtlCol="0">
            <a:spAutoFit/>
          </a:bodyPr>
          <a:lstStyle/>
          <a:p>
            <a:r>
              <a:rPr lang="vi-VN" altLang="en-US" sz="4800" b="1" i="1" smtClean="0">
                <a:solidFill>
                  <a:srgbClr val="002060"/>
                </a:solidFill>
                <a:latin typeface="Times New Roman" panose="02020603050405020304" pitchFamily="18" charset="0"/>
                <a:cs typeface="Times New Roman" panose="02020603050405020304" pitchFamily="18" charset="0"/>
              </a:rPr>
              <a:t>                                 </a:t>
            </a:r>
            <a:r>
              <a:rPr lang="vi-VN" altLang="en-US" sz="4800" b="1" i="1" smtClean="0">
                <a:solidFill>
                  <a:srgbClr val="FF0000"/>
                </a:solidFill>
                <a:latin typeface="Times New Roman" panose="02020603050405020304" pitchFamily="18" charset="0"/>
                <a:cs typeface="Times New Roman" panose="02020603050405020304" pitchFamily="18" charset="0"/>
              </a:rPr>
              <a:t>BÀI 2: </a:t>
            </a:r>
          </a:p>
          <a:p>
            <a:r>
              <a:rPr lang="vi-VN" altLang="en-US" sz="4800" b="1" i="1" smtClean="0">
                <a:solidFill>
                  <a:srgbClr val="FF0000"/>
                </a:solidFill>
                <a:latin typeface="Times New Roman" panose="02020603050405020304" pitchFamily="18" charset="0"/>
                <a:cs typeface="Times New Roman" panose="02020603050405020304" pitchFamily="18" charset="0"/>
              </a:rPr>
              <a:t>NHỮNG BÍ ẨN CỦA THẾ GIỚI TỰ NHIÊN</a:t>
            </a:r>
          </a:p>
        </p:txBody>
      </p:sp>
      <p:sp>
        <p:nvSpPr>
          <p:cNvPr id="7" name="Rectangle 6"/>
          <p:cNvSpPr/>
          <p:nvPr/>
        </p:nvSpPr>
        <p:spPr>
          <a:xfrm>
            <a:off x="267335" y="1339850"/>
            <a:ext cx="11617325" cy="2787015"/>
          </a:xfrm>
          <a:prstGeom prst="rect">
            <a:avLst/>
          </a:prstGeom>
        </p:spPr>
        <p:txBody>
          <a:bodyPr wrap="none">
            <a:noAutofit/>
          </a:bodyPr>
          <a:lstStyle/>
          <a:p>
            <a:pPr algn="ctr">
              <a:lnSpc>
                <a:spcPct val="130000"/>
              </a:lnSpc>
              <a:spcAft>
                <a:spcPts val="0"/>
              </a:spcAft>
            </a:pPr>
            <a:endParaRPr lang="vi-VN" altLang="en-US" sz="7200">
              <a:solidFill>
                <a:srgbClr val="C00000"/>
              </a:solidFill>
              <a:effectLst/>
              <a:latin typeface="Times New Roman" panose="02020603050405020304" pitchFamily="18" charset="0"/>
              <a:ea typeface="Times New Roman" panose="02020603050405020304" pitchFamily="18" charset="0"/>
            </a:endParaRPr>
          </a:p>
          <a:p>
            <a:pPr algn="ctr">
              <a:lnSpc>
                <a:spcPct val="130000"/>
              </a:lnSpc>
              <a:spcAft>
                <a:spcPts val="0"/>
              </a:spcAft>
            </a:pPr>
            <a:r>
              <a:rPr lang="vi-VN" altLang="en-US" sz="6000" u="sng">
                <a:solidFill>
                  <a:srgbClr val="0070C0"/>
                </a:solidFill>
                <a:effectLst/>
                <a:latin typeface="Times New Roman" panose="02020603050405020304" pitchFamily="18" charset="0"/>
                <a:ea typeface="Times New Roman" panose="02020603050405020304" pitchFamily="18" charset="0"/>
              </a:rPr>
              <a:t>Tiết 25</a:t>
            </a:r>
            <a:r>
              <a:rPr lang="vi-VN" altLang="en-US" sz="6000">
                <a:solidFill>
                  <a:srgbClr val="0070C0"/>
                </a:solidFill>
                <a:effectLst/>
                <a:latin typeface="Times New Roman" panose="02020603050405020304" pitchFamily="18" charset="0"/>
                <a:ea typeface="Times New Roman" panose="02020603050405020304" pitchFamily="18" charset="0"/>
              </a:rPr>
              <a:t>: </a:t>
            </a:r>
            <a:r>
              <a:rPr lang="vi-VN" altLang="en-US" sz="6000" u="sng">
                <a:solidFill>
                  <a:srgbClr val="0070C0"/>
                </a:solidFill>
                <a:effectLst/>
                <a:latin typeface="Times New Roman" panose="02020603050405020304" pitchFamily="18" charset="0"/>
                <a:ea typeface="Times New Roman" panose="02020603050405020304" pitchFamily="18" charset="0"/>
              </a:rPr>
              <a:t>VIẾT</a:t>
            </a:r>
            <a:endParaRPr lang="vi-VN" altLang="en-US" sz="6000">
              <a:solidFill>
                <a:srgbClr val="0070C0"/>
              </a:solidFill>
              <a:effectLst/>
              <a:latin typeface="Times New Roman" panose="02020603050405020304" pitchFamily="18" charset="0"/>
              <a:ea typeface="Times New Roman" panose="02020603050405020304" pitchFamily="18" charset="0"/>
            </a:endParaRPr>
          </a:p>
          <a:p>
            <a:pPr algn="ctr">
              <a:buNone/>
            </a:pPr>
            <a:r>
              <a:rPr lang="vi-VN" sz="3600" b="1" dirty="0">
                <a:gradFill>
                  <a:gsLst>
                    <a:gs pos="0">
                      <a:srgbClr val="7B32B2"/>
                    </a:gs>
                    <a:gs pos="100000">
                      <a:srgbClr val="401A5D"/>
                    </a:gs>
                  </a:gsLst>
                  <a:lin scaled="0"/>
                </a:gradFill>
                <a:latin typeface="Times New Roman" panose="02020603050405020304" pitchFamily="18" charset="0"/>
                <a:cs typeface="Calibri" panose="020F0502020204030204" pitchFamily="34" charset="0"/>
                <a:sym typeface="+mn-ea"/>
              </a:rPr>
              <a:t>VIẾT </a:t>
            </a:r>
            <a:r>
              <a:rPr sz="3600" b="1" dirty="0">
                <a:gradFill>
                  <a:gsLst>
                    <a:gs pos="0">
                      <a:srgbClr val="7B32B2"/>
                    </a:gs>
                    <a:gs pos="100000">
                      <a:srgbClr val="401A5D"/>
                    </a:gs>
                  </a:gsLst>
                  <a:lin scaled="0"/>
                </a:gradFill>
                <a:latin typeface="Times New Roman" panose="02020603050405020304" pitchFamily="18" charset="0"/>
                <a:cs typeface="Calibri" panose="020F0502020204030204" pitchFamily="34" charset="0"/>
                <a:sym typeface="+mn-ea"/>
              </a:rPr>
              <a:t>VĂN BẢN THUYẾT MINH GIẢI THÍCH </a:t>
            </a:r>
          </a:p>
          <a:p>
            <a:pPr algn="ctr">
              <a:buNone/>
            </a:pPr>
            <a:r>
              <a:rPr sz="3600" b="1" dirty="0">
                <a:gradFill>
                  <a:gsLst>
                    <a:gs pos="0">
                      <a:srgbClr val="7B32B2"/>
                    </a:gs>
                    <a:gs pos="100000">
                      <a:srgbClr val="401A5D"/>
                    </a:gs>
                  </a:gsLst>
                  <a:lin scaled="0"/>
                </a:gradFill>
                <a:latin typeface="Times New Roman" panose="02020603050405020304" pitchFamily="18" charset="0"/>
                <a:cs typeface="Calibri" panose="020F0502020204030204" pitchFamily="34" charset="0"/>
                <a:sym typeface="+mn-ea"/>
              </a:rPr>
              <a:t>MỘT HIỆN TƯỢNG TỰ NHIÊN</a:t>
            </a:r>
            <a:r>
              <a:rPr lang="vi-VN" sz="3600" b="1" dirty="0">
                <a:gradFill>
                  <a:gsLst>
                    <a:gs pos="0">
                      <a:srgbClr val="7B32B2"/>
                    </a:gs>
                    <a:gs pos="100000">
                      <a:srgbClr val="401A5D"/>
                    </a:gs>
                  </a:gsLst>
                  <a:lin scaled="0"/>
                </a:gradFill>
                <a:latin typeface="Times New Roman" panose="02020603050405020304" pitchFamily="18" charset="0"/>
                <a:cs typeface="Calibri" panose="020F0502020204030204" pitchFamily="34" charset="0"/>
                <a:sym typeface="+mn-ea"/>
              </a:rPr>
              <a:t>(TIẾT 2)</a:t>
            </a:r>
            <a:endParaRPr lang="vi-VN" sz="3600" b="1" dirty="0">
              <a:gradFill>
                <a:gsLst>
                  <a:gs pos="0">
                    <a:srgbClr val="7B32B2"/>
                  </a:gs>
                  <a:gs pos="100000">
                    <a:srgbClr val="401A5D"/>
                  </a:gs>
                </a:gsLst>
                <a:lin scaled="0"/>
              </a:gradFill>
              <a:effectLst/>
              <a:latin typeface="Times New Roman" panose="02020603050405020304" pitchFamily="18" charset="0"/>
              <a:ea typeface="Times New Roman" panose="02020603050405020304" pitchFamily="18" charset="0"/>
              <a:cs typeface="Calibri" panose="020F0502020204030204" pitchFamily="34" charset="0"/>
              <a:sym typeface="+mn-ea"/>
            </a:endParaRPr>
          </a:p>
        </p:txBody>
      </p:sp>
      <p:pic>
        <p:nvPicPr>
          <p:cNvPr id="17410" name="Picture 2" descr="Thực Hành Viết Cọ Hình ảnh | Định dạng hình ảnh PSD 401497650|  vn.lovepik.com"/>
          <p:cNvPicPr>
            <a:picLocks noChangeAspect="1"/>
          </p:cNvPicPr>
          <p:nvPr/>
        </p:nvPicPr>
        <p:blipFill>
          <a:blip r:embed="rId5"/>
          <a:srcRect l="12280" t="8000" r="15790" b="8000"/>
          <a:stretch>
            <a:fillRect/>
          </a:stretch>
        </p:blipFill>
        <p:spPr>
          <a:xfrm>
            <a:off x="0" y="0"/>
            <a:ext cx="1524000" cy="133985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0" y="-3208"/>
            <a:ext cx="12192000" cy="6912008"/>
            <a:chOff x="0" y="-3208"/>
            <a:chExt cx="12192000" cy="6912008"/>
          </a:xfrm>
        </p:grpSpPr>
        <p:grpSp>
          <p:nvGrpSpPr>
            <p:cNvPr id="28" name="组合 27"/>
            <p:cNvGrpSpPr/>
            <p:nvPr/>
          </p:nvGrpSpPr>
          <p:grpSpPr>
            <a:xfrm>
              <a:off x="6792886" y="0"/>
              <a:ext cx="5399114" cy="6858002"/>
              <a:chOff x="6792886" y="0"/>
              <a:chExt cx="5399114" cy="6858002"/>
            </a:xfrm>
          </p:grpSpPr>
          <p:pic>
            <p:nvPicPr>
              <p:cNvPr id="32" name="图片 31"/>
              <p:cNvPicPr>
                <a:picLocks noChangeAspect="1"/>
              </p:cNvPicPr>
              <p:nvPr/>
            </p:nvPicPr>
            <p:blipFill rotWithShape="1">
              <a:blip r:embed="rId2" cstate="print">
                <a:extLst>
                  <a:ext uri="{28A0092B-C50C-407E-A947-70E740481C1C}">
                    <a14:useLocalDpi xmlns:a14="http://schemas.microsoft.com/office/drawing/2010/main" val="0"/>
                  </a:ext>
                </a:extLst>
              </a:blip>
              <a:srcRect r="47505"/>
              <a:stretch>
                <a:fillRect/>
              </a:stretch>
            </p:blipFill>
            <p:spPr>
              <a:xfrm flipH="1" flipV="1">
                <a:off x="6792886" y="0"/>
                <a:ext cx="5399114" cy="6858000"/>
              </a:xfrm>
              <a:prstGeom prst="rect">
                <a:avLst/>
              </a:prstGeom>
            </p:spPr>
          </p:pic>
          <p:pic>
            <p:nvPicPr>
              <p:cNvPr id="33" name="图片 32"/>
              <p:cNvPicPr>
                <a:picLocks noChangeAspect="1"/>
              </p:cNvPicPr>
              <p:nvPr/>
            </p:nvPicPr>
            <p:blipFill rotWithShape="1">
              <a:blip r:embed="rId3">
                <a:extLst>
                  <a:ext uri="{28A0092B-C50C-407E-A947-70E740481C1C}">
                    <a14:useLocalDpi xmlns:a14="http://schemas.microsoft.com/office/drawing/2010/main" val="0"/>
                  </a:ext>
                </a:extLst>
              </a:blip>
              <a:srcRect r="6996" b="17219"/>
              <a:stretch>
                <a:fillRect/>
              </a:stretch>
            </p:blipFill>
            <p:spPr>
              <a:xfrm rot="16200000" flipH="1">
                <a:off x="9017091" y="3683093"/>
                <a:ext cx="3142577" cy="3207241"/>
              </a:xfrm>
              <a:prstGeom prst="rect">
                <a:avLst/>
              </a:prstGeom>
            </p:spPr>
          </p:pic>
        </p:grpSp>
        <p:grpSp>
          <p:nvGrpSpPr>
            <p:cNvPr id="29" name="组合 28"/>
            <p:cNvGrpSpPr/>
            <p:nvPr/>
          </p:nvGrpSpPr>
          <p:grpSpPr>
            <a:xfrm>
              <a:off x="0" y="-3208"/>
              <a:ext cx="5399114" cy="6912008"/>
              <a:chOff x="0" y="-3208"/>
              <a:chExt cx="5399114" cy="6912008"/>
            </a:xfrm>
          </p:grpSpPr>
          <p:pic>
            <p:nvPicPr>
              <p:cNvPr id="30" name="图片 29"/>
              <p:cNvPicPr>
                <a:picLocks noChangeAspect="1"/>
              </p:cNvPicPr>
              <p:nvPr/>
            </p:nvPicPr>
            <p:blipFill rotWithShape="1">
              <a:blip r:embed="rId4" cstate="print">
                <a:extLst>
                  <a:ext uri="{28A0092B-C50C-407E-A947-70E740481C1C}">
                    <a14:useLocalDpi xmlns:a14="http://schemas.microsoft.com/office/drawing/2010/main" val="0"/>
                  </a:ext>
                </a:extLst>
              </a:blip>
              <a:srcRect r="47505"/>
              <a:stretch>
                <a:fillRect/>
              </a:stretch>
            </p:blipFill>
            <p:spPr>
              <a:xfrm>
                <a:off x="0" y="0"/>
                <a:ext cx="5399114" cy="6908800"/>
              </a:xfrm>
              <a:prstGeom prst="rect">
                <a:avLst/>
              </a:prstGeom>
            </p:spPr>
          </p:pic>
          <p:pic>
            <p:nvPicPr>
              <p:cNvPr id="31" name="图片 30"/>
              <p:cNvPicPr>
                <a:picLocks noChangeAspect="1"/>
              </p:cNvPicPr>
              <p:nvPr/>
            </p:nvPicPr>
            <p:blipFill rotWithShape="1">
              <a:blip r:embed="rId3">
                <a:extLst>
                  <a:ext uri="{28A0092B-C50C-407E-A947-70E740481C1C}">
                    <a14:useLocalDpi xmlns:a14="http://schemas.microsoft.com/office/drawing/2010/main" val="0"/>
                  </a:ext>
                </a:extLst>
              </a:blip>
              <a:srcRect r="6996" b="17219"/>
              <a:stretch>
                <a:fillRect/>
              </a:stretch>
            </p:blipFill>
            <p:spPr>
              <a:xfrm rot="16200000" flipV="1">
                <a:off x="35216" y="-35540"/>
                <a:ext cx="3142577" cy="3207241"/>
              </a:xfrm>
              <a:prstGeom prst="rect">
                <a:avLst/>
              </a:prstGeom>
            </p:spPr>
          </p:pic>
        </p:grpSp>
      </p:grpSp>
      <p:sp>
        <p:nvSpPr>
          <p:cNvPr id="8" name="矩形 7"/>
          <p:cNvSpPr/>
          <p:nvPr/>
        </p:nvSpPr>
        <p:spPr>
          <a:xfrm>
            <a:off x="1282700" y="1612900"/>
            <a:ext cx="9563100" cy="3733800"/>
          </a:xfrm>
          <a:prstGeom prst="rect">
            <a:avLst/>
          </a:prstGeom>
          <a:solidFill>
            <a:schemeClr val="bg1"/>
          </a:solidFill>
          <a:ln w="57150">
            <a:solidFill>
              <a:srgbClr val="F0E2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0"/>
              </a:spcAft>
            </a:pPr>
            <a:endParaRPr lang="en-US" sz="1600">
              <a:effectLst/>
              <a:latin typeface="Times New Roman" panose="02020603050405020304" pitchFamily="18" charset="0"/>
              <a:ea typeface="Times New Roman" panose="02020603050405020304" pitchFamily="18" charset="0"/>
            </a:endParaRPr>
          </a:p>
        </p:txBody>
      </p:sp>
      <p:sp>
        <p:nvSpPr>
          <p:cNvPr id="10" name="矩形 9"/>
          <p:cNvSpPr/>
          <p:nvPr/>
        </p:nvSpPr>
        <p:spPr>
          <a:xfrm>
            <a:off x="1583139" y="2524836"/>
            <a:ext cx="8939283" cy="1654610"/>
          </a:xfrm>
          <a:prstGeom prst="rect">
            <a:avLst/>
          </a:prstGeom>
          <a:solidFill>
            <a:srgbClr val="86B17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defRPr/>
            </a:pPr>
            <a:r>
              <a:rPr lang="vi-VN" sz="4800" b="1" u="sng" smtClean="0">
                <a:solidFill>
                  <a:srgbClr val="002060"/>
                </a:solidFill>
                <a:latin typeface="Times New Roman" panose="02020603050405020304" pitchFamily="18" charset="0"/>
                <a:ea typeface="Times New Roman" panose="02020603050405020304" pitchFamily="18" charset="0"/>
              </a:rPr>
              <a:t>HƯỚNG DẪN QUY TRÌNH VIẾT</a:t>
            </a:r>
            <a:r>
              <a:rPr lang="en-US" sz="4800" b="1">
                <a:solidFill>
                  <a:srgbClr val="002060"/>
                </a:solidFill>
                <a:latin typeface="Times New Roman" panose="02020603050405020304" pitchFamily="18" charset="0"/>
                <a:ea typeface="Times New Roman" panose="02020603050405020304" pitchFamily="18" charset="0"/>
              </a:rPr>
              <a:t> </a:t>
            </a:r>
            <a:endParaRPr lang="en-US" sz="4400">
              <a:solidFill>
                <a:srgbClr val="002060"/>
              </a:solidFill>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Content Placeholder 18433"/>
          <p:cNvGraphicFramePr>
            <a:graphicFrameLocks noGrp="1"/>
          </p:cNvGraphicFramePr>
          <p:nvPr>
            <p:ph idx="1"/>
          </p:nvPr>
        </p:nvGraphicFramePr>
        <p:xfrm>
          <a:off x="141605" y="170180"/>
          <a:ext cx="11909425" cy="6517005"/>
        </p:xfrm>
        <a:graphic>
          <a:graphicData uri="http://schemas.openxmlformats.org/drawingml/2006/table">
            <a:tbl>
              <a:tblPr/>
              <a:tblGrid>
                <a:gridCol w="2901315"/>
                <a:gridCol w="6485890"/>
                <a:gridCol w="1284605"/>
                <a:gridCol w="1237615"/>
              </a:tblGrid>
              <a:tr h="1163955">
                <a:tc grid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457200" lvl="0" indent="0" algn="l" eaLnBrk="1" hangingPunct="1">
                        <a:lnSpc>
                          <a:spcPct val="115000"/>
                        </a:lnSpc>
                        <a:buNone/>
                      </a:pPr>
                      <a:r>
                        <a:rPr sz="2400" b="1" dirty="0">
                          <a:solidFill>
                            <a:srgbClr val="000099"/>
                          </a:solidFill>
                          <a:latin typeface="Times New Roman" panose="02020603050405020304" pitchFamily="18" charset="0"/>
                          <a:cs typeface="Times New Roman" panose="02020603050405020304" pitchFamily="18" charset="0"/>
                        </a:rPr>
                        <a:t>Quy trình viết văn bản thuyết minh giải thích một hiện tượng tự nhiên</a:t>
                      </a:r>
                      <a:endParaRPr lang="en-US" sz="2400" b="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DFE3EE"/>
                    </a:solidFill>
                  </a:tcPr>
                </a:tc>
                <a:tc hMerge="1">
                  <a:txBody>
                    <a:bodyPr/>
                    <a:lstStyle/>
                    <a:p>
                      <a:endParaRPr lang="en-US"/>
                    </a:p>
                  </a:txBody>
                  <a:tcPr>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15000"/>
                        </a:lnSpc>
                        <a:buNone/>
                      </a:pPr>
                      <a:r>
                        <a:rPr sz="2000" b="1" dirty="0">
                          <a:solidFill>
                            <a:srgbClr val="FFFFFF"/>
                          </a:solidFill>
                          <a:latin typeface="Times New Roman" panose="02020603050405020304" pitchFamily="18" charset="0"/>
                          <a:cs typeface="Times New Roman" panose="02020603050405020304" pitchFamily="18" charset="0"/>
                        </a:rPr>
                        <a:t>Thao tác cần làm</a:t>
                      </a:r>
                      <a:endParaRPr lang="en-US" sz="2000" b="1" dirty="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15000"/>
                        </a:lnSpc>
                        <a:spcAft>
                          <a:spcPts val="1000"/>
                        </a:spcAft>
                        <a:buNone/>
                      </a:pPr>
                      <a:r>
                        <a:rPr sz="2400" b="1" dirty="0">
                          <a:solidFill>
                            <a:srgbClr val="FFFFFF"/>
                          </a:solidFill>
                          <a:latin typeface="Times New Roman" panose="02020603050405020304" pitchFamily="18" charset="0"/>
                          <a:cs typeface="Times New Roman" panose="02020603050405020304" pitchFamily="18" charset="0"/>
                        </a:rPr>
                        <a:t>Lưu ý</a:t>
                      </a:r>
                      <a:endParaRPr lang="en-US" sz="2400" b="1" dirty="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r>
              <a:tr h="426720">
                <a:tc rowSpan="3">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lnSpc>
                          <a:spcPct val="115000"/>
                        </a:lnSpc>
                        <a:buNone/>
                      </a:pPr>
                      <a:r>
                        <a:rPr sz="2400" b="1" dirty="0">
                          <a:solidFill>
                            <a:srgbClr val="000099"/>
                          </a:solidFill>
                          <a:latin typeface="Times New Roman" panose="02020603050405020304" pitchFamily="18" charset="0"/>
                          <a:cs typeface="Times New Roman" panose="02020603050405020304" pitchFamily="18" charset="0"/>
                        </a:rPr>
                        <a:t>Bước 1: Chuẩn bị trước khi viết</a:t>
                      </a:r>
                      <a:endParaRPr lang="en-US" sz="2400" b="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8CFC8"/>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lnSpc>
                          <a:spcPct val="115000"/>
                        </a:lnSpc>
                        <a:buNone/>
                      </a:pPr>
                      <a:r>
                        <a:rPr sz="2400" dirty="0">
                          <a:solidFill>
                            <a:srgbClr val="000000"/>
                          </a:solidFill>
                          <a:latin typeface="Times New Roman" panose="02020603050405020304" pitchFamily="18" charset="0"/>
                          <a:cs typeface="Times New Roman" panose="02020603050405020304" pitchFamily="18" charset="0"/>
                        </a:rPr>
                        <a:t>Xác định nội dung </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E"/>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lnSpc>
                          <a:spcPct val="115000"/>
                        </a:lnSpc>
                        <a:buNone/>
                      </a:pPr>
                      <a:r>
                        <a:rPr sz="1200" dirty="0">
                          <a:solidFill>
                            <a:srgbClr val="000000"/>
                          </a:solidFill>
                          <a:latin typeface="Times New Roman" panose="02020603050405020304" pitchFamily="18" charset="0"/>
                          <a:cs typeface="Times New Roman" panose="02020603050405020304" pitchFamily="18" charset="0"/>
                        </a:rPr>
                        <a:t> </a:t>
                      </a:r>
                      <a:endParaRPr 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E"/>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lnSpc>
                          <a:spcPct val="115000"/>
                        </a:lnSpc>
                        <a:spcAft>
                          <a:spcPts val="1000"/>
                        </a:spcAft>
                        <a:buNone/>
                      </a:pPr>
                      <a:r>
                        <a:rPr sz="1200" dirty="0">
                          <a:solidFill>
                            <a:srgbClr val="000000"/>
                          </a:solidFill>
                          <a:latin typeface="Times New Roman" panose="02020603050405020304" pitchFamily="18" charset="0"/>
                          <a:cs typeface="Times New Roman" panose="02020603050405020304" pitchFamily="18" charset="0"/>
                        </a:rPr>
                        <a:t> </a:t>
                      </a:r>
                      <a:endParaRPr 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E"/>
                    </a:solidFill>
                  </a:tcPr>
                </a:tc>
              </a:tr>
              <a:tr h="869950">
                <a:tc vMerge="1">
                  <a:txBody>
                    <a:bodyPr/>
                    <a:lstStyle/>
                    <a:p>
                      <a:endParaRPr lang="en-US"/>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lnSpc>
                          <a:spcPct val="115000"/>
                        </a:lnSpc>
                        <a:buNone/>
                      </a:pPr>
                      <a:r>
                        <a:rPr sz="2400" dirty="0">
                          <a:solidFill>
                            <a:srgbClr val="000000"/>
                          </a:solidFill>
                          <a:latin typeface="Times New Roman" panose="02020603050405020304" pitchFamily="18" charset="0"/>
                          <a:cs typeface="Times New Roman" panose="02020603050405020304" pitchFamily="18" charset="0"/>
                        </a:rPr>
                        <a:t>Xác định mục đích viết; chọn nội dung trình bày và cách viết phù hợp.</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8"/>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lnSpc>
                          <a:spcPct val="115000"/>
                        </a:lnSpc>
                        <a:buNone/>
                      </a:pPr>
                      <a:r>
                        <a:rPr sz="1200" dirty="0">
                          <a:solidFill>
                            <a:srgbClr val="000000"/>
                          </a:solidFill>
                          <a:latin typeface="Times New Roman" panose="02020603050405020304" pitchFamily="18" charset="0"/>
                          <a:cs typeface="Times New Roman" panose="02020603050405020304" pitchFamily="18" charset="0"/>
                        </a:rPr>
                        <a:t> </a:t>
                      </a:r>
                      <a:endParaRPr 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8"/>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lnSpc>
                          <a:spcPct val="115000"/>
                        </a:lnSpc>
                        <a:spcAft>
                          <a:spcPts val="1000"/>
                        </a:spcAft>
                        <a:buNone/>
                      </a:pPr>
                      <a:r>
                        <a:rPr sz="1200" dirty="0">
                          <a:solidFill>
                            <a:srgbClr val="000000"/>
                          </a:solidFill>
                          <a:latin typeface="Times New Roman" panose="02020603050405020304" pitchFamily="18" charset="0"/>
                          <a:cs typeface="Times New Roman" panose="02020603050405020304" pitchFamily="18" charset="0"/>
                        </a:rPr>
                        <a:t> </a:t>
                      </a:r>
                      <a:endParaRPr 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8"/>
                    </a:solidFill>
                  </a:tcPr>
                </a:tc>
              </a:tr>
              <a:tr h="1430655">
                <a:tc vMerge="1">
                  <a:txBody>
                    <a:bodyPr/>
                    <a:lstStyle/>
                    <a:p>
                      <a:endParaRPr lang="en-US"/>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B w="12700" cap="flat" cmpd="sng">
                      <a:solidFill>
                        <a:schemeClr val="bg1"/>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lnSpc>
                          <a:spcPct val="115000"/>
                        </a:lnSpc>
                        <a:buNone/>
                      </a:pPr>
                      <a:r>
                        <a:rPr sz="2400" dirty="0">
                          <a:solidFill>
                            <a:srgbClr val="000000"/>
                          </a:solidFill>
                          <a:latin typeface="Times New Roman" panose="02020603050405020304" pitchFamily="18" charset="0"/>
                          <a:cs typeface="Times New Roman" panose="02020603050405020304" pitchFamily="18" charset="0"/>
                        </a:rPr>
                        <a:t>Tìm đọc tư liệu về hiện tượng tự nhiên mà em muốn giải thích; tìm hiểu yêu cầu của các cuộc thi, trang web mà bài viết cần đáp ứng</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E"/>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lnSpc>
                          <a:spcPct val="115000"/>
                        </a:lnSpc>
                        <a:buNone/>
                      </a:pPr>
                      <a:r>
                        <a:rPr sz="1200" dirty="0">
                          <a:solidFill>
                            <a:srgbClr val="000000"/>
                          </a:solidFill>
                          <a:latin typeface="Times New Roman" panose="02020603050405020304" pitchFamily="18" charset="0"/>
                          <a:cs typeface="Times New Roman" panose="02020603050405020304" pitchFamily="18" charset="0"/>
                        </a:rPr>
                        <a:t> </a:t>
                      </a:r>
                      <a:endParaRPr 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E"/>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lnSpc>
                          <a:spcPct val="115000"/>
                        </a:lnSpc>
                        <a:spcAft>
                          <a:spcPts val="1000"/>
                        </a:spcAft>
                        <a:buNone/>
                      </a:pPr>
                      <a:r>
                        <a:rPr sz="1200" dirty="0">
                          <a:solidFill>
                            <a:srgbClr val="000000"/>
                          </a:solidFill>
                          <a:latin typeface="Times New Roman" panose="02020603050405020304" pitchFamily="18" charset="0"/>
                          <a:cs typeface="Times New Roman" panose="02020603050405020304" pitchFamily="18" charset="0"/>
                        </a:rPr>
                        <a:t> </a:t>
                      </a:r>
                      <a:endParaRPr 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E"/>
                    </a:solidFill>
                  </a:tcPr>
                </a:tc>
              </a:tr>
              <a:tr h="448945">
                <a:tc row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lnSpc>
                          <a:spcPct val="115000"/>
                        </a:lnSpc>
                        <a:buNone/>
                      </a:pPr>
                      <a:r>
                        <a:rPr sz="2400" b="1" dirty="0">
                          <a:solidFill>
                            <a:srgbClr val="000099"/>
                          </a:solidFill>
                          <a:latin typeface="Times New Roman" panose="02020603050405020304" pitchFamily="18" charset="0"/>
                          <a:cs typeface="Times New Roman" panose="02020603050405020304" pitchFamily="18" charset="0"/>
                        </a:rPr>
                        <a:t>Bước 2:</a:t>
                      </a:r>
                    </a:p>
                    <a:p>
                      <a:pPr lvl="0" algn="just" eaLnBrk="1" hangingPunct="1">
                        <a:lnSpc>
                          <a:spcPct val="115000"/>
                        </a:lnSpc>
                        <a:buNone/>
                      </a:pPr>
                      <a:r>
                        <a:rPr sz="2400" b="1" dirty="0">
                          <a:solidFill>
                            <a:srgbClr val="000099"/>
                          </a:solidFill>
                          <a:latin typeface="Times New Roman" panose="02020603050405020304" pitchFamily="18" charset="0"/>
                          <a:cs typeface="Times New Roman" panose="02020603050405020304" pitchFamily="18" charset="0"/>
                        </a:rPr>
                        <a:t>Tìm ý và lập dàn ý</a:t>
                      </a:r>
                      <a:endParaRPr lang="en-US" sz="2400" b="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8CFC8"/>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lnSpc>
                          <a:spcPct val="115000"/>
                        </a:lnSpc>
                        <a:buNone/>
                      </a:pPr>
                      <a:r>
                        <a:rPr sz="2400" dirty="0">
                          <a:solidFill>
                            <a:srgbClr val="000000"/>
                          </a:solidFill>
                          <a:latin typeface="Times New Roman" panose="02020603050405020304" pitchFamily="18" charset="0"/>
                          <a:cs typeface="Times New Roman" panose="02020603050405020304" pitchFamily="18" charset="0"/>
                        </a:rPr>
                        <a:t>Tìm ý</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8"/>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lnSpc>
                          <a:spcPct val="115000"/>
                        </a:lnSpc>
                        <a:buNone/>
                      </a:pPr>
                      <a:r>
                        <a:rPr sz="1200" dirty="0">
                          <a:solidFill>
                            <a:srgbClr val="000000"/>
                          </a:solidFill>
                          <a:latin typeface="Times New Roman" panose="02020603050405020304" pitchFamily="18" charset="0"/>
                          <a:cs typeface="Times New Roman" panose="02020603050405020304" pitchFamily="18" charset="0"/>
                        </a:rPr>
                        <a:t> </a:t>
                      </a:r>
                      <a:endParaRPr 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8"/>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lnSpc>
                          <a:spcPct val="115000"/>
                        </a:lnSpc>
                        <a:spcAft>
                          <a:spcPts val="1000"/>
                        </a:spcAft>
                        <a:buNone/>
                      </a:pPr>
                      <a:r>
                        <a:rPr sz="1200" dirty="0">
                          <a:solidFill>
                            <a:srgbClr val="000000"/>
                          </a:solidFill>
                          <a:latin typeface="Times New Roman" panose="02020603050405020304" pitchFamily="18" charset="0"/>
                          <a:cs typeface="Times New Roman" panose="02020603050405020304" pitchFamily="18" charset="0"/>
                        </a:rPr>
                        <a:t> </a:t>
                      </a:r>
                      <a:endParaRPr 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8"/>
                    </a:solidFill>
                  </a:tcPr>
                </a:tc>
              </a:tr>
              <a:tr h="449580">
                <a:tc vMerge="1">
                  <a:txBody>
                    <a:bodyPr/>
                    <a:lstStyle/>
                    <a:p>
                      <a:endParaRPr lang="en-US"/>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B w="12700" cap="flat" cmpd="sng">
                      <a:solidFill>
                        <a:schemeClr val="bg1"/>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lnSpc>
                          <a:spcPct val="115000"/>
                        </a:lnSpc>
                        <a:buNone/>
                      </a:pPr>
                      <a:r>
                        <a:rPr sz="2400" dirty="0">
                          <a:solidFill>
                            <a:srgbClr val="000000"/>
                          </a:solidFill>
                          <a:latin typeface="Times New Roman" panose="02020603050405020304" pitchFamily="18" charset="0"/>
                          <a:cs typeface="Times New Roman" panose="02020603050405020304" pitchFamily="18" charset="0"/>
                        </a:rPr>
                        <a:t>Lập dàn ý</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E"/>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lnSpc>
                          <a:spcPct val="115000"/>
                        </a:lnSpc>
                        <a:buNone/>
                      </a:pPr>
                      <a:r>
                        <a:rPr sz="1200" dirty="0">
                          <a:solidFill>
                            <a:srgbClr val="000000"/>
                          </a:solidFill>
                          <a:latin typeface="Times New Roman" panose="02020603050405020304" pitchFamily="18" charset="0"/>
                          <a:cs typeface="Times New Roman" panose="02020603050405020304" pitchFamily="18" charset="0"/>
                        </a:rPr>
                        <a:t> </a:t>
                      </a:r>
                      <a:endParaRPr 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E"/>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lnSpc>
                          <a:spcPct val="115000"/>
                        </a:lnSpc>
                        <a:spcAft>
                          <a:spcPts val="1000"/>
                        </a:spcAft>
                        <a:buNone/>
                      </a:pPr>
                      <a:r>
                        <a:rPr sz="1200" dirty="0">
                          <a:solidFill>
                            <a:srgbClr val="000000"/>
                          </a:solidFill>
                          <a:latin typeface="Times New Roman" panose="02020603050405020304" pitchFamily="18" charset="0"/>
                          <a:cs typeface="Times New Roman" panose="02020603050405020304" pitchFamily="18" charset="0"/>
                        </a:rPr>
                        <a:t> </a:t>
                      </a:r>
                      <a:endParaRPr 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E"/>
                    </a:solidFill>
                  </a:tcPr>
                </a:tc>
              </a:tr>
              <a:tr h="44958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lnSpc>
                          <a:spcPct val="115000"/>
                        </a:lnSpc>
                        <a:buNone/>
                      </a:pPr>
                      <a:r>
                        <a:rPr sz="2400" b="1" dirty="0">
                          <a:solidFill>
                            <a:srgbClr val="000099"/>
                          </a:solidFill>
                          <a:latin typeface="Times New Roman" panose="02020603050405020304" pitchFamily="18" charset="0"/>
                          <a:cs typeface="Times New Roman" panose="02020603050405020304" pitchFamily="18" charset="0"/>
                        </a:rPr>
                        <a:t>Bước 3: Viết bài</a:t>
                      </a:r>
                      <a:endParaRPr lang="en-US" sz="2400" b="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8CFC8"/>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lnSpc>
                          <a:spcPct val="115000"/>
                        </a:lnSpc>
                        <a:buNone/>
                      </a:pPr>
                      <a:r>
                        <a:rPr sz="2400" dirty="0">
                          <a:solidFill>
                            <a:srgbClr val="000000"/>
                          </a:solidFill>
                          <a:latin typeface="Times New Roman" panose="02020603050405020304" pitchFamily="18" charset="0"/>
                          <a:cs typeface="Times New Roman" panose="02020603050405020304" pitchFamily="18" charset="0"/>
                        </a:rPr>
                        <a:t> </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8"/>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lnSpc>
                          <a:spcPct val="115000"/>
                        </a:lnSpc>
                        <a:buNone/>
                      </a:pPr>
                      <a:r>
                        <a:rPr sz="1200" dirty="0">
                          <a:solidFill>
                            <a:srgbClr val="000000"/>
                          </a:solidFill>
                          <a:latin typeface="Times New Roman" panose="02020603050405020304" pitchFamily="18" charset="0"/>
                          <a:cs typeface="Times New Roman" panose="02020603050405020304" pitchFamily="18" charset="0"/>
                        </a:rPr>
                        <a:t> </a:t>
                      </a:r>
                      <a:endParaRPr 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8"/>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lnSpc>
                          <a:spcPct val="115000"/>
                        </a:lnSpc>
                        <a:spcAft>
                          <a:spcPts val="1000"/>
                        </a:spcAft>
                        <a:buNone/>
                      </a:pPr>
                      <a:r>
                        <a:rPr sz="1200" dirty="0">
                          <a:solidFill>
                            <a:srgbClr val="000000"/>
                          </a:solidFill>
                          <a:latin typeface="Times New Roman" panose="02020603050405020304" pitchFamily="18" charset="0"/>
                          <a:cs typeface="Times New Roman" panose="02020603050405020304" pitchFamily="18" charset="0"/>
                        </a:rPr>
                        <a:t> </a:t>
                      </a:r>
                      <a:endParaRPr 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8"/>
                    </a:solidFill>
                  </a:tcPr>
                </a:tc>
              </a:tr>
              <a:tr h="450215">
                <a:tc row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lnSpc>
                          <a:spcPct val="115000"/>
                        </a:lnSpc>
                        <a:buNone/>
                      </a:pPr>
                      <a:r>
                        <a:rPr sz="2400" b="1" dirty="0">
                          <a:solidFill>
                            <a:srgbClr val="000099"/>
                          </a:solidFill>
                          <a:latin typeface="Times New Roman" panose="02020603050405020304" pitchFamily="18" charset="0"/>
                          <a:cs typeface="Times New Roman" panose="02020603050405020304" pitchFamily="18" charset="0"/>
                        </a:rPr>
                        <a:t>Bước 4: xem  lại và chỉnh sửa, rút kinh nghiệm</a:t>
                      </a:r>
                      <a:endParaRPr lang="en-US" sz="2400" b="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8CFC8"/>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lnSpc>
                          <a:spcPct val="115000"/>
                        </a:lnSpc>
                        <a:buNone/>
                      </a:pPr>
                      <a:r>
                        <a:rPr sz="2400" dirty="0">
                          <a:solidFill>
                            <a:srgbClr val="000000"/>
                          </a:solidFill>
                          <a:latin typeface="Times New Roman" panose="02020603050405020304" pitchFamily="18" charset="0"/>
                          <a:cs typeface="Times New Roman" panose="02020603050405020304" pitchFamily="18" charset="0"/>
                        </a:rPr>
                        <a:t>Xem  lại và chỉnh sửa</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E"/>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lnSpc>
                          <a:spcPct val="115000"/>
                        </a:lnSpc>
                        <a:buNone/>
                      </a:pPr>
                      <a:r>
                        <a:rPr sz="1200" dirty="0">
                          <a:solidFill>
                            <a:srgbClr val="000000"/>
                          </a:solidFill>
                          <a:latin typeface="Times New Roman" panose="02020603050405020304" pitchFamily="18" charset="0"/>
                          <a:cs typeface="Times New Roman" panose="02020603050405020304" pitchFamily="18" charset="0"/>
                        </a:rPr>
                        <a:t> </a:t>
                      </a:r>
                      <a:endParaRPr 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E"/>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lnSpc>
                          <a:spcPct val="115000"/>
                        </a:lnSpc>
                        <a:spcAft>
                          <a:spcPts val="1000"/>
                        </a:spcAft>
                        <a:buNone/>
                      </a:pPr>
                      <a:r>
                        <a:rPr sz="1200" dirty="0">
                          <a:solidFill>
                            <a:srgbClr val="000000"/>
                          </a:solidFill>
                          <a:latin typeface="Times New Roman" panose="02020603050405020304" pitchFamily="18" charset="0"/>
                          <a:cs typeface="Times New Roman" panose="02020603050405020304" pitchFamily="18" charset="0"/>
                        </a:rPr>
                        <a:t> </a:t>
                      </a:r>
                      <a:endParaRPr 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E"/>
                    </a:solidFill>
                  </a:tcPr>
                </a:tc>
              </a:tr>
              <a:tr h="827405">
                <a:tc vMerge="1">
                  <a:txBody>
                    <a:bodyPr/>
                    <a:lstStyle/>
                    <a:p>
                      <a:endParaRPr lang="en-US"/>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B w="12700" cap="flat" cmpd="sng">
                      <a:solidFill>
                        <a:schemeClr val="bg1"/>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lnSpc>
                          <a:spcPct val="115000"/>
                        </a:lnSpc>
                        <a:buNone/>
                      </a:pPr>
                      <a:r>
                        <a:rPr sz="2400" dirty="0">
                          <a:solidFill>
                            <a:srgbClr val="000000"/>
                          </a:solidFill>
                          <a:latin typeface="Times New Roman" panose="02020603050405020304" pitchFamily="18" charset="0"/>
                          <a:cs typeface="Times New Roman" panose="02020603050405020304" pitchFamily="18" charset="0"/>
                        </a:rPr>
                        <a:t>Rút kinh nghiệm</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8"/>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lnSpc>
                          <a:spcPct val="115000"/>
                        </a:lnSpc>
                        <a:buNone/>
                      </a:pPr>
                      <a:r>
                        <a:rPr sz="1200" dirty="0">
                          <a:solidFill>
                            <a:srgbClr val="000000"/>
                          </a:solidFill>
                          <a:latin typeface="Times New Roman" panose="02020603050405020304" pitchFamily="18" charset="0"/>
                          <a:cs typeface="Times New Roman" panose="02020603050405020304" pitchFamily="18" charset="0"/>
                        </a:rPr>
                        <a:t> </a:t>
                      </a:r>
                      <a:endParaRPr 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8"/>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lnSpc>
                          <a:spcPct val="115000"/>
                        </a:lnSpc>
                        <a:spcAft>
                          <a:spcPts val="1000"/>
                        </a:spcAft>
                        <a:buNone/>
                      </a:pPr>
                      <a:r>
                        <a:rPr sz="1200" dirty="0">
                          <a:solidFill>
                            <a:srgbClr val="000000"/>
                          </a:solidFill>
                          <a:latin typeface="Times New Roman" panose="02020603050405020304" pitchFamily="18" charset="0"/>
                          <a:cs typeface="Times New Roman" panose="02020603050405020304" pitchFamily="18" charset="0"/>
                        </a:rPr>
                        <a:t> </a:t>
                      </a:r>
                      <a:endParaRPr 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8"/>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1000125" y="718820"/>
            <a:ext cx="10354945" cy="3415030"/>
          </a:xfrm>
          <a:prstGeom prst="rect">
            <a:avLst/>
          </a:prstGeom>
          <a:noFill/>
        </p:spPr>
        <p:txBody>
          <a:bodyPr wrap="square" rtlCol="0" anchor="t">
            <a:spAutoFit/>
          </a:bodyPr>
          <a:lstStyle/>
          <a:p>
            <a:pPr algn="just">
              <a:spcAft>
                <a:spcPts val="0"/>
              </a:spcAft>
            </a:pPr>
            <a:r>
              <a:rPr lang="vi-VN" altLang="en-US" sz="3600" b="1">
                <a:effectLst/>
                <a:latin typeface="Times New Roman" panose="02020603050405020304" pitchFamily="18" charset="0"/>
                <a:ea typeface="Times New Roman" panose="02020603050405020304" pitchFamily="18" charset="0"/>
                <a:sym typeface="+mn-ea"/>
              </a:rPr>
              <a:t>      LẬP DÀN Ý </a:t>
            </a:r>
            <a:r>
              <a:rPr lang="vi-VN" altLang="en-US" sz="3600" b="1">
                <a:solidFill>
                  <a:schemeClr val="tx1"/>
                </a:solidFill>
                <a:effectLst/>
                <a:latin typeface="Times New Roman" panose="02020603050405020304" pitchFamily="18" charset="0"/>
                <a:ea typeface="Times New Roman" panose="02020603050405020304" pitchFamily="18" charset="0"/>
                <a:sym typeface="+mn-ea"/>
              </a:rPr>
              <a:t>ĐỀ BÀI:</a:t>
            </a:r>
          </a:p>
          <a:p>
            <a:pPr algn="just">
              <a:spcAft>
                <a:spcPts val="0"/>
              </a:spcAft>
            </a:pPr>
            <a:r>
              <a:rPr lang="vi-VN" altLang="en-US" sz="3600" b="1">
                <a:effectLst/>
                <a:latin typeface="Times New Roman" panose="02020603050405020304" pitchFamily="18" charset="0"/>
                <a:ea typeface="Times New Roman" panose="02020603050405020304" pitchFamily="18" charset="0"/>
                <a:sym typeface="+mn-ea"/>
              </a:rPr>
              <a:t>Tuần lễ “Nhà khoa học tương lai” về những bí ẩn của thế giới tự nhiên. Viết bài văn thuyết minh giải thích một hiện tượng tự nhiên mà bản thân quan tâm để tham gia tuần lễ này.</a:t>
            </a:r>
          </a:p>
          <a:p>
            <a:pPr algn="just">
              <a:spcAft>
                <a:spcPts val="0"/>
              </a:spcAft>
            </a:pPr>
            <a:r>
              <a:rPr lang="vi-VN" altLang="en-US" sz="3600" b="1">
                <a:effectLst/>
                <a:latin typeface="Times New Roman" panose="02020603050405020304" pitchFamily="18" charset="0"/>
                <a:ea typeface="Times New Roman" panose="02020603050405020304" pitchFamily="18" charset="0"/>
                <a:sym typeface="+mn-ea"/>
              </a:rPr>
              <a:t>                   </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1267460" y="513715"/>
            <a:ext cx="10447655" cy="5631180"/>
          </a:xfrm>
          <a:prstGeom prst="rect">
            <a:avLst/>
          </a:prstGeom>
          <a:noFill/>
        </p:spPr>
        <p:txBody>
          <a:bodyPr wrap="square" rtlCol="0" anchor="t">
            <a:spAutoFit/>
          </a:bodyPr>
          <a:lstStyle/>
          <a:p>
            <a:pPr algn="just">
              <a:spcAft>
                <a:spcPts val="0"/>
              </a:spcAft>
            </a:pPr>
            <a:r>
              <a:rPr lang="vi-VN" altLang="en-US" sz="3600">
                <a:effectLst/>
                <a:latin typeface="Times New Roman" panose="02020603050405020304" pitchFamily="18" charset="0"/>
                <a:ea typeface="Times New Roman" panose="02020603050405020304" pitchFamily="18" charset="0"/>
                <a:sym typeface="+mn-ea"/>
              </a:rPr>
              <a:t>                              </a:t>
            </a:r>
            <a:r>
              <a:rPr lang="vi-VN" altLang="en-US" sz="3600" b="1">
                <a:effectLst/>
                <a:latin typeface="Times New Roman" panose="02020603050405020304" pitchFamily="18" charset="0"/>
                <a:ea typeface="Times New Roman" panose="02020603050405020304" pitchFamily="18" charset="0"/>
                <a:sym typeface="+mn-ea"/>
              </a:rPr>
              <a:t>  Lập dàn ý</a:t>
            </a:r>
          </a:p>
          <a:p>
            <a:pPr algn="just">
              <a:spcAft>
                <a:spcPts val="0"/>
              </a:spcAft>
            </a:pPr>
            <a:r>
              <a:rPr lang="vi-VN" altLang="en-US" sz="3600" b="1">
                <a:effectLst/>
                <a:latin typeface="Times New Roman" panose="02020603050405020304" pitchFamily="18" charset="0"/>
                <a:ea typeface="Times New Roman" panose="02020603050405020304" pitchFamily="18" charset="0"/>
                <a:sym typeface="+mn-ea"/>
              </a:rPr>
              <a:t> Phần mở đầu</a:t>
            </a:r>
            <a:r>
              <a:rPr lang="vi-VN" altLang="en-US" sz="3600">
                <a:effectLst/>
                <a:latin typeface="Times New Roman" panose="02020603050405020304" pitchFamily="18" charset="0"/>
                <a:ea typeface="Times New Roman" panose="02020603050405020304" pitchFamily="18" charset="0"/>
                <a:sym typeface="+mn-ea"/>
              </a:rPr>
              <a:t> </a:t>
            </a:r>
          </a:p>
          <a:p>
            <a:pPr algn="just">
              <a:spcAft>
                <a:spcPts val="0"/>
              </a:spcAft>
            </a:pPr>
            <a:r>
              <a:rPr lang="vi-VN" altLang="en-US" sz="3600">
                <a:effectLst/>
                <a:latin typeface="Times New Roman" panose="02020603050405020304" pitchFamily="18" charset="0"/>
                <a:ea typeface="Times New Roman" panose="02020603050405020304" pitchFamily="18" charset="0"/>
                <a:sym typeface="+mn-ea"/>
              </a:rPr>
              <a:t> Giới thiệu khái quát về hiện tượng tự nhiên</a:t>
            </a:r>
          </a:p>
          <a:p>
            <a:pPr algn="just">
              <a:spcAft>
                <a:spcPts val="0"/>
              </a:spcAft>
            </a:pPr>
            <a:r>
              <a:rPr lang="vi-VN" altLang="en-US" sz="3600" b="1">
                <a:effectLst/>
                <a:latin typeface="Times New Roman" panose="02020603050405020304" pitchFamily="18" charset="0"/>
                <a:ea typeface="Times New Roman" panose="02020603050405020304" pitchFamily="18" charset="0"/>
                <a:sym typeface="+mn-ea"/>
              </a:rPr>
              <a:t>Phần nội dung</a:t>
            </a:r>
          </a:p>
          <a:p>
            <a:pPr algn="just">
              <a:spcAft>
                <a:spcPts val="0"/>
              </a:spcAft>
            </a:pPr>
            <a:r>
              <a:rPr lang="vi-VN" altLang="en-US" sz="3600">
                <a:effectLst/>
                <a:latin typeface="Times New Roman" panose="02020603050405020304" pitchFamily="18" charset="0"/>
                <a:ea typeface="Times New Roman" panose="02020603050405020304" pitchFamily="18" charset="0"/>
                <a:sym typeface="+mn-ea"/>
              </a:rPr>
              <a:t>Giải thích nguyên nhân và cách thức diễn ra của hiện tượng tự nhiên.</a:t>
            </a:r>
          </a:p>
          <a:p>
            <a:pPr algn="just">
              <a:spcAft>
                <a:spcPts val="0"/>
              </a:spcAft>
            </a:pPr>
            <a:r>
              <a:rPr lang="vi-VN" altLang="en-US" sz="3600" b="1">
                <a:effectLst/>
                <a:latin typeface="Times New Roman" panose="02020603050405020304" pitchFamily="18" charset="0"/>
                <a:ea typeface="Times New Roman" panose="02020603050405020304" pitchFamily="18" charset="0"/>
                <a:sym typeface="+mn-ea"/>
              </a:rPr>
              <a:t>Phần kết thúc</a:t>
            </a:r>
          </a:p>
          <a:p>
            <a:pPr algn="just">
              <a:spcAft>
                <a:spcPts val="0"/>
              </a:spcAft>
            </a:pPr>
            <a:r>
              <a:rPr lang="vi-VN" altLang="en-US" sz="3600">
                <a:effectLst/>
                <a:latin typeface="Times New Roman" panose="02020603050405020304" pitchFamily="18" charset="0"/>
                <a:ea typeface="Times New Roman" panose="02020603050405020304" pitchFamily="18" charset="0"/>
                <a:sym typeface="+mn-ea"/>
              </a:rPr>
              <a:t> Trình bày sự việc cuối/ kết quả của hiện tượng tự nhiên hoặc tóm tắt nội dung đã giải thích.</a:t>
            </a:r>
          </a:p>
          <a:p>
            <a:pPr algn="just">
              <a:spcAft>
                <a:spcPts val="0"/>
              </a:spcAft>
            </a:pPr>
            <a:endParaRPr lang="vi-VN" altLang="en-US" sz="3600">
              <a:effectLst/>
              <a:latin typeface="Times New Roman" panose="02020603050405020304" pitchFamily="18" charset="0"/>
              <a:ea typeface="Times New Roman" panose="02020603050405020304" pitchFamily="18"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1267460" y="1236345"/>
            <a:ext cx="10447655" cy="4523105"/>
          </a:xfrm>
          <a:prstGeom prst="rect">
            <a:avLst/>
          </a:prstGeom>
          <a:noFill/>
        </p:spPr>
        <p:txBody>
          <a:bodyPr wrap="square" rtlCol="0" anchor="t">
            <a:spAutoFit/>
          </a:bodyPr>
          <a:lstStyle/>
          <a:p>
            <a:pPr algn="just">
              <a:spcAft>
                <a:spcPts val="0"/>
              </a:spcAft>
            </a:pPr>
            <a:r>
              <a:rPr lang="vi-VN" altLang="en-US" sz="3600">
                <a:effectLst/>
                <a:latin typeface="Times New Roman" panose="02020603050405020304" pitchFamily="18" charset="0"/>
                <a:ea typeface="Times New Roman" panose="02020603050405020304" pitchFamily="18" charset="0"/>
                <a:sym typeface="+mn-ea"/>
              </a:rPr>
              <a:t>                          </a:t>
            </a:r>
            <a:r>
              <a:rPr lang="vi-VN" altLang="en-US" sz="3600" b="1">
                <a:effectLst/>
                <a:latin typeface="Times New Roman" panose="02020603050405020304" pitchFamily="18" charset="0"/>
                <a:ea typeface="Times New Roman" panose="02020603050405020304" pitchFamily="18" charset="0"/>
                <a:sym typeface="+mn-ea"/>
              </a:rPr>
              <a:t>THẢO LUẬN</a:t>
            </a:r>
          </a:p>
          <a:p>
            <a:pPr algn="just">
              <a:spcAft>
                <a:spcPts val="0"/>
              </a:spcAft>
            </a:pPr>
            <a:r>
              <a:rPr lang="vi-VN" altLang="en-US" sz="3600" b="1">
                <a:effectLst/>
                <a:latin typeface="Times New Roman" panose="02020603050405020304" pitchFamily="18" charset="0"/>
                <a:ea typeface="Times New Roman" panose="02020603050405020304" pitchFamily="18" charset="0"/>
                <a:sym typeface="+mn-ea"/>
              </a:rPr>
              <a:t>  </a:t>
            </a:r>
          </a:p>
          <a:p>
            <a:pPr algn="just">
              <a:spcAft>
                <a:spcPts val="0"/>
              </a:spcAft>
            </a:pPr>
            <a:r>
              <a:rPr lang="vi-VN" altLang="en-US" sz="3600" b="1">
                <a:effectLst/>
                <a:latin typeface="Times New Roman" panose="02020603050405020304" pitchFamily="18" charset="0"/>
                <a:ea typeface="Times New Roman" panose="02020603050405020304" pitchFamily="18" charset="0"/>
                <a:sym typeface="+mn-ea"/>
              </a:rPr>
              <a:t> Các nhóm có bổ sung, điều chỉnh nội dung gì trong dàn ý đã chuẩn bị ở nhà? </a:t>
            </a:r>
          </a:p>
          <a:p>
            <a:pPr algn="just">
              <a:spcAft>
                <a:spcPts val="0"/>
              </a:spcAft>
            </a:pPr>
            <a:r>
              <a:rPr lang="vi-VN" altLang="en-US" sz="3600" b="1">
                <a:solidFill>
                  <a:srgbClr val="FF0000"/>
                </a:solidFill>
                <a:effectLst/>
                <a:latin typeface="Times New Roman" panose="02020603050405020304" pitchFamily="18" charset="0"/>
                <a:ea typeface="Times New Roman" panose="02020603050405020304" pitchFamily="18" charset="0"/>
                <a:sym typeface="+mn-ea"/>
              </a:rPr>
              <a:t>(Nhan đề, đề mục, cấu trúc, hình thức trình bày, tranh ảnh....)</a:t>
            </a:r>
          </a:p>
          <a:p>
            <a:pPr algn="just">
              <a:spcAft>
                <a:spcPts val="0"/>
              </a:spcAft>
            </a:pPr>
            <a:endParaRPr lang="vi-VN" altLang="en-US" sz="3600" b="1">
              <a:effectLst/>
              <a:latin typeface="Times New Roman" panose="02020603050405020304" pitchFamily="18" charset="0"/>
              <a:ea typeface="Times New Roman" panose="02020603050405020304" pitchFamily="18" charset="0"/>
              <a:sym typeface="+mn-ea"/>
            </a:endParaRPr>
          </a:p>
          <a:p>
            <a:pPr algn="just">
              <a:spcAft>
                <a:spcPts val="0"/>
              </a:spcAft>
            </a:pPr>
            <a:r>
              <a:rPr lang="vi-VN" altLang="en-US" sz="3600" b="1">
                <a:effectLst/>
                <a:latin typeface="Times New Roman" panose="02020603050405020304" pitchFamily="18" charset="0"/>
                <a:ea typeface="Times New Roman" panose="02020603050405020304" pitchFamily="18" charset="0"/>
                <a:sym typeface="+mn-ea"/>
              </a:rPr>
              <a:t> </a:t>
            </a:r>
            <a:endParaRPr lang="vi-VN" altLang="en-US" sz="3600">
              <a:effectLst/>
              <a:latin typeface="Times New Roman" panose="02020603050405020304" pitchFamily="18" charset="0"/>
              <a:ea typeface="Times New Roman" panose="02020603050405020304" pitchFamily="18" charset="0"/>
              <a:sym typeface="+mn-ea"/>
            </a:endParaRPr>
          </a:p>
        </p:txBody>
      </p:sp>
      <p:pic>
        <p:nvPicPr>
          <p:cNvPr id="10" name="Đồng hồ 2p có tiến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143364" y="906780"/>
            <a:ext cx="1954591" cy="10994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vol="80000">
                <p:cTn id="7" fill="hold" display="0">
                  <p:stCondLst>
                    <p:cond delay="indefinite"/>
                  </p:stCondLst>
                </p:cTn>
                <p:tgtEl>
                  <p:spTgt spid="10"/>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a:stretch>
            <a:fillRect/>
          </a:stretch>
        </p:blipFill>
        <p:spPr>
          <a:xfrm flipH="1">
            <a:off x="22525" y="1783249"/>
            <a:ext cx="3102811" cy="3187608"/>
          </a:xfrm>
          <a:prstGeom prst="rect">
            <a:avLst/>
          </a:prstGeom>
        </p:spPr>
      </p:pic>
      <p:grpSp>
        <p:nvGrpSpPr>
          <p:cNvPr id="16" name="Group 15"/>
          <p:cNvGrpSpPr/>
          <p:nvPr/>
        </p:nvGrpSpPr>
        <p:grpSpPr>
          <a:xfrm>
            <a:off x="431421" y="51594"/>
            <a:ext cx="11527790" cy="1838325"/>
            <a:chOff x="294941" y="-153126"/>
            <a:chExt cx="11527790" cy="1838325"/>
          </a:xfrm>
        </p:grpSpPr>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t="25445" b="24554"/>
            <a:stretch>
              <a:fillRect/>
            </a:stretch>
          </p:blipFill>
          <p:spPr>
            <a:xfrm>
              <a:off x="2379646" y="-153126"/>
              <a:ext cx="7167347" cy="1590301"/>
            </a:xfrm>
            <a:prstGeom prst="rect">
              <a:avLst/>
            </a:prstGeom>
          </p:spPr>
        </p:pic>
        <p:sp>
          <p:nvSpPr>
            <p:cNvPr id="18" name="TextBox 17"/>
            <p:cNvSpPr txBox="1"/>
            <p:nvPr/>
          </p:nvSpPr>
          <p:spPr>
            <a:xfrm>
              <a:off x="294941" y="486319"/>
              <a:ext cx="11527790" cy="1198880"/>
            </a:xfrm>
            <a:prstGeom prst="rect">
              <a:avLst/>
            </a:prstGeom>
            <a:noFill/>
          </p:spPr>
          <p:txBody>
            <a:bodyPr wrap="square" rtlCol="0">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Các nhóm </a:t>
              </a:r>
              <a:r>
                <a:rPr lang="en-US" sz="2400" b="1" smtClean="0">
                  <a:solidFill>
                    <a:srgbClr val="FF0000"/>
                  </a:solidFill>
                  <a:latin typeface="Times New Roman" panose="02020603050405020304" pitchFamily="18" charset="0"/>
                  <a:cs typeface="Times New Roman" panose="02020603050405020304" pitchFamily="18" charset="0"/>
                </a:rPr>
                <a:t>cử </a:t>
              </a:r>
              <a:r>
                <a:rPr lang="en-US" sz="2400" b="1">
                  <a:solidFill>
                    <a:srgbClr val="FF0000"/>
                  </a:solidFill>
                  <a:latin typeface="Times New Roman" panose="02020603050405020304" pitchFamily="18" charset="0"/>
                  <a:cs typeface="Times New Roman" panose="02020603050405020304" pitchFamily="18" charset="0"/>
                </a:rPr>
                <a:t>đại diện </a:t>
              </a:r>
            </a:p>
            <a:p>
              <a:pPr algn="ctr"/>
              <a:r>
                <a:rPr lang="en-US" sz="2400" b="1">
                  <a:solidFill>
                    <a:srgbClr val="FF0000"/>
                  </a:solidFill>
                  <a:latin typeface="Times New Roman" panose="02020603050405020304" pitchFamily="18" charset="0"/>
                  <a:cs typeface="Times New Roman" panose="02020603050405020304" pitchFamily="18" charset="0"/>
                </a:rPr>
                <a:t>lên trình bày sản phẩm</a:t>
              </a:r>
            </a:p>
            <a:p>
              <a:pPr algn="ctr"/>
              <a:r>
                <a:rPr lang="vi-VN" altLang="en-US" sz="2400" b="1">
                  <a:solidFill>
                    <a:srgbClr val="FF0000"/>
                  </a:solidFill>
                  <a:latin typeface="Times New Roman" panose="02020603050405020304" pitchFamily="18" charset="0"/>
                  <a:cs typeface="Times New Roman" panose="02020603050405020304" pitchFamily="18" charset="0"/>
                </a:rPr>
                <a:t> </a:t>
              </a:r>
            </a:p>
          </p:txBody>
        </p:sp>
      </p:grpSp>
      <p:grpSp>
        <p:nvGrpSpPr>
          <p:cNvPr id="3" name="Group 2"/>
          <p:cNvGrpSpPr/>
          <p:nvPr/>
        </p:nvGrpSpPr>
        <p:grpSpPr>
          <a:xfrm>
            <a:off x="431421" y="2092484"/>
            <a:ext cx="8904605" cy="1930400"/>
            <a:chOff x="2009441" y="-245201"/>
            <a:chExt cx="8904605" cy="1930400"/>
          </a:xfrm>
        </p:grpSpPr>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25445" b="24554"/>
            <a:stretch>
              <a:fillRect/>
            </a:stretch>
          </p:blipFill>
          <p:spPr>
            <a:xfrm>
              <a:off x="2009441" y="-245201"/>
              <a:ext cx="8904605" cy="1682115"/>
            </a:xfrm>
            <a:prstGeom prst="rect">
              <a:avLst/>
            </a:prstGeom>
          </p:spPr>
        </p:pic>
        <p:sp>
          <p:nvSpPr>
            <p:cNvPr id="5" name="TextBox 17"/>
            <p:cNvSpPr txBox="1"/>
            <p:nvPr/>
          </p:nvSpPr>
          <p:spPr>
            <a:xfrm>
              <a:off x="2925111" y="486319"/>
              <a:ext cx="7423150" cy="1198880"/>
            </a:xfrm>
            <a:prstGeom prst="rect">
              <a:avLst/>
            </a:prstGeom>
            <a:noFill/>
          </p:spPr>
          <p:txBody>
            <a:bodyPr wrap="square" rtlCol="0">
              <a:spAutoFit/>
            </a:bodyPr>
            <a:lstStyle/>
            <a:p>
              <a:pPr algn="ctr"/>
              <a:endParaRPr lang="vi-VN" altLang="en-US" sz="2400" b="1">
                <a:solidFill>
                  <a:srgbClr val="FF0000"/>
                </a:solidFill>
                <a:latin typeface="Times New Roman" panose="02020603050405020304" pitchFamily="18" charset="0"/>
                <a:cs typeface="Times New Roman" panose="02020603050405020304" pitchFamily="18" charset="0"/>
              </a:endParaRPr>
            </a:p>
            <a:p>
              <a:pPr algn="ctr"/>
              <a:r>
                <a:rPr lang="vi-VN" altLang="en-US" sz="2400" b="1">
                  <a:solidFill>
                    <a:srgbClr val="FF0000"/>
                  </a:solidFill>
                  <a:latin typeface="Times New Roman" panose="02020603050405020304" pitchFamily="18" charset="0"/>
                  <a:cs typeface="Times New Roman" panose="02020603050405020304" pitchFamily="18" charset="0"/>
                </a:rPr>
                <a:t>Dàn ý về hiện tượng:</a:t>
              </a:r>
              <a:r>
                <a:rPr lang="vi-VN" altLang="en-US" sz="2400" b="1">
                  <a:solidFill>
                    <a:srgbClr val="FF0000"/>
                  </a:solidFill>
                  <a:latin typeface="Times New Roman" panose="02020603050405020304" pitchFamily="18" charset="0"/>
                  <a:cs typeface="Times New Roman" panose="02020603050405020304" pitchFamily="18" charset="0"/>
                  <a:sym typeface="+mn-ea"/>
                </a:rPr>
                <a:t>CẦU VỒNG</a:t>
              </a:r>
              <a:endParaRPr lang="vi-VN" altLang="en-US" sz="2400" b="1">
                <a:solidFill>
                  <a:srgbClr val="FF0000"/>
                </a:solidFill>
                <a:latin typeface="Times New Roman" panose="02020603050405020304" pitchFamily="18" charset="0"/>
                <a:cs typeface="Times New Roman" panose="02020603050405020304" pitchFamily="18" charset="0"/>
              </a:endParaRPr>
            </a:p>
            <a:p>
              <a:pPr algn="ctr"/>
              <a:r>
                <a:rPr lang="vi-VN" altLang="en-US" sz="2400" b="1">
                  <a:solidFill>
                    <a:srgbClr val="FF0000"/>
                  </a:solidFill>
                  <a:latin typeface="Times New Roman" panose="02020603050405020304" pitchFamily="18" charset="0"/>
                  <a:cs typeface="Times New Roman" panose="02020603050405020304" pitchFamily="18" charset="0"/>
                </a:rPr>
                <a:t> </a:t>
              </a:r>
            </a:p>
          </p:txBody>
        </p:sp>
      </p:grpSp>
      <p:grpSp>
        <p:nvGrpSpPr>
          <p:cNvPr id="6" name="Group 5"/>
          <p:cNvGrpSpPr/>
          <p:nvPr/>
        </p:nvGrpSpPr>
        <p:grpSpPr>
          <a:xfrm>
            <a:off x="259715" y="4153535"/>
            <a:ext cx="9423400" cy="1888490"/>
            <a:chOff x="1968166" y="-245201"/>
            <a:chExt cx="8771255" cy="1888490"/>
          </a:xfrm>
        </p:grpSpPr>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25445" b="24554"/>
            <a:stretch>
              <a:fillRect/>
            </a:stretch>
          </p:blipFill>
          <p:spPr>
            <a:xfrm>
              <a:off x="1968166" y="-245201"/>
              <a:ext cx="8771255" cy="1682115"/>
            </a:xfrm>
            <a:prstGeom prst="rect">
              <a:avLst/>
            </a:prstGeom>
          </p:spPr>
        </p:pic>
        <p:sp>
          <p:nvSpPr>
            <p:cNvPr id="8" name="TextBox 17"/>
            <p:cNvSpPr txBox="1"/>
            <p:nvPr/>
          </p:nvSpPr>
          <p:spPr>
            <a:xfrm>
              <a:off x="3181651" y="74839"/>
              <a:ext cx="5584825" cy="1568450"/>
            </a:xfrm>
            <a:prstGeom prst="rect">
              <a:avLst/>
            </a:prstGeom>
            <a:noFill/>
          </p:spPr>
          <p:txBody>
            <a:bodyPr wrap="square" rtlCol="0">
              <a:spAutoFit/>
            </a:bodyPr>
            <a:lstStyle/>
            <a:p>
              <a:pPr algn="ctr"/>
              <a:endParaRPr lang="vi-VN" altLang="en-US" sz="2400" b="1">
                <a:solidFill>
                  <a:srgbClr val="FF0000"/>
                </a:solidFill>
                <a:latin typeface="Times New Roman" panose="02020603050405020304" pitchFamily="18" charset="0"/>
                <a:cs typeface="Times New Roman" panose="02020603050405020304" pitchFamily="18" charset="0"/>
              </a:endParaRPr>
            </a:p>
            <a:p>
              <a:pPr algn="ctr"/>
              <a:endParaRPr lang="vi-VN" altLang="en-US" sz="2400" b="1">
                <a:solidFill>
                  <a:srgbClr val="FF0000"/>
                </a:solidFill>
                <a:latin typeface="Times New Roman" panose="02020603050405020304" pitchFamily="18" charset="0"/>
                <a:cs typeface="Times New Roman" panose="02020603050405020304" pitchFamily="18" charset="0"/>
              </a:endParaRPr>
            </a:p>
            <a:p>
              <a:pPr algn="ctr"/>
              <a:r>
                <a:rPr lang="vi-VN" altLang="en-US" sz="2400" b="1">
                  <a:solidFill>
                    <a:srgbClr val="FF0000"/>
                  </a:solidFill>
                  <a:latin typeface="Times New Roman" panose="02020603050405020304" pitchFamily="18" charset="0"/>
                  <a:cs typeface="Times New Roman" panose="02020603050405020304" pitchFamily="18" charset="0"/>
                </a:rPr>
                <a:t>Dàn ý về hiện tượng: </a:t>
              </a:r>
              <a:r>
                <a:rPr lang="vi-VN" altLang="en-US" sz="2400" b="1">
                  <a:solidFill>
                    <a:srgbClr val="FF0000"/>
                  </a:solidFill>
                  <a:latin typeface="Times New Roman" panose="02020603050405020304" pitchFamily="18" charset="0"/>
                  <a:cs typeface="Times New Roman" panose="02020603050405020304" pitchFamily="18" charset="0"/>
                  <a:sym typeface="+mn-ea"/>
                </a:rPr>
                <a:t>MƯA ĐÁ</a:t>
              </a:r>
              <a:endParaRPr lang="vi-VN" altLang="en-US" sz="2400" b="1">
                <a:solidFill>
                  <a:srgbClr val="FF0000"/>
                </a:solidFill>
                <a:latin typeface="Times New Roman" panose="02020603050405020304" pitchFamily="18" charset="0"/>
                <a:cs typeface="Times New Roman" panose="02020603050405020304" pitchFamily="18" charset="0"/>
              </a:endParaRPr>
            </a:p>
            <a:p>
              <a:pPr algn="ctr"/>
              <a:endParaRPr lang="vi-VN" altLang="en-US" sz="2400" b="1">
                <a:solidFill>
                  <a:srgbClr val="FF0000"/>
                </a:solidFill>
                <a:latin typeface="Times New Roman" panose="02020603050405020304" pitchFamily="18" charset="0"/>
                <a:cs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linds(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336550" y="1835150"/>
            <a:ext cx="11598910" cy="5521325"/>
          </a:xfrm>
          <a:prstGeom prst="rect">
            <a:avLst/>
          </a:prstGeom>
          <a:noFill/>
        </p:spPr>
        <p:txBody>
          <a:bodyPr wrap="square" rtlCol="0" anchor="t">
            <a:noAutofit/>
          </a:bodyPr>
          <a:lstStyle/>
          <a:p>
            <a:pPr algn="just">
              <a:spcAft>
                <a:spcPts val="0"/>
              </a:spcAft>
            </a:pPr>
            <a:r>
              <a:rPr lang="vi-VN" altLang="en-US" sz="3200" b="1">
                <a:solidFill>
                  <a:srgbClr val="FF0000"/>
                </a:solidFill>
                <a:effectLst/>
                <a:latin typeface="Times New Roman" panose="02020603050405020304" pitchFamily="18" charset="0"/>
                <a:ea typeface="Times New Roman" panose="02020603050405020304" pitchFamily="18" charset="0"/>
                <a:sym typeface="+mn-ea"/>
              </a:rPr>
              <a:t>Phần nội dung:</a:t>
            </a:r>
          </a:p>
          <a:p>
            <a:pPr algn="just">
              <a:spcAft>
                <a:spcPts val="0"/>
              </a:spcAft>
            </a:pPr>
            <a:r>
              <a:rPr lang="vi-VN" altLang="en-US" sz="3200" b="1">
                <a:effectLst/>
                <a:latin typeface="Times New Roman" panose="02020603050405020304" pitchFamily="18" charset="0"/>
                <a:ea typeface="Times New Roman" panose="02020603050405020304" pitchFamily="18" charset="0"/>
                <a:sym typeface="+mn-ea"/>
              </a:rPr>
              <a:t>Cầu vồng là gì?</a:t>
            </a:r>
          </a:p>
          <a:p>
            <a:pPr algn="just">
              <a:spcAft>
                <a:spcPts val="0"/>
              </a:spcAft>
            </a:pPr>
            <a:r>
              <a:rPr lang="vi-VN" sz="3200" dirty="0" smtClean="0">
                <a:solidFill>
                  <a:schemeClr val="tx1"/>
                </a:solidFill>
                <a:latin typeface="Times New Roman" panose="02020603050405020304" pitchFamily="18" charset="0"/>
                <a:cs typeface="Times New Roman" panose="02020603050405020304" pitchFamily="18" charset="0"/>
                <a:sym typeface="+mn-ea"/>
              </a:rPr>
              <a:t>Cầu </a:t>
            </a:r>
            <a:r>
              <a:rPr lang="vi-VN" sz="3200" dirty="0">
                <a:solidFill>
                  <a:schemeClr val="tx1"/>
                </a:solidFill>
                <a:latin typeface="Times New Roman" panose="02020603050405020304" pitchFamily="18" charset="0"/>
                <a:cs typeface="Times New Roman" panose="02020603050405020304" pitchFamily="18" charset="0"/>
                <a:sym typeface="+mn-ea"/>
              </a:rPr>
              <a:t>vồng là hiện tượng tán sắc của các ánh sáng từ mặt trời khi khúc xạ và phản xạ qua các giọt </a:t>
            </a:r>
            <a:r>
              <a:rPr lang="vi-VN" sz="3200" dirty="0" smtClean="0">
                <a:solidFill>
                  <a:schemeClr val="tx1"/>
                </a:solidFill>
                <a:latin typeface="Times New Roman" panose="02020603050405020304" pitchFamily="18" charset="0"/>
                <a:cs typeface="Times New Roman" panose="02020603050405020304" pitchFamily="18" charset="0"/>
                <a:sym typeface="+mn-ea"/>
              </a:rPr>
              <a:t>n</a:t>
            </a:r>
            <a:r>
              <a:rPr lang="en-US" sz="3200" dirty="0" err="1" smtClean="0">
                <a:solidFill>
                  <a:schemeClr val="tx1"/>
                </a:solidFill>
                <a:latin typeface="Times New Roman" panose="02020603050405020304" pitchFamily="18" charset="0"/>
                <a:cs typeface="Times New Roman" panose="02020603050405020304" pitchFamily="18" charset="0"/>
                <a:sym typeface="+mn-ea"/>
              </a:rPr>
              <a:t>ước</a:t>
            </a:r>
            <a:r>
              <a:rPr lang="en-US" sz="3200" dirty="0" smtClean="0">
                <a:solidFill>
                  <a:schemeClr val="tx1"/>
                </a:solidFill>
                <a:latin typeface="Times New Roman" panose="02020603050405020304" pitchFamily="18" charset="0"/>
                <a:cs typeface="Times New Roman" panose="02020603050405020304" pitchFamily="18" charset="0"/>
                <a:sym typeface="+mn-ea"/>
              </a:rPr>
              <a:t> </a:t>
            </a:r>
            <a:r>
              <a:rPr lang="en-US" sz="3200" dirty="0" err="1" smtClean="0">
                <a:solidFill>
                  <a:schemeClr val="tx1"/>
                </a:solidFill>
                <a:latin typeface="Times New Roman" panose="02020603050405020304" pitchFamily="18" charset="0"/>
                <a:cs typeface="Times New Roman" panose="02020603050405020304" pitchFamily="18" charset="0"/>
                <a:sym typeface="+mn-ea"/>
              </a:rPr>
              <a:t>mưa</a:t>
            </a:r>
            <a:r>
              <a:rPr lang="en-US" sz="3200" dirty="0" smtClean="0">
                <a:solidFill>
                  <a:schemeClr val="tx1"/>
                </a:solidFill>
                <a:latin typeface="Times New Roman" panose="02020603050405020304" pitchFamily="18" charset="0"/>
                <a:cs typeface="Times New Roman" panose="02020603050405020304" pitchFamily="18" charset="0"/>
                <a:sym typeface="+mn-ea"/>
              </a:rPr>
              <a:t>.</a:t>
            </a:r>
            <a:endParaRPr lang="vi-VN" altLang="en-US" sz="3200" b="1">
              <a:solidFill>
                <a:schemeClr val="tx1"/>
              </a:solidFill>
              <a:effectLst/>
              <a:latin typeface="Times New Roman" panose="02020603050405020304" pitchFamily="18" charset="0"/>
              <a:ea typeface="Times New Roman" panose="02020603050405020304" pitchFamily="18" charset="0"/>
              <a:sym typeface="+mn-ea"/>
            </a:endParaRPr>
          </a:p>
          <a:p>
            <a:pPr algn="just">
              <a:spcAft>
                <a:spcPts val="0"/>
              </a:spcAft>
            </a:pPr>
            <a:r>
              <a:rPr lang="vi-VN" altLang="en-US" sz="3200" b="1">
                <a:effectLst/>
                <a:latin typeface="Times New Roman" panose="02020603050405020304" pitchFamily="18" charset="0"/>
                <a:ea typeface="Times New Roman" panose="02020603050405020304" pitchFamily="18" charset="0"/>
                <a:sym typeface="+mn-ea"/>
              </a:rPr>
              <a:t>Nguyên nhân của hiện tượng</a:t>
            </a:r>
          </a:p>
          <a:p>
            <a:pPr algn="just">
              <a:spcAft>
                <a:spcPts val="0"/>
              </a:spcAft>
            </a:pPr>
            <a:r>
              <a:rPr lang="vi-VN" sz="3200" dirty="0">
                <a:sym typeface="+mn-ea"/>
              </a:rPr>
              <a:t>+</a:t>
            </a:r>
            <a:r>
              <a:rPr lang="vi-VN" sz="3200" b="1" dirty="0">
                <a:sym typeface="+mn-ea"/>
              </a:rPr>
              <a:t> </a:t>
            </a:r>
            <a:r>
              <a:rPr lang="vi-VN" sz="3200" dirty="0">
                <a:latin typeface="Times New Roman" panose="02020603050405020304" pitchFamily="18" charset="0"/>
                <a:cs typeface="Times New Roman" panose="02020603050405020304" pitchFamily="18" charset="0"/>
                <a:sym typeface="+mn-ea"/>
              </a:rPr>
              <a:t>Do sự kết hợp giữa ánh sáng mặt trời và các giọt nước trong không khí. Khi ánh sáng mặt trời chiếu vào các giọt nước, nó sẽ bị phản xạ và khúc xạ theo các nguyên lý quang học. </a:t>
            </a:r>
          </a:p>
          <a:p>
            <a:pPr algn="just">
              <a:spcAft>
                <a:spcPts val="0"/>
              </a:spcAft>
            </a:pPr>
            <a:r>
              <a:rPr lang="vi-VN" sz="3200" dirty="0">
                <a:latin typeface="Times New Roman" panose="02020603050405020304" pitchFamily="18" charset="0"/>
                <a:cs typeface="Times New Roman" panose="02020603050405020304" pitchFamily="18" charset="0"/>
                <a:sym typeface="+mn-ea"/>
              </a:rPr>
              <a:t>+ Quá trình này sẽ tạo ra hiệu ứng tán sắc ánh sáng thành các màu khác nhau</a:t>
            </a:r>
            <a:endParaRPr lang="vi-VN" sz="3200" dirty="0">
              <a:latin typeface="Times New Roman" panose="02020603050405020304" pitchFamily="18" charset="0"/>
              <a:cs typeface="Times New Roman" panose="02020603050405020304" pitchFamily="18" charset="0"/>
            </a:endParaRPr>
          </a:p>
          <a:p>
            <a:pPr algn="just">
              <a:spcAft>
                <a:spcPts val="0"/>
              </a:spcAft>
            </a:pPr>
            <a:endParaRPr lang="vi-VN" altLang="en-US" sz="3200" b="1">
              <a:effectLst/>
              <a:latin typeface="Times New Roman" panose="02020603050405020304" pitchFamily="18" charset="0"/>
              <a:ea typeface="Times New Roman" panose="02020603050405020304" pitchFamily="18" charset="0"/>
              <a:sym typeface="+mn-ea"/>
            </a:endParaRPr>
          </a:p>
          <a:p>
            <a:pPr algn="just">
              <a:spcAft>
                <a:spcPts val="0"/>
              </a:spcAft>
            </a:pPr>
            <a:endParaRPr lang="vi-VN" altLang="en-US" sz="3200" b="1">
              <a:effectLst/>
              <a:latin typeface="Times New Roman" panose="02020603050405020304" pitchFamily="18" charset="0"/>
              <a:ea typeface="Times New Roman" panose="02020603050405020304" pitchFamily="18" charset="0"/>
              <a:sym typeface="+mn-ea"/>
            </a:endParaRPr>
          </a:p>
        </p:txBody>
      </p:sp>
      <p:sp>
        <p:nvSpPr>
          <p:cNvPr id="2" name="Text Box 1"/>
          <p:cNvSpPr txBox="1"/>
          <p:nvPr/>
        </p:nvSpPr>
        <p:spPr>
          <a:xfrm>
            <a:off x="412750" y="363220"/>
            <a:ext cx="11347450" cy="1223010"/>
          </a:xfrm>
          <a:prstGeom prst="rect">
            <a:avLst/>
          </a:prstGeom>
          <a:noFill/>
        </p:spPr>
        <p:txBody>
          <a:bodyPr wrap="square" rtlCol="0" anchor="t">
            <a:noAutofit/>
          </a:bodyPr>
          <a:lstStyle/>
          <a:p>
            <a:pPr algn="just">
              <a:spcAft>
                <a:spcPts val="0"/>
              </a:spcAft>
            </a:pPr>
            <a:r>
              <a:rPr lang="vi-VN" altLang="en-US" sz="3200">
                <a:effectLst/>
                <a:latin typeface="Times New Roman" panose="02020603050405020304" pitchFamily="18" charset="0"/>
                <a:ea typeface="Times New Roman" panose="02020603050405020304" pitchFamily="18" charset="0"/>
                <a:sym typeface="+mn-ea"/>
              </a:rPr>
              <a:t>Dàn ý :                       </a:t>
            </a:r>
            <a:r>
              <a:rPr lang="vi-VN" altLang="en-US" sz="3200" b="1">
                <a:solidFill>
                  <a:srgbClr val="FF0000"/>
                </a:solidFill>
                <a:effectLst/>
                <a:latin typeface="Times New Roman" panose="02020603050405020304" pitchFamily="18" charset="0"/>
                <a:ea typeface="Times New Roman" panose="02020603050405020304" pitchFamily="18" charset="0"/>
                <a:sym typeface="+mn-ea"/>
              </a:rPr>
              <a:t> </a:t>
            </a:r>
            <a:r>
              <a:rPr lang="vi-VN" altLang="en-US" sz="3200" b="1">
                <a:ln w="15875">
                  <a:gradFill>
                    <a:gsLst>
                      <a:gs pos="0">
                        <a:schemeClr val="accent1">
                          <a:hueMod val="80000"/>
                        </a:schemeClr>
                      </a:gs>
                      <a:gs pos="100000">
                        <a:schemeClr val="accent1"/>
                      </a:gs>
                    </a:gsLst>
                    <a:lin ang="2700000" scaled="1"/>
                  </a:gradFill>
                </a:ln>
                <a:solidFill>
                  <a:srgbClr val="FF0000"/>
                </a:solidFill>
                <a:effectLst/>
                <a:latin typeface="Times New Roman" panose="02020603050405020304" pitchFamily="18" charset="0"/>
                <a:ea typeface="Times New Roman" panose="02020603050405020304" pitchFamily="18" charset="0"/>
                <a:sym typeface="+mn-ea"/>
              </a:rPr>
              <a:t>CẦU VỒNG SAU CƠN MƯA</a:t>
            </a:r>
            <a:endParaRPr lang="vi-VN" altLang="en-US" sz="3200">
              <a:ln w="15875">
                <a:gradFill>
                  <a:gsLst>
                    <a:gs pos="0">
                      <a:schemeClr val="accent1">
                        <a:hueMod val="80000"/>
                      </a:schemeClr>
                    </a:gs>
                    <a:gs pos="100000">
                      <a:schemeClr val="accent1"/>
                    </a:gs>
                  </a:gsLst>
                  <a:lin ang="2700000" scaled="1"/>
                </a:gradFill>
              </a:ln>
              <a:solidFill>
                <a:srgbClr val="FFFF00"/>
              </a:solidFill>
              <a:effectLst/>
              <a:latin typeface="Times New Roman" panose="02020603050405020304" pitchFamily="18" charset="0"/>
              <a:ea typeface="Times New Roman" panose="02020603050405020304" pitchFamily="18" charset="0"/>
              <a:sym typeface="+mn-ea"/>
            </a:endParaRPr>
          </a:p>
          <a:p>
            <a:pPr algn="just">
              <a:spcAft>
                <a:spcPts val="0"/>
              </a:spcAft>
            </a:pPr>
            <a:r>
              <a:rPr lang="vi-VN" altLang="en-US" sz="3200" b="1">
                <a:solidFill>
                  <a:srgbClr val="FF0000"/>
                </a:solidFill>
                <a:effectLst/>
                <a:latin typeface="Times New Roman" panose="02020603050405020304" pitchFamily="18" charset="0"/>
                <a:ea typeface="Times New Roman" panose="02020603050405020304" pitchFamily="18" charset="0"/>
                <a:sym typeface="+mn-ea"/>
              </a:rPr>
              <a:t>Phần mở đầu</a:t>
            </a:r>
            <a:r>
              <a:rPr lang="vi-VN" altLang="en-US" sz="3200">
                <a:effectLst/>
                <a:latin typeface="Times New Roman" panose="02020603050405020304" pitchFamily="18" charset="0"/>
                <a:ea typeface="Times New Roman" panose="02020603050405020304" pitchFamily="18" charset="0"/>
                <a:sym typeface="+mn-ea"/>
              </a:rPr>
              <a:t>: Giới thiệu hiện tượng cầu vồng, khái quát về hiện tượng cầu vồng.</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1000125" y="307975"/>
            <a:ext cx="10354945" cy="5643880"/>
          </a:xfrm>
          <a:prstGeom prst="rect">
            <a:avLst/>
          </a:prstGeom>
          <a:noFill/>
        </p:spPr>
        <p:txBody>
          <a:bodyPr wrap="square" rtlCol="0" anchor="t">
            <a:noAutofit/>
          </a:bodyPr>
          <a:lstStyle/>
          <a:p>
            <a:pPr algn="just">
              <a:spcAft>
                <a:spcPts val="0"/>
              </a:spcAft>
            </a:pPr>
            <a:r>
              <a:rPr lang="vi-VN" altLang="en-US" sz="3600" b="1">
                <a:effectLst/>
                <a:latin typeface="Times New Roman" panose="02020603050405020304" pitchFamily="18" charset="0"/>
                <a:ea typeface="Times New Roman" panose="02020603050405020304" pitchFamily="18" charset="0"/>
                <a:sym typeface="+mn-ea"/>
              </a:rPr>
              <a:t>Cách thức diễn ra</a:t>
            </a:r>
          </a:p>
          <a:p>
            <a:pPr algn="just">
              <a:spcAft>
                <a:spcPts val="0"/>
              </a:spcAft>
            </a:pPr>
            <a:r>
              <a:rPr lang="vi-VN" sz="3600" dirty="0">
                <a:latin typeface="Times New Roman" panose="02020603050405020304" pitchFamily="18" charset="0"/>
                <a:cs typeface="Times New Roman" panose="02020603050405020304" pitchFamily="18" charset="0"/>
                <a:sym typeface="+mn-ea"/>
              </a:rPr>
              <a:t>+Ánh sáng mặt trời là một hỗn hợp của nhiều ánh sáng có bước sóng khác nhau. </a:t>
            </a:r>
          </a:p>
          <a:p>
            <a:pPr algn="just">
              <a:spcAft>
                <a:spcPts val="0"/>
              </a:spcAft>
            </a:pPr>
            <a:r>
              <a:rPr lang="vi-VN" sz="3600" dirty="0">
                <a:latin typeface="Times New Roman" panose="02020603050405020304" pitchFamily="18" charset="0"/>
                <a:cs typeface="Times New Roman" panose="02020603050405020304" pitchFamily="18" charset="0"/>
                <a:sym typeface="+mn-ea"/>
              </a:rPr>
              <a:t>+Khi ánh sáng đi qua các giọt nước, các ánh sáng có bước sóng khác nhau sẽ bị khúc xạ ở các góc khác </a:t>
            </a:r>
            <a:r>
              <a:rPr lang="vi-VN" sz="3600" dirty="0" smtClean="0">
                <a:latin typeface="Times New Roman" panose="02020603050405020304" pitchFamily="18" charset="0"/>
                <a:cs typeface="Times New Roman" panose="02020603050405020304" pitchFamily="18" charset="0"/>
                <a:sym typeface="+mn-ea"/>
              </a:rPr>
              <a:t>nhau</a:t>
            </a:r>
            <a:r>
              <a:rPr lang="en-US" sz="3600" dirty="0" smtClean="0">
                <a:latin typeface="Times New Roman" panose="02020603050405020304" pitchFamily="18" charset="0"/>
                <a:cs typeface="Times New Roman" panose="02020603050405020304" pitchFamily="18" charset="0"/>
                <a:sym typeface="+mn-ea"/>
              </a:rPr>
              <a:t>, </a:t>
            </a:r>
            <a:r>
              <a:rPr lang="vi-VN" sz="3600" dirty="0" smtClean="0">
                <a:latin typeface="Times New Roman" panose="02020603050405020304" pitchFamily="18" charset="0"/>
                <a:cs typeface="Times New Roman" panose="02020603050405020304" pitchFamily="18" charset="0"/>
                <a:sym typeface="+mn-ea"/>
              </a:rPr>
              <a:t>các </a:t>
            </a:r>
            <a:r>
              <a:rPr lang="vi-VN" sz="3600" dirty="0">
                <a:latin typeface="Times New Roman" panose="02020603050405020304" pitchFamily="18" charset="0"/>
                <a:cs typeface="Times New Roman" panose="02020603050405020304" pitchFamily="18" charset="0"/>
                <a:sym typeface="+mn-ea"/>
              </a:rPr>
              <a:t>ánh sáng này sẽ bị phản xạ lại bởi mặt trong của các giọt </a:t>
            </a:r>
            <a:r>
              <a:rPr lang="vi-VN" sz="3600" dirty="0" smtClean="0">
                <a:latin typeface="Times New Roman" panose="02020603050405020304" pitchFamily="18" charset="0"/>
                <a:cs typeface="Times New Roman" panose="02020603050405020304" pitchFamily="18" charset="0"/>
                <a:sym typeface="+mn-ea"/>
              </a:rPr>
              <a:t>nước</a:t>
            </a:r>
            <a:r>
              <a:rPr lang="en-US" sz="3600" dirty="0" smtClean="0">
                <a:latin typeface="Times New Roman" panose="02020603050405020304" pitchFamily="18" charset="0"/>
                <a:cs typeface="Times New Roman" panose="02020603050405020304" pitchFamily="18" charset="0"/>
                <a:sym typeface="+mn-ea"/>
              </a:rPr>
              <a:t> </a:t>
            </a:r>
            <a:r>
              <a:rPr lang="en-US" sz="3600" dirty="0" err="1" smtClean="0">
                <a:latin typeface="Times New Roman" panose="02020603050405020304" pitchFamily="18" charset="0"/>
                <a:cs typeface="Times New Roman" panose="02020603050405020304" pitchFamily="18" charset="0"/>
                <a:sym typeface="+mn-ea"/>
              </a:rPr>
              <a:t>và</a:t>
            </a:r>
            <a:r>
              <a:rPr lang="en-US" sz="3600" dirty="0" smtClean="0">
                <a:latin typeface="Times New Roman" panose="02020603050405020304" pitchFamily="18" charset="0"/>
                <a:cs typeface="Times New Roman" panose="02020603050405020304" pitchFamily="18" charset="0"/>
                <a:sym typeface="+mn-ea"/>
              </a:rPr>
              <a:t> </a:t>
            </a:r>
            <a:r>
              <a:rPr lang="vi-VN" sz="3600" dirty="0" smtClean="0">
                <a:latin typeface="Times New Roman" panose="02020603050405020304" pitchFamily="18" charset="0"/>
                <a:cs typeface="Times New Roman" panose="02020603050405020304" pitchFamily="18" charset="0"/>
                <a:sym typeface="+mn-ea"/>
              </a:rPr>
              <a:t>sẽ </a:t>
            </a:r>
            <a:r>
              <a:rPr lang="vi-VN" sz="3600" dirty="0">
                <a:latin typeface="Times New Roman" panose="02020603050405020304" pitchFamily="18" charset="0"/>
                <a:cs typeface="Times New Roman" panose="02020603050405020304" pitchFamily="18" charset="0"/>
                <a:sym typeface="+mn-ea"/>
              </a:rPr>
              <a:t>bị khúc xạ một lần nữa khi </a:t>
            </a:r>
            <a:r>
              <a:rPr lang="vi-VN" sz="3600" dirty="0" smtClean="0">
                <a:latin typeface="Times New Roman" panose="02020603050405020304" pitchFamily="18" charset="0"/>
                <a:cs typeface="Times New Roman" panose="02020603050405020304" pitchFamily="18" charset="0"/>
                <a:sym typeface="+mn-ea"/>
              </a:rPr>
              <a:t>ra </a:t>
            </a:r>
            <a:r>
              <a:rPr lang="vi-VN" sz="3600" dirty="0">
                <a:latin typeface="Times New Roman" panose="02020603050405020304" pitchFamily="18" charset="0"/>
                <a:cs typeface="Times New Roman" panose="02020603050405020304" pitchFamily="18" charset="0"/>
                <a:sym typeface="+mn-ea"/>
              </a:rPr>
              <a:t>khỏi các giọt nước.</a:t>
            </a:r>
          </a:p>
          <a:p>
            <a:pPr algn="just">
              <a:spcAft>
                <a:spcPts val="0"/>
              </a:spcAft>
            </a:pPr>
            <a:r>
              <a:rPr lang="vi-VN" sz="3600" dirty="0">
                <a:latin typeface="Times New Roman" panose="02020603050405020304" pitchFamily="18" charset="0"/>
                <a:cs typeface="Times New Roman" panose="02020603050405020304" pitchFamily="18" charset="0"/>
                <a:sym typeface="+mn-ea"/>
              </a:rPr>
              <a:t>+ Kết </a:t>
            </a:r>
            <a:r>
              <a:rPr lang="vi-VN" sz="3600" dirty="0" smtClean="0">
                <a:latin typeface="Times New Roman" panose="02020603050405020304" pitchFamily="18" charset="0"/>
                <a:cs typeface="Times New Roman" panose="02020603050405020304" pitchFamily="18" charset="0"/>
                <a:sym typeface="+mn-ea"/>
              </a:rPr>
              <a:t>quả </a:t>
            </a:r>
            <a:r>
              <a:rPr lang="vi-VN" sz="3600" dirty="0">
                <a:latin typeface="Times New Roman" panose="02020603050405020304" pitchFamily="18" charset="0"/>
                <a:cs typeface="Times New Roman" panose="02020603050405020304" pitchFamily="18" charset="0"/>
                <a:sym typeface="+mn-ea"/>
              </a:rPr>
              <a:t>sẽ tạo thành một dải màu sắc liên tục trên bầu trời, được gọi là cầu vồng</a:t>
            </a:r>
            <a:r>
              <a:rPr lang="vi-VN" sz="3600" dirty="0" smtClean="0">
                <a:latin typeface="Times New Roman" panose="02020603050405020304" pitchFamily="18" charset="0"/>
                <a:cs typeface="Times New Roman" panose="02020603050405020304" pitchFamily="18" charset="0"/>
                <a:sym typeface="+mn-ea"/>
              </a:rPr>
              <a:t>.</a:t>
            </a:r>
            <a:endParaRPr lang="en-US" sz="3600" dirty="0" smtClean="0">
              <a:latin typeface="Times New Roman" panose="02020603050405020304" pitchFamily="18" charset="0"/>
              <a:cs typeface="Times New Roman" panose="02020603050405020304" pitchFamily="18" charset="0"/>
            </a:endParaRPr>
          </a:p>
          <a:p>
            <a:pPr marL="82550" indent="0">
              <a:buNone/>
            </a:pPr>
            <a:endParaRPr lang="en-US" sz="3600" dirty="0" smtClean="0">
              <a:latin typeface="Times New Roman" panose="02020603050405020304" pitchFamily="18" charset="0"/>
              <a:cs typeface="Times New Roman" panose="02020603050405020304" pitchFamily="18" charset="0"/>
            </a:endParaRPr>
          </a:p>
          <a:p>
            <a:pPr algn="just">
              <a:spcAft>
                <a:spcPts val="0"/>
              </a:spcAft>
            </a:pPr>
            <a:endParaRPr lang="vi-VN" altLang="en-US" sz="3600" b="1">
              <a:effectLst/>
              <a:latin typeface="Times New Roman" panose="02020603050405020304" pitchFamily="18" charset="0"/>
              <a:ea typeface="Times New Roman" panose="02020603050405020304" pitchFamily="18"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1000125" y="718820"/>
            <a:ext cx="10354945" cy="1198880"/>
          </a:xfrm>
          <a:prstGeom prst="rect">
            <a:avLst/>
          </a:prstGeom>
          <a:noFill/>
        </p:spPr>
        <p:txBody>
          <a:bodyPr wrap="square" rtlCol="0" anchor="t">
            <a:spAutoFit/>
          </a:bodyPr>
          <a:lstStyle/>
          <a:p>
            <a:pPr algn="just">
              <a:spcAft>
                <a:spcPts val="0"/>
              </a:spcAft>
            </a:pPr>
            <a:r>
              <a:rPr lang="vi-VN" altLang="en-US" sz="3600" b="1">
                <a:solidFill>
                  <a:srgbClr val="FF0000"/>
                </a:solidFill>
                <a:effectLst/>
                <a:latin typeface="Times New Roman" panose="02020603050405020304" pitchFamily="18" charset="0"/>
                <a:ea typeface="Times New Roman" panose="02020603050405020304" pitchFamily="18" charset="0"/>
                <a:sym typeface="+mn-ea"/>
              </a:rPr>
              <a:t>Phần kết thúc:</a:t>
            </a:r>
          </a:p>
          <a:p>
            <a:pPr algn="just">
              <a:spcAft>
                <a:spcPts val="0"/>
              </a:spcAft>
            </a:pPr>
            <a:r>
              <a:rPr lang="vi-VN" altLang="en-US" sz="3600">
                <a:effectLst/>
                <a:latin typeface="Times New Roman" panose="02020603050405020304" pitchFamily="18" charset="0"/>
                <a:ea typeface="Times New Roman" panose="02020603050405020304" pitchFamily="18" charset="0"/>
                <a:sym typeface="+mn-ea"/>
              </a:rPr>
              <a:t>Tác dụng và tác hại của cầu vồng.</a:t>
            </a:r>
          </a:p>
        </p:txBody>
      </p:sp>
      <p:pic>
        <p:nvPicPr>
          <p:cNvPr id="8" name="Picture 2" descr="https://f2-zpc.zdn.vn/3060688915021815061/a37254d3e27936276f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4840" y="2037715"/>
            <a:ext cx="8011160" cy="423926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776345" y="5779135"/>
            <a:ext cx="4446270" cy="521970"/>
          </a:xfrm>
          <a:prstGeom prst="rect">
            <a:avLst/>
          </a:prstGeom>
          <a:noFill/>
        </p:spPr>
        <p:txBody>
          <a:bodyPr wrap="square" rtlCol="0">
            <a:spAutoFit/>
          </a:bodyPr>
          <a:lstStyle/>
          <a:p>
            <a:r>
              <a:rPr lang="en-US" sz="2800" b="1" i="1" dirty="0">
                <a:solidFill>
                  <a:schemeClr val="accent2"/>
                </a:solidFill>
              </a:rPr>
              <a:t>t</a:t>
            </a:r>
            <a:r>
              <a:rPr lang="en-US" sz="2800" b="1" i="1" dirty="0" smtClean="0">
                <a:solidFill>
                  <a:schemeClr val="accent2"/>
                </a:solidFill>
              </a:rPr>
              <a:t>uoitrethudo.com.vn</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0" y="-3208"/>
            <a:ext cx="12192000" cy="6912008"/>
            <a:chOff x="0" y="-3208"/>
            <a:chExt cx="12192000" cy="6912008"/>
          </a:xfrm>
        </p:grpSpPr>
        <p:grpSp>
          <p:nvGrpSpPr>
            <p:cNvPr id="28" name="组合 27"/>
            <p:cNvGrpSpPr/>
            <p:nvPr/>
          </p:nvGrpSpPr>
          <p:grpSpPr>
            <a:xfrm>
              <a:off x="6792886" y="0"/>
              <a:ext cx="5399114" cy="6858002"/>
              <a:chOff x="6792886" y="0"/>
              <a:chExt cx="5399114" cy="6858002"/>
            </a:xfrm>
          </p:grpSpPr>
          <p:pic>
            <p:nvPicPr>
              <p:cNvPr id="32" name="图片 31"/>
              <p:cNvPicPr>
                <a:picLocks noChangeAspect="1"/>
              </p:cNvPicPr>
              <p:nvPr/>
            </p:nvPicPr>
            <p:blipFill rotWithShape="1">
              <a:blip r:embed="rId2" cstate="print">
                <a:extLst>
                  <a:ext uri="{28A0092B-C50C-407E-A947-70E740481C1C}">
                    <a14:useLocalDpi xmlns:a14="http://schemas.microsoft.com/office/drawing/2010/main" val="0"/>
                  </a:ext>
                </a:extLst>
              </a:blip>
              <a:srcRect r="47505"/>
              <a:stretch>
                <a:fillRect/>
              </a:stretch>
            </p:blipFill>
            <p:spPr>
              <a:xfrm flipH="1" flipV="1">
                <a:off x="6792886" y="0"/>
                <a:ext cx="5399114" cy="6858000"/>
              </a:xfrm>
              <a:prstGeom prst="rect">
                <a:avLst/>
              </a:prstGeom>
            </p:spPr>
          </p:pic>
          <p:pic>
            <p:nvPicPr>
              <p:cNvPr id="33" name="图片 32"/>
              <p:cNvPicPr>
                <a:picLocks noChangeAspect="1"/>
              </p:cNvPicPr>
              <p:nvPr/>
            </p:nvPicPr>
            <p:blipFill rotWithShape="1">
              <a:blip r:embed="rId3">
                <a:extLst>
                  <a:ext uri="{28A0092B-C50C-407E-A947-70E740481C1C}">
                    <a14:useLocalDpi xmlns:a14="http://schemas.microsoft.com/office/drawing/2010/main" val="0"/>
                  </a:ext>
                </a:extLst>
              </a:blip>
              <a:srcRect r="6996" b="17219"/>
              <a:stretch>
                <a:fillRect/>
              </a:stretch>
            </p:blipFill>
            <p:spPr>
              <a:xfrm rot="16200000" flipH="1">
                <a:off x="9017091" y="3683093"/>
                <a:ext cx="3142577" cy="3207241"/>
              </a:xfrm>
              <a:prstGeom prst="rect">
                <a:avLst/>
              </a:prstGeom>
            </p:spPr>
          </p:pic>
        </p:grpSp>
        <p:grpSp>
          <p:nvGrpSpPr>
            <p:cNvPr id="29" name="组合 28"/>
            <p:cNvGrpSpPr/>
            <p:nvPr/>
          </p:nvGrpSpPr>
          <p:grpSpPr>
            <a:xfrm>
              <a:off x="0" y="-3208"/>
              <a:ext cx="5399114" cy="6912008"/>
              <a:chOff x="0" y="-3208"/>
              <a:chExt cx="5399114" cy="6912008"/>
            </a:xfrm>
          </p:grpSpPr>
          <p:pic>
            <p:nvPicPr>
              <p:cNvPr id="30" name="图片 29"/>
              <p:cNvPicPr>
                <a:picLocks noChangeAspect="1"/>
              </p:cNvPicPr>
              <p:nvPr/>
            </p:nvPicPr>
            <p:blipFill rotWithShape="1">
              <a:blip r:embed="rId4" cstate="print">
                <a:extLst>
                  <a:ext uri="{28A0092B-C50C-407E-A947-70E740481C1C}">
                    <a14:useLocalDpi xmlns:a14="http://schemas.microsoft.com/office/drawing/2010/main" val="0"/>
                  </a:ext>
                </a:extLst>
              </a:blip>
              <a:srcRect r="47505"/>
              <a:stretch>
                <a:fillRect/>
              </a:stretch>
            </p:blipFill>
            <p:spPr>
              <a:xfrm>
                <a:off x="0" y="0"/>
                <a:ext cx="5399114" cy="6908800"/>
              </a:xfrm>
              <a:prstGeom prst="rect">
                <a:avLst/>
              </a:prstGeom>
            </p:spPr>
          </p:pic>
          <p:pic>
            <p:nvPicPr>
              <p:cNvPr id="31" name="图片 30"/>
              <p:cNvPicPr>
                <a:picLocks noChangeAspect="1"/>
              </p:cNvPicPr>
              <p:nvPr/>
            </p:nvPicPr>
            <p:blipFill rotWithShape="1">
              <a:blip r:embed="rId3">
                <a:extLst>
                  <a:ext uri="{28A0092B-C50C-407E-A947-70E740481C1C}">
                    <a14:useLocalDpi xmlns:a14="http://schemas.microsoft.com/office/drawing/2010/main" val="0"/>
                  </a:ext>
                </a:extLst>
              </a:blip>
              <a:srcRect r="6996" b="17219"/>
              <a:stretch>
                <a:fillRect/>
              </a:stretch>
            </p:blipFill>
            <p:spPr>
              <a:xfrm rot="16200000" flipV="1">
                <a:off x="35216" y="-35540"/>
                <a:ext cx="3142577" cy="3207241"/>
              </a:xfrm>
              <a:prstGeom prst="rect">
                <a:avLst/>
              </a:prstGeom>
            </p:spPr>
          </p:pic>
        </p:grpSp>
      </p:grpSp>
      <p:sp>
        <p:nvSpPr>
          <p:cNvPr id="8" name="矩形 7"/>
          <p:cNvSpPr/>
          <p:nvPr/>
        </p:nvSpPr>
        <p:spPr>
          <a:xfrm>
            <a:off x="1282700" y="1612900"/>
            <a:ext cx="9563100" cy="3733800"/>
          </a:xfrm>
          <a:prstGeom prst="rect">
            <a:avLst/>
          </a:prstGeom>
          <a:solidFill>
            <a:schemeClr val="bg1"/>
          </a:solidFill>
          <a:ln w="57150">
            <a:solidFill>
              <a:srgbClr val="F0E2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0"/>
              </a:spcAft>
            </a:pPr>
            <a:endParaRPr lang="en-US" sz="1600">
              <a:effectLst/>
              <a:latin typeface="Times New Roman" panose="02020603050405020304" pitchFamily="18" charset="0"/>
              <a:ea typeface="Times New Roman" panose="02020603050405020304" pitchFamily="18" charset="0"/>
            </a:endParaRPr>
          </a:p>
        </p:txBody>
      </p:sp>
      <p:sp>
        <p:nvSpPr>
          <p:cNvPr id="10" name="矩形 9"/>
          <p:cNvSpPr/>
          <p:nvPr/>
        </p:nvSpPr>
        <p:spPr>
          <a:xfrm>
            <a:off x="1583139" y="2878554"/>
            <a:ext cx="8939283" cy="130089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defRPr/>
            </a:pPr>
            <a:r>
              <a:rPr lang="vi-VN" sz="4800" b="1" u="sng" smtClean="0">
                <a:solidFill>
                  <a:srgbClr val="002060"/>
                </a:solidFill>
                <a:latin typeface="Times New Roman" panose="02020603050405020304" pitchFamily="18" charset="0"/>
                <a:ea typeface="Times New Roman" panose="02020603050405020304" pitchFamily="18" charset="0"/>
              </a:rPr>
              <a:t>HOẠT </a:t>
            </a:r>
            <a:r>
              <a:rPr lang="vi-VN" sz="4800" b="1" u="sng">
                <a:solidFill>
                  <a:srgbClr val="002060"/>
                </a:solidFill>
                <a:latin typeface="Times New Roman" panose="02020603050405020304" pitchFamily="18" charset="0"/>
                <a:ea typeface="Times New Roman" panose="02020603050405020304" pitchFamily="18" charset="0"/>
              </a:rPr>
              <a:t>ĐỘNG :</a:t>
            </a:r>
            <a:r>
              <a:rPr lang="vi-VN" sz="4800" b="1">
                <a:solidFill>
                  <a:srgbClr val="002060"/>
                </a:solidFill>
                <a:latin typeface="Times New Roman" panose="02020603050405020304" pitchFamily="18" charset="0"/>
                <a:ea typeface="Times New Roman" panose="02020603050405020304" pitchFamily="18" charset="0"/>
              </a:rPr>
              <a:t> KHỞI </a:t>
            </a:r>
            <a:r>
              <a:rPr lang="vi-VN" sz="4800" b="1" smtClean="0">
                <a:solidFill>
                  <a:srgbClr val="002060"/>
                </a:solidFill>
                <a:latin typeface="Times New Roman" panose="02020603050405020304" pitchFamily="18" charset="0"/>
                <a:ea typeface="Times New Roman" panose="02020603050405020304" pitchFamily="18" charset="0"/>
              </a:rPr>
              <a:t>ĐỘNG</a:t>
            </a:r>
          </a:p>
          <a:p>
            <a:pPr algn="ctr">
              <a:defRPr/>
            </a:pPr>
            <a:r>
              <a:rPr lang="vi-VN" altLang="en-US" sz="4400" b="1">
                <a:solidFill>
                  <a:srgbClr val="FF0000"/>
                </a:solidFill>
                <a:latin typeface="Times New Roman" panose="02020603050405020304" pitchFamily="18" charset="0"/>
                <a:ea typeface="Times New Roman" panose="02020603050405020304" pitchFamily="18" charset="0"/>
              </a:rPr>
              <a:t>TRÒ CHƠI “NHANH TRÍ”</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390525" y="433070"/>
            <a:ext cx="11411585" cy="1333500"/>
          </a:xfrm>
          <a:prstGeom prst="rect">
            <a:avLst/>
          </a:prstGeom>
          <a:noFill/>
        </p:spPr>
        <p:txBody>
          <a:bodyPr wrap="square" rtlCol="0" anchor="t">
            <a:noAutofit/>
          </a:bodyPr>
          <a:lstStyle/>
          <a:p>
            <a:pPr algn="just">
              <a:spcAft>
                <a:spcPts val="0"/>
              </a:spcAft>
            </a:pPr>
            <a:r>
              <a:rPr lang="vi-VN" altLang="en-US" sz="3200">
                <a:effectLst/>
                <a:latin typeface="Times New Roman" panose="02020603050405020304" pitchFamily="18" charset="0"/>
                <a:ea typeface="Times New Roman" panose="02020603050405020304" pitchFamily="18" charset="0"/>
                <a:sym typeface="+mn-ea"/>
              </a:rPr>
              <a:t>           Dàn ý :                 </a:t>
            </a:r>
            <a:r>
              <a:rPr lang="vi-VN" altLang="en-US" sz="3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ea typeface="Times New Roman" panose="02020603050405020304" pitchFamily="18" charset="0"/>
                <a:sym typeface="+mn-ea"/>
              </a:rPr>
              <a:t>MƯA ĐÁ  </a:t>
            </a:r>
          </a:p>
          <a:p>
            <a:pPr algn="just">
              <a:spcAft>
                <a:spcPts val="0"/>
              </a:spcAft>
            </a:pPr>
            <a:r>
              <a:rPr lang="vi-VN" altLang="en-US" sz="3200" b="1" u="sng">
                <a:solidFill>
                  <a:srgbClr val="FF0000"/>
                </a:solidFill>
                <a:effectLst/>
                <a:latin typeface="Times New Roman" panose="02020603050405020304" pitchFamily="18" charset="0"/>
                <a:ea typeface="Times New Roman" panose="02020603050405020304" pitchFamily="18" charset="0"/>
                <a:sym typeface="+mn-ea"/>
              </a:rPr>
              <a:t>Phần mở đầu</a:t>
            </a:r>
            <a:r>
              <a:rPr lang="vi-VN" altLang="en-US" sz="3200">
                <a:solidFill>
                  <a:srgbClr val="FF0000"/>
                </a:solidFill>
                <a:effectLst/>
                <a:latin typeface="Times New Roman" panose="02020603050405020304" pitchFamily="18" charset="0"/>
                <a:ea typeface="Times New Roman" panose="02020603050405020304" pitchFamily="18" charset="0"/>
                <a:sym typeface="+mn-ea"/>
              </a:rPr>
              <a:t>: </a:t>
            </a:r>
            <a:r>
              <a:rPr lang="vi-VN" altLang="en-US" sz="3200">
                <a:effectLst/>
                <a:latin typeface="Times New Roman" panose="02020603050405020304" pitchFamily="18" charset="0"/>
                <a:ea typeface="Times New Roman" panose="02020603050405020304" pitchFamily="18" charset="0"/>
                <a:sym typeface="+mn-ea"/>
              </a:rPr>
              <a:t> Nêu tên hiện tượng và khái quát hiện tượng mưa đá</a:t>
            </a:r>
          </a:p>
          <a:p>
            <a:pPr algn="just">
              <a:spcAft>
                <a:spcPts val="0"/>
              </a:spcAft>
            </a:pPr>
            <a:endParaRPr lang="vi-VN" altLang="en-US" sz="3600">
              <a:effectLst/>
              <a:latin typeface="Times New Roman" panose="02020603050405020304" pitchFamily="18" charset="0"/>
              <a:ea typeface="Times New Roman" panose="02020603050405020304" pitchFamily="18" charset="0"/>
              <a:sym typeface="+mn-ea"/>
            </a:endParaRPr>
          </a:p>
        </p:txBody>
      </p:sp>
      <p:sp>
        <p:nvSpPr>
          <p:cNvPr id="2" name="Text Box 1"/>
          <p:cNvSpPr txBox="1"/>
          <p:nvPr/>
        </p:nvSpPr>
        <p:spPr>
          <a:xfrm>
            <a:off x="538480" y="1564640"/>
            <a:ext cx="10826750" cy="2553335"/>
          </a:xfrm>
          <a:prstGeom prst="rect">
            <a:avLst/>
          </a:prstGeom>
          <a:noFill/>
        </p:spPr>
        <p:txBody>
          <a:bodyPr wrap="square" rtlCol="0" anchor="t">
            <a:spAutoFit/>
          </a:bodyPr>
          <a:lstStyle/>
          <a:p>
            <a:pPr algn="just">
              <a:spcAft>
                <a:spcPts val="0"/>
              </a:spcAft>
            </a:pPr>
            <a:r>
              <a:rPr lang="vi-VN" altLang="en-US" sz="3200" b="1" u="sng">
                <a:solidFill>
                  <a:srgbClr val="FF0000"/>
                </a:solidFill>
                <a:effectLst/>
                <a:latin typeface="Times New Roman" panose="02020603050405020304" pitchFamily="18" charset="0"/>
                <a:ea typeface="Times New Roman" panose="02020603050405020304" pitchFamily="18" charset="0"/>
                <a:sym typeface="+mn-ea"/>
              </a:rPr>
              <a:t>Phần nội dung:</a:t>
            </a:r>
          </a:p>
          <a:p>
            <a:pPr algn="just">
              <a:spcAft>
                <a:spcPts val="0"/>
              </a:spcAft>
            </a:pPr>
            <a:r>
              <a:rPr lang="vi-VN" altLang="en-US" sz="3200" b="1">
                <a:gradFill>
                  <a:gsLst>
                    <a:gs pos="0">
                      <a:srgbClr val="007BD3"/>
                    </a:gs>
                    <a:gs pos="100000">
                      <a:srgbClr val="034373"/>
                    </a:gs>
                  </a:gsLst>
                  <a:lin scaled="0"/>
                </a:gradFill>
                <a:effectLst/>
                <a:latin typeface="Times New Roman" panose="02020603050405020304" pitchFamily="18" charset="0"/>
                <a:ea typeface="Times New Roman" panose="02020603050405020304" pitchFamily="18" charset="0"/>
                <a:sym typeface="+mn-ea"/>
              </a:rPr>
              <a:t>Mưa đá là gì?</a:t>
            </a:r>
          </a:p>
          <a:p>
            <a:pPr algn="just">
              <a:spcAft>
                <a:spcPts val="0"/>
              </a:spcAft>
            </a:pPr>
            <a:r>
              <a:rPr lang="vi-VN" altLang="en-US" sz="3200">
                <a:effectLst/>
                <a:latin typeface="Times New Roman" panose="02020603050405020304" pitchFamily="18" charset="0"/>
                <a:ea typeface="Times New Roman" panose="02020603050405020304" pitchFamily="18" charset="0"/>
                <a:sym typeface="+mn-ea"/>
              </a:rPr>
              <a:t>Mưa đá là một hiện tượng thời tiết khi mưa rơi dưới dạng hạt hoặc cục băng có kích thước và hình dạng khác nhau.</a:t>
            </a:r>
            <a:endParaRPr lang="vi-VN" altLang="en-US" sz="3200" b="1">
              <a:effectLst/>
              <a:latin typeface="Times New Roman" panose="02020603050405020304" pitchFamily="18" charset="0"/>
              <a:ea typeface="Times New Roman" panose="02020603050405020304" pitchFamily="18" charset="0"/>
              <a:sym typeface="+mn-ea"/>
            </a:endParaRPr>
          </a:p>
          <a:p>
            <a:pPr algn="just">
              <a:spcAft>
                <a:spcPts val="0"/>
              </a:spcAft>
            </a:pPr>
            <a:endParaRPr lang="vi-VN" altLang="en-US" sz="3200" b="1">
              <a:effectLst/>
              <a:latin typeface="Times New Roman" panose="02020603050405020304" pitchFamily="18" charset="0"/>
              <a:ea typeface="Times New Roman" panose="02020603050405020304" pitchFamily="18" charset="0"/>
              <a:sym typeface="+mn-ea"/>
            </a:endParaRPr>
          </a:p>
        </p:txBody>
      </p:sp>
      <p:sp>
        <p:nvSpPr>
          <p:cNvPr id="4" name="Text Box 3"/>
          <p:cNvSpPr txBox="1"/>
          <p:nvPr/>
        </p:nvSpPr>
        <p:spPr>
          <a:xfrm>
            <a:off x="331470" y="3726815"/>
            <a:ext cx="11356340" cy="2553335"/>
          </a:xfrm>
          <a:prstGeom prst="rect">
            <a:avLst/>
          </a:prstGeom>
          <a:noFill/>
        </p:spPr>
        <p:txBody>
          <a:bodyPr wrap="square" rtlCol="0" anchor="t">
            <a:spAutoFit/>
          </a:bodyPr>
          <a:lstStyle/>
          <a:p>
            <a:pPr algn="just">
              <a:spcAft>
                <a:spcPts val="0"/>
              </a:spcAft>
            </a:pPr>
            <a:r>
              <a:rPr lang="vi-VN" altLang="en-US" sz="3200" b="1">
                <a:solidFill>
                  <a:srgbClr val="0070C0"/>
                </a:solidFill>
                <a:effectLst/>
                <a:latin typeface="Times New Roman" panose="02020603050405020304" pitchFamily="18" charset="0"/>
                <a:ea typeface="Times New Roman" panose="02020603050405020304" pitchFamily="18" charset="0"/>
                <a:sym typeface="+mn-ea"/>
              </a:rPr>
              <a:t>Nguyên nhân xuất hiện:</a:t>
            </a:r>
          </a:p>
          <a:p>
            <a:pPr algn="just">
              <a:spcAft>
                <a:spcPts val="0"/>
              </a:spcAft>
            </a:pPr>
            <a:r>
              <a:rPr lang="vi-VN" altLang="en-US" sz="3200">
                <a:effectLst/>
                <a:latin typeface="Times New Roman" panose="02020603050405020304" pitchFamily="18" charset="0"/>
                <a:ea typeface="Times New Roman" panose="02020603050405020304" pitchFamily="18" charset="0"/>
                <a:sym typeface="+mn-ea"/>
              </a:rPr>
              <a:t>- Do sự kết hợp của một số yếu tố trong quá trình hình thành mây dông </a:t>
            </a:r>
          </a:p>
          <a:p>
            <a:pPr algn="just">
              <a:spcAft>
                <a:spcPts val="0"/>
              </a:spcAft>
            </a:pPr>
            <a:r>
              <a:rPr lang="vi-VN" altLang="en-US" sz="3200">
                <a:effectLst/>
                <a:latin typeface="Times New Roman" panose="02020603050405020304" pitchFamily="18" charset="0"/>
                <a:ea typeface="Times New Roman" panose="02020603050405020304" pitchFamily="18" charset="0"/>
                <a:sym typeface="+mn-ea"/>
              </a:rPr>
              <a:t>- Do sự va chạm giữa các dòng không khí lạnh và ấm trong đám mây dông gây ra đối lưu cực mạnh. </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0" fill="hold"/>
                                        <p:tgtEl>
                                          <p:spTgt spid="2"/>
                                        </p:tgtEl>
                                        <p:attrNameLst>
                                          <p:attrName>ppt_x</p:attrName>
                                        </p:attrNameLst>
                                      </p:cBhvr>
                                      <p:tavLst>
                                        <p:tav tm="0">
                                          <p:val>
                                            <p:strVal val="#ppt_x"/>
                                          </p:val>
                                        </p:tav>
                                        <p:tav tm="100000">
                                          <p:val>
                                            <p:strVal val="#ppt_x"/>
                                          </p:val>
                                        </p:tav>
                                      </p:tavLst>
                                    </p:anim>
                                    <p:anim calcmode="lin" valueType="num">
                                      <p:cBhvr additive="base">
                                        <p:cTn id="13"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390525" y="433070"/>
            <a:ext cx="11411585" cy="1333500"/>
          </a:xfrm>
          <a:prstGeom prst="rect">
            <a:avLst/>
          </a:prstGeom>
          <a:noFill/>
        </p:spPr>
        <p:txBody>
          <a:bodyPr wrap="square" rtlCol="0" anchor="t">
            <a:noAutofit/>
          </a:bodyPr>
          <a:lstStyle/>
          <a:p>
            <a:pPr algn="just">
              <a:spcAft>
                <a:spcPts val="0"/>
              </a:spcAft>
            </a:pPr>
            <a:r>
              <a:rPr lang="vi-VN" altLang="en-US" sz="3200">
                <a:effectLst/>
                <a:latin typeface="Times New Roman" panose="02020603050405020304" pitchFamily="18" charset="0"/>
                <a:ea typeface="Times New Roman" panose="02020603050405020304" pitchFamily="18" charset="0"/>
                <a:sym typeface="+mn-ea"/>
              </a:rPr>
              <a:t>  </a:t>
            </a:r>
            <a:r>
              <a:rPr lang="vi-VN" altLang="en-US" sz="3200" b="1">
                <a:solidFill>
                  <a:srgbClr val="0070C0"/>
                </a:solidFill>
                <a:latin typeface="Times New Roman" panose="02020603050405020304" pitchFamily="18" charset="0"/>
                <a:ea typeface="Times New Roman" panose="02020603050405020304" pitchFamily="18" charset="0"/>
                <a:sym typeface="+mn-ea"/>
              </a:rPr>
              <a:t>Cách thức hình thành mưa đá </a:t>
            </a:r>
          </a:p>
          <a:p>
            <a:pPr algn="just">
              <a:spcAft>
                <a:spcPts val="0"/>
              </a:spcAft>
            </a:pPr>
            <a:r>
              <a:rPr lang="vi-VN" altLang="en-US" sz="3200">
                <a:latin typeface="Times New Roman" panose="02020603050405020304" pitchFamily="18" charset="0"/>
                <a:ea typeface="Times New Roman" panose="02020603050405020304" pitchFamily="18" charset="0"/>
                <a:sym typeface="+mn-ea"/>
              </a:rPr>
              <a:t>+ Hình thành mây dông (khí)</a:t>
            </a:r>
          </a:p>
          <a:p>
            <a:pPr algn="just">
              <a:spcAft>
                <a:spcPts val="0"/>
              </a:spcAft>
            </a:pPr>
            <a:r>
              <a:rPr lang="vi-VN" altLang="en-US" sz="3200">
                <a:latin typeface="Times New Roman" panose="02020603050405020304" pitchFamily="18" charset="0"/>
                <a:ea typeface="Times New Roman" panose="02020603050405020304" pitchFamily="18" charset="0"/>
                <a:sym typeface="+mn-ea"/>
              </a:rPr>
              <a:t>+ Ngưng tụ hạt mưa (lỏng)</a:t>
            </a:r>
          </a:p>
          <a:p>
            <a:pPr algn="just">
              <a:spcAft>
                <a:spcPts val="0"/>
              </a:spcAft>
            </a:pPr>
            <a:r>
              <a:rPr lang="vi-VN" altLang="en-US" sz="3200">
                <a:latin typeface="Times New Roman" panose="02020603050405020304" pitchFamily="18" charset="0"/>
                <a:ea typeface="Times New Roman" panose="02020603050405020304" pitchFamily="18" charset="0"/>
                <a:sym typeface="+mn-ea"/>
              </a:rPr>
              <a:t>+ Hạt băng (rắn)</a:t>
            </a:r>
          </a:p>
          <a:p>
            <a:pPr algn="just">
              <a:spcAft>
                <a:spcPts val="0"/>
              </a:spcAft>
            </a:pPr>
            <a:r>
              <a:rPr lang="vi-VN" altLang="en-US" sz="3200">
                <a:latin typeface="Times New Roman" panose="02020603050405020304" pitchFamily="18" charset="0"/>
                <a:ea typeface="Times New Roman" panose="02020603050405020304" pitchFamily="18" charset="0"/>
                <a:sym typeface="+mn-ea"/>
              </a:rPr>
              <a:t>+ Viên mưa đá lớn dần và rơi.</a:t>
            </a:r>
            <a:endParaRPr lang="vi-VN" altLang="en-US" sz="3600">
              <a:effectLst/>
              <a:latin typeface="Times New Roman" panose="02020603050405020304" pitchFamily="18" charset="0"/>
              <a:ea typeface="Times New Roman" panose="02020603050405020304" pitchFamily="18" charset="0"/>
              <a:sym typeface="+mn-ea"/>
            </a:endParaRPr>
          </a:p>
        </p:txBody>
      </p:sp>
      <p:sp>
        <p:nvSpPr>
          <p:cNvPr id="5" name="Text Box 4"/>
          <p:cNvSpPr txBox="1"/>
          <p:nvPr/>
        </p:nvSpPr>
        <p:spPr>
          <a:xfrm>
            <a:off x="390525" y="3579495"/>
            <a:ext cx="11356340" cy="583565"/>
          </a:xfrm>
          <a:prstGeom prst="rect">
            <a:avLst/>
          </a:prstGeom>
          <a:noFill/>
        </p:spPr>
        <p:txBody>
          <a:bodyPr wrap="square" rtlCol="0" anchor="t">
            <a:spAutoFit/>
          </a:bodyPr>
          <a:lstStyle/>
          <a:p>
            <a:pPr indent="0"/>
            <a:r>
              <a:rPr lang="vi-VN" altLang="en-US" sz="3200" b="1">
                <a:gradFill>
                  <a:gsLst>
                    <a:gs pos="0">
                      <a:srgbClr val="FE4444"/>
                    </a:gs>
                    <a:gs pos="100000">
                      <a:srgbClr val="832B2B"/>
                    </a:gs>
                  </a:gsLst>
                  <a:lin scaled="0"/>
                </a:gradFill>
                <a:effectLst/>
                <a:latin typeface="Times New Roman" panose="02020603050405020304" pitchFamily="18" charset="0"/>
                <a:ea typeface="Times New Roman" panose="02020603050405020304" pitchFamily="18" charset="0"/>
                <a:sym typeface="+mn-ea"/>
              </a:rPr>
              <a:t>Phần kết thúc</a:t>
            </a:r>
            <a:r>
              <a:rPr lang="vi-VN" altLang="en-US" sz="3200">
                <a:gradFill>
                  <a:gsLst>
                    <a:gs pos="0">
                      <a:srgbClr val="FE4444"/>
                    </a:gs>
                    <a:gs pos="100000">
                      <a:srgbClr val="832B2B"/>
                    </a:gs>
                  </a:gsLst>
                  <a:lin scaled="0"/>
                </a:gradFill>
                <a:effectLst/>
                <a:latin typeface="Times New Roman" panose="02020603050405020304" pitchFamily="18" charset="0"/>
                <a:ea typeface="Times New Roman" panose="02020603050405020304" pitchFamily="18" charset="0"/>
                <a:sym typeface="+mn-ea"/>
              </a:rPr>
              <a:t>:</a:t>
            </a:r>
            <a:r>
              <a:rPr lang="vi-VN" altLang="en-US" sz="3200">
                <a:effectLst/>
                <a:latin typeface="Times New Roman" panose="02020603050405020304" pitchFamily="18" charset="0"/>
                <a:ea typeface="Times New Roman" panose="02020603050405020304" pitchFamily="18" charset="0"/>
                <a:sym typeface="+mn-ea"/>
              </a:rPr>
              <a:t> Tóm tắt nội dung đã giải thích.</a:t>
            </a:r>
          </a:p>
        </p:txBody>
      </p:sp>
      <p:pic>
        <p:nvPicPr>
          <p:cNvPr id="2" name="Content Placeholder 1" descr="IMG_256"/>
          <p:cNvPicPr>
            <a:picLocks noGrp="1" noChangeAspect="1"/>
          </p:cNvPicPr>
          <p:nvPr>
            <p:ph/>
          </p:nvPr>
        </p:nvPicPr>
        <p:blipFill>
          <a:blip r:embed="rId3"/>
          <a:stretch>
            <a:fillRect/>
          </a:stretch>
        </p:blipFill>
        <p:spPr>
          <a:xfrm>
            <a:off x="6309360" y="85725"/>
            <a:ext cx="5144770" cy="3343275"/>
          </a:xfrm>
          <a:prstGeom prst="rect">
            <a:avLst/>
          </a:prstGeom>
          <a:noFill/>
          <a:ln w="9525">
            <a:noFill/>
          </a:ln>
        </p:spPr>
      </p:pic>
      <p:sp>
        <p:nvSpPr>
          <p:cNvPr id="6" name="Text Box 5"/>
          <p:cNvSpPr txBox="1"/>
          <p:nvPr/>
        </p:nvSpPr>
        <p:spPr>
          <a:xfrm>
            <a:off x="6393815" y="2845435"/>
            <a:ext cx="6096000" cy="583565"/>
          </a:xfrm>
          <a:prstGeom prst="rect">
            <a:avLst/>
          </a:prstGeom>
          <a:noFill/>
        </p:spPr>
        <p:txBody>
          <a:bodyPr wrap="square" rtlCol="0" anchor="t">
            <a:spAutoFit/>
          </a:bodyPr>
          <a:lstStyle/>
          <a:p>
            <a:pPr algn="just">
              <a:spcAft>
                <a:spcPts val="0"/>
              </a:spcAft>
            </a:pPr>
            <a:r>
              <a:rPr lang="vi-VN" altLang="en-US" sz="3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ea typeface="Times New Roman" panose="02020603050405020304" pitchFamily="18" charset="0"/>
                <a:sym typeface="+mn-ea"/>
              </a:rPr>
              <a:t>( Nguồn : VnExpress)</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nvGraphicFramePr>
        <p:xfrm>
          <a:off x="74645" y="179550"/>
          <a:ext cx="12117355" cy="6316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p:cNvSpPr txBox="1"/>
          <p:nvPr/>
        </p:nvSpPr>
        <p:spPr>
          <a:xfrm>
            <a:off x="1905000" y="44450"/>
            <a:ext cx="8763000" cy="398780"/>
          </a:xfrm>
          <a:prstGeom prst="rect">
            <a:avLst/>
          </a:prstGeom>
          <a:noFill/>
          <a:ln w="9525">
            <a:noFill/>
          </a:ln>
        </p:spPr>
        <p:txBody>
          <a:bodyPr>
            <a:spAutoFit/>
          </a:bodyPr>
          <a:lstStyle/>
          <a:p>
            <a:r>
              <a:rPr sz="2000" b="1" dirty="0">
                <a:latin typeface="Times New Roman" panose="02020603050405020304" pitchFamily="18" charset="0"/>
                <a:cs typeface="Times New Roman" panose="02020603050405020304" pitchFamily="18" charset="0"/>
              </a:rPr>
              <a:t>Bảng kiểm kĩ năng viết b</a:t>
            </a:r>
            <a:r>
              <a:rPr sz="2000" b="1" dirty="0">
                <a:latin typeface="Times New Roman" panose="02020603050405020304" pitchFamily="18" charset="0"/>
                <a:ea typeface="Times New Roman" panose="02020603050405020304" pitchFamily="18" charset="0"/>
              </a:rPr>
              <a:t>à</a:t>
            </a:r>
            <a:r>
              <a:rPr sz="2000" b="1" dirty="0">
                <a:latin typeface="Times New Roman" panose="02020603050405020304" pitchFamily="18" charset="0"/>
                <a:cs typeface="Times New Roman" panose="02020603050405020304" pitchFamily="18" charset="0"/>
              </a:rPr>
              <a:t>i văn thuyết minh giải thích một hiện tượng tự nhiên</a:t>
            </a:r>
            <a:endParaRPr sz="2000" dirty="0">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nvGraphicFramePr>
        <p:xfrm>
          <a:off x="494030" y="510540"/>
          <a:ext cx="11609705" cy="6254750"/>
        </p:xfrm>
        <a:graphic>
          <a:graphicData uri="http://schemas.openxmlformats.org/drawingml/2006/table">
            <a:tbl>
              <a:tblPr firstRow="1" firstCol="1" bandRow="1">
                <a:tableStyleId>{5C22544A-7EE6-4342-B048-85BDC9FD1C3A}</a:tableStyleId>
              </a:tblPr>
              <a:tblGrid>
                <a:gridCol w="1113790"/>
                <a:gridCol w="9123680"/>
                <a:gridCol w="714375"/>
                <a:gridCol w="657860"/>
              </a:tblGrid>
              <a:tr h="646430">
                <a:tc gridSpan="2">
                  <a:txBody>
                    <a:bodyPr/>
                    <a:lstStyle/>
                    <a:p>
                      <a:pPr marL="0" marR="0" algn="ctr">
                        <a:lnSpc>
                          <a:spcPct val="115000"/>
                        </a:lnSpc>
                        <a:spcBef>
                          <a:spcPts val="0"/>
                        </a:spcBef>
                        <a:spcAft>
                          <a:spcPts val="0"/>
                        </a:spcAft>
                      </a:pPr>
                      <a:r>
                        <a:rPr lang="en-US" sz="2800" dirty="0" err="1">
                          <a:solidFill>
                            <a:srgbClr val="003366"/>
                          </a:solidFill>
                          <a:effectLst/>
                          <a:latin typeface="Times New Roman" panose="02020603050405020304" pitchFamily="18" charset="0"/>
                          <a:cs typeface="Times New Roman" panose="02020603050405020304" pitchFamily="18" charset="0"/>
                        </a:rPr>
                        <a:t>Tiêu</a:t>
                      </a:r>
                      <a:r>
                        <a:rPr lang="en-US" sz="2800" dirty="0">
                          <a:solidFill>
                            <a:srgbClr val="003366"/>
                          </a:solidFill>
                          <a:effectLst/>
                          <a:latin typeface="Times New Roman" panose="02020603050405020304" pitchFamily="18" charset="0"/>
                          <a:cs typeface="Times New Roman" panose="02020603050405020304" pitchFamily="18" charset="0"/>
                        </a:rPr>
                        <a:t> </a:t>
                      </a:r>
                      <a:r>
                        <a:rPr lang="en-US" sz="2800" dirty="0" err="1">
                          <a:solidFill>
                            <a:srgbClr val="003366"/>
                          </a:solidFill>
                          <a:effectLst/>
                          <a:latin typeface="Times New Roman" panose="02020603050405020304" pitchFamily="18" charset="0"/>
                          <a:cs typeface="Times New Roman" panose="02020603050405020304" pitchFamily="18" charset="0"/>
                        </a:rPr>
                        <a:t>chí</a:t>
                      </a:r>
                      <a:endParaRPr lang="en-US" sz="2800" dirty="0" err="1">
                        <a:solidFill>
                          <a:srgbClr val="00336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58" marR="56758"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tc hMerge="1">
                  <a:txBody>
                    <a:bodyPr/>
                    <a:lstStyle/>
                    <a:p>
                      <a:endParaRPr lang="en-US"/>
                    </a:p>
                  </a:txBody>
                  <a:tcPr/>
                </a:tc>
                <a:tc>
                  <a:txBody>
                    <a:bodyPr/>
                    <a:lstStyle/>
                    <a:p>
                      <a:pPr marL="0" marR="0" algn="ctr">
                        <a:lnSpc>
                          <a:spcPct val="115000"/>
                        </a:lnSpc>
                        <a:spcBef>
                          <a:spcPts val="0"/>
                        </a:spcBef>
                        <a:spcAft>
                          <a:spcPts val="0"/>
                        </a:spcAft>
                      </a:pPr>
                      <a:r>
                        <a:rPr lang="en-US" sz="1800">
                          <a:solidFill>
                            <a:srgbClr val="003366"/>
                          </a:solidFill>
                          <a:effectLst/>
                          <a:latin typeface="Times New Roman" panose="02020603050405020304" pitchFamily="18" charset="0"/>
                          <a:cs typeface="Times New Roman" panose="02020603050405020304" pitchFamily="18" charset="0"/>
                        </a:rPr>
                        <a:t>Đạt</a:t>
                      </a:r>
                    </a:p>
                    <a:p>
                      <a:pPr marL="0" marR="0" algn="ctr">
                        <a:lnSpc>
                          <a:spcPct val="115000"/>
                        </a:lnSpc>
                        <a:spcBef>
                          <a:spcPts val="0"/>
                        </a:spcBef>
                        <a:spcAft>
                          <a:spcPts val="0"/>
                        </a:spcAft>
                      </a:pPr>
                      <a:r>
                        <a:rPr lang="vi-VN" altLang="en-US" sz="180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B1 </a:t>
                      </a:r>
                      <a:r>
                        <a:rPr lang="vi-VN" altLang="en-US" sz="1800">
                          <a:gradFill>
                            <a:gsLst>
                              <a:gs pos="0">
                                <a:srgbClr val="7B32B2"/>
                              </a:gs>
                              <a:gs pos="100000">
                                <a:srgbClr val="401A5D"/>
                              </a:gs>
                            </a:gsLst>
                            <a:lin scaled="0"/>
                          </a:gradFill>
                          <a:effectLst/>
                          <a:latin typeface="Times New Roman" panose="02020603050405020304" pitchFamily="18" charset="0"/>
                          <a:ea typeface="Times New Roman" panose="02020603050405020304" pitchFamily="18" charset="0"/>
                          <a:cs typeface="Times New Roman" panose="02020603050405020304" pitchFamily="18" charset="0"/>
                        </a:rPr>
                        <a:t>B2</a:t>
                      </a:r>
                    </a:p>
                  </a:txBody>
                  <a:tcPr marL="56758" marR="56758"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rgbClr val="FFFF99"/>
                    </a:solidFill>
                  </a:tcPr>
                </a:tc>
                <a:tc>
                  <a:txBody>
                    <a:bodyPr/>
                    <a:lstStyle/>
                    <a:p>
                      <a:pPr marL="0" marR="0" algn="ctr">
                        <a:lnSpc>
                          <a:spcPct val="115000"/>
                        </a:lnSpc>
                        <a:spcBef>
                          <a:spcPts val="0"/>
                        </a:spcBef>
                        <a:spcAft>
                          <a:spcPts val="1000"/>
                        </a:spcAft>
                      </a:pPr>
                      <a:r>
                        <a:rPr lang="en-US" sz="1800">
                          <a:solidFill>
                            <a:srgbClr val="003366"/>
                          </a:solidFill>
                          <a:effectLst/>
                          <a:latin typeface="Times New Roman" panose="02020603050405020304" pitchFamily="18" charset="0"/>
                          <a:cs typeface="Times New Roman" panose="02020603050405020304" pitchFamily="18" charset="0"/>
                        </a:rPr>
                        <a:t>C đạt</a:t>
                      </a:r>
                    </a:p>
                    <a:p>
                      <a:pPr marL="0" marR="0" algn="ctr">
                        <a:lnSpc>
                          <a:spcPct val="115000"/>
                        </a:lnSpc>
                        <a:spcBef>
                          <a:spcPts val="0"/>
                        </a:spcBef>
                        <a:spcAft>
                          <a:spcPts val="1000"/>
                        </a:spcAft>
                      </a:pPr>
                      <a:r>
                        <a:rPr lang="vi-VN" altLang="en-US" sz="180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B1</a:t>
                      </a:r>
                      <a:r>
                        <a:rPr lang="vi-VN" altLang="en-US" sz="1800">
                          <a:gradFill>
                            <a:gsLst>
                              <a:gs pos="0">
                                <a:srgbClr val="7B32B2"/>
                              </a:gs>
                              <a:gs pos="100000">
                                <a:srgbClr val="401A5D"/>
                              </a:gs>
                            </a:gsLst>
                            <a:lin scaled="0"/>
                          </a:gradFill>
                          <a:effectLst/>
                          <a:latin typeface="Times New Roman" panose="02020603050405020304" pitchFamily="18" charset="0"/>
                          <a:ea typeface="Times New Roman" panose="02020603050405020304" pitchFamily="18" charset="0"/>
                          <a:cs typeface="Times New Roman" panose="02020603050405020304" pitchFamily="18" charset="0"/>
                        </a:rPr>
                        <a:t>B2</a:t>
                      </a:r>
                    </a:p>
                  </a:txBody>
                  <a:tcPr marL="56758" marR="56758"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rgbClr val="FFFF99"/>
                    </a:solidFill>
                  </a:tcPr>
                </a:tc>
              </a:tr>
              <a:tr h="424815">
                <a:tc rowSpan="2">
                  <a:txBody>
                    <a:bodyPr/>
                    <a:lstStyle/>
                    <a:p>
                      <a:pPr marL="0" marR="0" algn="l">
                        <a:lnSpc>
                          <a:spcPct val="115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Phần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mở</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đầu</a:t>
                      </a:r>
                      <a:endPar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58" marR="56758"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rgbClr val="FFFF99"/>
                    </a:solidFill>
                  </a:tcPr>
                </a:tc>
                <a:tc>
                  <a:txBody>
                    <a:bodyPr/>
                    <a:lstStyle/>
                    <a:p>
                      <a:pPr marL="0" marR="0" algn="l">
                        <a:lnSpc>
                          <a:spcPct val="115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Nêu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tên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của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hiện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tượng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tự</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nhiên</a:t>
                      </a:r>
                      <a:endPar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58" marR="56758"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dirty="0">
                          <a:solidFill>
                            <a:srgbClr val="003366"/>
                          </a:solidFill>
                          <a:effectLst/>
                          <a:latin typeface="Times New Roman" panose="02020603050405020304" pitchFamily="18" charset="0"/>
                          <a:cs typeface="Times New Roman" panose="02020603050405020304" pitchFamily="18" charset="0"/>
                        </a:rPr>
                        <a:t> </a:t>
                      </a:r>
                      <a:endParaRPr lang="en-US" sz="1600" dirty="0">
                        <a:solidFill>
                          <a:srgbClr val="00336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58" marR="56758"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600">
                          <a:solidFill>
                            <a:srgbClr val="003366"/>
                          </a:solidFill>
                          <a:effectLst/>
                          <a:latin typeface="Times New Roman" panose="02020603050405020304" pitchFamily="18" charset="0"/>
                          <a:cs typeface="Times New Roman" panose="02020603050405020304" pitchFamily="18" charset="0"/>
                        </a:rPr>
                        <a:t> </a:t>
                      </a:r>
                      <a:endParaRPr lang="en-US" sz="1600">
                        <a:solidFill>
                          <a:srgbClr val="00336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58" marR="56758"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r>
              <a:tr h="425450">
                <a:tc vMerge="1">
                  <a:txBody>
                    <a:bodyPr/>
                    <a:lstStyle/>
                    <a:p>
                      <a:endParaRPr lang="en-US"/>
                    </a:p>
                  </a:txBody>
                  <a:tcPr/>
                </a:tc>
                <a:tc>
                  <a:txBody>
                    <a:bodyPr/>
                    <a:lstStyle/>
                    <a:p>
                      <a:pPr marL="0" marR="0" algn="l">
                        <a:lnSpc>
                          <a:spcPct val="115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Giới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thiệu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khái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quát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về</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hiện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tượng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tự</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nhiên</a:t>
                      </a:r>
                      <a:endPar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58" marR="56758"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a:solidFill>
                            <a:srgbClr val="003366"/>
                          </a:solidFill>
                          <a:effectLst/>
                          <a:latin typeface="Times New Roman" panose="02020603050405020304" pitchFamily="18" charset="0"/>
                          <a:cs typeface="Times New Roman" panose="02020603050405020304" pitchFamily="18" charset="0"/>
                        </a:rPr>
                        <a:t> </a:t>
                      </a:r>
                      <a:endParaRPr lang="en-US" sz="1600">
                        <a:solidFill>
                          <a:srgbClr val="00336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58" marR="56758"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600">
                          <a:solidFill>
                            <a:srgbClr val="003366"/>
                          </a:solidFill>
                          <a:effectLst/>
                          <a:latin typeface="Times New Roman" panose="02020603050405020304" pitchFamily="18" charset="0"/>
                          <a:cs typeface="Times New Roman" panose="02020603050405020304" pitchFamily="18" charset="0"/>
                        </a:rPr>
                        <a:t> </a:t>
                      </a:r>
                      <a:endParaRPr lang="en-US" sz="1600">
                        <a:solidFill>
                          <a:srgbClr val="00336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58" marR="56758"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r>
              <a:tr h="582295">
                <a:tc rowSpan="2">
                  <a:txBody>
                    <a:bodyPr/>
                    <a:lstStyle/>
                    <a:p>
                      <a:pPr marL="0" marR="0" algn="l">
                        <a:lnSpc>
                          <a:spcPct val="115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Phần nội dung</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58" marR="56758"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rgbClr val="FFFF99"/>
                    </a:solidFill>
                  </a:tcPr>
                </a:tc>
                <a:tc>
                  <a:txBody>
                    <a:bodyPr/>
                    <a:lstStyle/>
                    <a:p>
                      <a:pPr marL="0" marR="0" algn="l">
                        <a:lnSpc>
                          <a:spcPct val="115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Giải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thích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nguyên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nhân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dẫn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đến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sự</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xuất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hiện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của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hiện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tượng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tự</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nhiên</a:t>
                      </a:r>
                      <a:endPar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58" marR="56758"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a:solidFill>
                            <a:srgbClr val="003366"/>
                          </a:solidFill>
                          <a:effectLst/>
                          <a:latin typeface="Times New Roman" panose="02020603050405020304" pitchFamily="18" charset="0"/>
                          <a:cs typeface="Times New Roman" panose="02020603050405020304" pitchFamily="18" charset="0"/>
                        </a:rPr>
                        <a:t> </a:t>
                      </a:r>
                      <a:endParaRPr lang="en-US" sz="1600">
                        <a:solidFill>
                          <a:srgbClr val="00336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58" marR="56758"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600">
                          <a:solidFill>
                            <a:srgbClr val="003366"/>
                          </a:solidFill>
                          <a:effectLst/>
                          <a:latin typeface="Times New Roman" panose="02020603050405020304" pitchFamily="18" charset="0"/>
                          <a:cs typeface="Times New Roman" panose="02020603050405020304" pitchFamily="18" charset="0"/>
                        </a:rPr>
                        <a:t> </a:t>
                      </a:r>
                      <a:endParaRPr lang="en-US" sz="1600">
                        <a:solidFill>
                          <a:srgbClr val="00336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58" marR="56758"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r>
              <a:tr h="450215">
                <a:tc vMerge="1">
                  <a:txBody>
                    <a:bodyPr/>
                    <a:lstStyle/>
                    <a:p>
                      <a:endParaRPr lang="en-US"/>
                    </a:p>
                  </a:txBody>
                  <a:tcPr/>
                </a:tc>
                <a:tc>
                  <a:txBody>
                    <a:bodyPr/>
                    <a:lstStyle/>
                    <a:p>
                      <a:pPr marL="0" marR="0" algn="l">
                        <a:lnSpc>
                          <a:spcPct val="115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Trình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bày</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trình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tự</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diễn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ra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của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hiện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tượng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tự</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nhiên</a:t>
                      </a:r>
                      <a:endPar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58" marR="56758"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a:solidFill>
                            <a:srgbClr val="003366"/>
                          </a:solidFill>
                          <a:effectLst/>
                          <a:latin typeface="Times New Roman" panose="02020603050405020304" pitchFamily="18" charset="0"/>
                          <a:cs typeface="Times New Roman" panose="02020603050405020304" pitchFamily="18" charset="0"/>
                        </a:rPr>
                        <a:t> </a:t>
                      </a:r>
                      <a:endParaRPr lang="en-US" sz="1600">
                        <a:solidFill>
                          <a:srgbClr val="00336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58" marR="56758"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600">
                          <a:solidFill>
                            <a:srgbClr val="003366"/>
                          </a:solidFill>
                          <a:effectLst/>
                          <a:latin typeface="Times New Roman" panose="02020603050405020304" pitchFamily="18" charset="0"/>
                          <a:cs typeface="Times New Roman" panose="02020603050405020304" pitchFamily="18" charset="0"/>
                        </a:rPr>
                        <a:t> </a:t>
                      </a:r>
                      <a:endParaRPr lang="en-US" sz="1600">
                        <a:solidFill>
                          <a:srgbClr val="00336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58" marR="56758"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r>
              <a:tr h="850900">
                <a:tc>
                  <a:txBody>
                    <a:bodyPr/>
                    <a:lstStyle/>
                    <a:p>
                      <a:pPr marL="0" marR="0" algn="l">
                        <a:lnSpc>
                          <a:spcPct val="115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Phần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kết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thúc</a:t>
                      </a:r>
                      <a:endPar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58" marR="56758"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rgbClr val="FFFF99"/>
                    </a:solidFill>
                  </a:tcPr>
                </a:tc>
                <a:tc>
                  <a:txBody>
                    <a:bodyPr/>
                    <a:lstStyle/>
                    <a:p>
                      <a:pPr marL="0" marR="0" algn="l">
                        <a:lnSpc>
                          <a:spcPct val="115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Trình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bày</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sự</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việc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cuối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kết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quả</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của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hiện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tượng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tự</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nhiên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hoặc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tóm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tắt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nội</a:t>
                      </a:r>
                      <a:r>
                        <a:rPr lang="en-US" sz="2000" dirty="0">
                          <a:solidFill>
                            <a:schemeClr val="tx1"/>
                          </a:solidFill>
                          <a:effectLst/>
                          <a:latin typeface="Times New Roman" panose="02020603050405020304" pitchFamily="18" charset="0"/>
                          <a:cs typeface="Times New Roman" panose="02020603050405020304" pitchFamily="18" charset="0"/>
                        </a:rPr>
                        <a:t> dung </a:t>
                      </a:r>
                      <a:r>
                        <a:rPr lang="en-US" sz="2000" dirty="0" err="1">
                          <a:solidFill>
                            <a:schemeClr val="tx1"/>
                          </a:solidFill>
                          <a:effectLst/>
                          <a:latin typeface="Times New Roman" panose="02020603050405020304" pitchFamily="18" charset="0"/>
                          <a:cs typeface="Times New Roman" panose="02020603050405020304" pitchFamily="18" charset="0"/>
                        </a:rPr>
                        <a:t>đã</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giải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thích</a:t>
                      </a:r>
                      <a:endPar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58" marR="56758"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dirty="0">
                          <a:solidFill>
                            <a:srgbClr val="003366"/>
                          </a:solidFill>
                          <a:effectLst/>
                          <a:latin typeface="Times New Roman" panose="02020603050405020304" pitchFamily="18" charset="0"/>
                          <a:cs typeface="Times New Roman" panose="02020603050405020304" pitchFamily="18" charset="0"/>
                        </a:rPr>
                        <a:t> </a:t>
                      </a:r>
                      <a:endParaRPr lang="en-US" sz="1600" dirty="0">
                        <a:solidFill>
                          <a:srgbClr val="00336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58" marR="56758"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600">
                          <a:solidFill>
                            <a:srgbClr val="003366"/>
                          </a:solidFill>
                          <a:effectLst/>
                          <a:latin typeface="Times New Roman" panose="02020603050405020304" pitchFamily="18" charset="0"/>
                          <a:cs typeface="Times New Roman" panose="02020603050405020304" pitchFamily="18" charset="0"/>
                        </a:rPr>
                        <a:t> </a:t>
                      </a:r>
                      <a:endParaRPr lang="en-US" sz="1600">
                        <a:solidFill>
                          <a:srgbClr val="00336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58" marR="56758"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r>
              <a:tr h="610235">
                <a:tc rowSpan="6">
                  <a:txBody>
                    <a:bodyPr/>
                    <a:lstStyle/>
                    <a:p>
                      <a:pPr marL="0" marR="0" algn="l">
                        <a:lnSpc>
                          <a:spcPct val="115000"/>
                        </a:lnSpc>
                        <a:spcBef>
                          <a:spcPts val="0"/>
                        </a:spcBef>
                        <a:spcAft>
                          <a:spcPts val="0"/>
                        </a:spcAft>
                      </a:pPr>
                      <a:r>
                        <a:rPr lang="en-US" sz="2000" dirty="0">
                          <a:solidFill>
                            <a:srgbClr val="003366"/>
                          </a:solidFill>
                          <a:effectLst/>
                          <a:latin typeface="Times New Roman" panose="02020603050405020304" pitchFamily="18" charset="0"/>
                          <a:cs typeface="Times New Roman" panose="02020603050405020304" pitchFamily="18" charset="0"/>
                        </a:rPr>
                        <a:t> </a:t>
                      </a:r>
                    </a:p>
                    <a:p>
                      <a:pPr marL="0" marR="0" algn="l">
                        <a:lnSpc>
                          <a:spcPct val="115000"/>
                        </a:lnSpc>
                        <a:spcBef>
                          <a:spcPts val="0"/>
                        </a:spcBef>
                        <a:spcAft>
                          <a:spcPts val="0"/>
                        </a:spcAft>
                      </a:pPr>
                      <a:r>
                        <a:rPr lang="en-US" sz="2000" dirty="0">
                          <a:solidFill>
                            <a:srgbClr val="003366"/>
                          </a:solidFill>
                          <a:effectLst/>
                          <a:latin typeface="Times New Roman" panose="02020603050405020304" pitchFamily="18" charset="0"/>
                          <a:cs typeface="Times New Roman" panose="02020603050405020304" pitchFamily="18" charset="0"/>
                        </a:rPr>
                        <a:t> </a:t>
                      </a:r>
                    </a:p>
                    <a:p>
                      <a:pPr marL="0" marR="0" algn="l">
                        <a:lnSpc>
                          <a:spcPct val="115000"/>
                        </a:lnSpc>
                        <a:spcBef>
                          <a:spcPts val="0"/>
                        </a:spcBef>
                        <a:spcAft>
                          <a:spcPts val="0"/>
                        </a:spcAft>
                      </a:pPr>
                      <a:r>
                        <a:rPr lang="en-US" sz="2000" dirty="0">
                          <a:solidFill>
                            <a:srgbClr val="003366"/>
                          </a:solidFill>
                          <a:effectLst/>
                          <a:latin typeface="Times New Roman" panose="02020603050405020304" pitchFamily="18" charset="0"/>
                          <a:cs typeface="Times New Roman" panose="02020603050405020304" pitchFamily="18" charset="0"/>
                        </a:rPr>
                        <a:t> </a:t>
                      </a:r>
                    </a:p>
                    <a:p>
                      <a:pPr marL="0" marR="0" algn="l">
                        <a:lnSpc>
                          <a:spcPct val="115000"/>
                        </a:lnSpc>
                        <a:spcBef>
                          <a:spcPts val="0"/>
                        </a:spcBef>
                        <a:spcAft>
                          <a:spcPts val="0"/>
                        </a:spcAft>
                      </a:pPr>
                      <a:r>
                        <a:rPr lang="en-US" sz="2000" dirty="0" err="1">
                          <a:solidFill>
                            <a:srgbClr val="003366"/>
                          </a:solidFill>
                          <a:effectLst/>
                          <a:latin typeface="Times New Roman" panose="02020603050405020304" pitchFamily="18" charset="0"/>
                          <a:cs typeface="Times New Roman" panose="02020603050405020304" pitchFamily="18" charset="0"/>
                        </a:rPr>
                        <a:t>Hình</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thức</a:t>
                      </a:r>
                      <a:endParaRPr lang="en-US" sz="2000" dirty="0" err="1">
                        <a:solidFill>
                          <a:srgbClr val="00336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58" marR="56758"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rgbClr val="FFFF99"/>
                    </a:solidFill>
                  </a:tcPr>
                </a:tc>
                <a:tc>
                  <a:txBody>
                    <a:bodyPr/>
                    <a:lstStyle/>
                    <a:p>
                      <a:pPr marL="0" marR="0" algn="l">
                        <a:lnSpc>
                          <a:spcPct val="115000"/>
                        </a:lnSpc>
                        <a:spcBef>
                          <a:spcPts val="0"/>
                        </a:spcBef>
                        <a:spcAft>
                          <a:spcPts val="0"/>
                        </a:spcAft>
                      </a:pPr>
                      <a:r>
                        <a:rPr lang="en-US" sz="2000" dirty="0" err="1">
                          <a:solidFill>
                            <a:srgbClr val="003366"/>
                          </a:solidFill>
                          <a:effectLst/>
                          <a:latin typeface="Times New Roman" panose="02020603050405020304" pitchFamily="18" charset="0"/>
                          <a:cs typeface="Times New Roman" panose="02020603050405020304" pitchFamily="18" charset="0"/>
                        </a:rPr>
                        <a:t>Có</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nhan</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đề</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và</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các</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đề</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mục</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các</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đề</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mục</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nêu</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được</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thông</a:t>
                      </a:r>
                      <a:r>
                        <a:rPr lang="en-US" sz="2000" dirty="0">
                          <a:solidFill>
                            <a:srgbClr val="003366"/>
                          </a:solidFill>
                          <a:effectLst/>
                          <a:latin typeface="Times New Roman" panose="02020603050405020304" pitchFamily="18" charset="0"/>
                          <a:cs typeface="Times New Roman" panose="02020603050405020304" pitchFamily="18" charset="0"/>
                        </a:rPr>
                        <a:t> tin </a:t>
                      </a:r>
                      <a:r>
                        <a:rPr lang="en-US" sz="2000" dirty="0" err="1">
                          <a:solidFill>
                            <a:srgbClr val="003366"/>
                          </a:solidFill>
                          <a:effectLst/>
                          <a:latin typeface="Times New Roman" panose="02020603050405020304" pitchFamily="18" charset="0"/>
                          <a:cs typeface="Times New Roman" panose="02020603050405020304" pitchFamily="18" charset="0"/>
                        </a:rPr>
                        <a:t>chính</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của</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phần</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đoạn</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bài</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viết</a:t>
                      </a:r>
                      <a:endParaRPr lang="en-US" sz="2000" dirty="0" err="1">
                        <a:solidFill>
                          <a:srgbClr val="00336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58" marR="56758"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dirty="0">
                          <a:solidFill>
                            <a:srgbClr val="003366"/>
                          </a:solidFill>
                          <a:effectLst/>
                          <a:latin typeface="Times New Roman" panose="02020603050405020304" pitchFamily="18" charset="0"/>
                          <a:cs typeface="Times New Roman" panose="02020603050405020304" pitchFamily="18" charset="0"/>
                        </a:rPr>
                        <a:t> </a:t>
                      </a:r>
                      <a:endParaRPr lang="en-US" sz="1600" dirty="0">
                        <a:solidFill>
                          <a:srgbClr val="00336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58" marR="56758"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600">
                          <a:solidFill>
                            <a:srgbClr val="003366"/>
                          </a:solidFill>
                          <a:effectLst/>
                          <a:latin typeface="Times New Roman" panose="02020603050405020304" pitchFamily="18" charset="0"/>
                          <a:cs typeface="Times New Roman" panose="02020603050405020304" pitchFamily="18" charset="0"/>
                        </a:rPr>
                        <a:t> </a:t>
                      </a:r>
                      <a:endParaRPr lang="en-US" sz="1600">
                        <a:solidFill>
                          <a:srgbClr val="00336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58" marR="56758"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r>
              <a:tr h="496570">
                <a:tc vMerge="1">
                  <a:txBody>
                    <a:bodyPr/>
                    <a:lstStyle/>
                    <a:p>
                      <a:endParaRPr lang="en-US"/>
                    </a:p>
                  </a:txBody>
                  <a:tcPr/>
                </a:tc>
                <a:tc>
                  <a:txBody>
                    <a:bodyPr/>
                    <a:lstStyle/>
                    <a:p>
                      <a:pPr marL="0" marR="0" algn="l">
                        <a:lnSpc>
                          <a:spcPct val="115000"/>
                        </a:lnSpc>
                        <a:spcBef>
                          <a:spcPts val="0"/>
                        </a:spcBef>
                        <a:spcAft>
                          <a:spcPts val="0"/>
                        </a:spcAft>
                      </a:pPr>
                      <a:r>
                        <a:rPr lang="en-US" sz="2000" dirty="0" err="1">
                          <a:solidFill>
                            <a:srgbClr val="003366"/>
                          </a:solidFill>
                          <a:effectLst/>
                          <a:latin typeface="Times New Roman" panose="02020603050405020304" pitchFamily="18" charset="0"/>
                          <a:cs typeface="Times New Roman" panose="02020603050405020304" pitchFamily="18" charset="0"/>
                        </a:rPr>
                        <a:t>Sử</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dụng</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hiệu</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quả</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phương</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tiện</a:t>
                      </a:r>
                      <a:r>
                        <a:rPr lang="en-US" sz="2000" dirty="0">
                          <a:solidFill>
                            <a:srgbClr val="003366"/>
                          </a:solidFill>
                          <a:effectLst/>
                          <a:latin typeface="Times New Roman" panose="02020603050405020304" pitchFamily="18" charset="0"/>
                          <a:cs typeface="Times New Roman" panose="02020603050405020304" pitchFamily="18" charset="0"/>
                        </a:rPr>
                        <a:t> phi  </a:t>
                      </a:r>
                      <a:r>
                        <a:rPr lang="en-US" sz="2000" dirty="0" err="1">
                          <a:solidFill>
                            <a:srgbClr val="003366"/>
                          </a:solidFill>
                          <a:effectLst/>
                          <a:latin typeface="Times New Roman" panose="02020603050405020304" pitchFamily="18" charset="0"/>
                          <a:cs typeface="Times New Roman" panose="02020603050405020304" pitchFamily="18" charset="0"/>
                        </a:rPr>
                        <a:t>ngôn</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ngữ</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để</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làm</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rõ</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các</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thông</a:t>
                      </a:r>
                      <a:r>
                        <a:rPr lang="en-US" sz="2000" dirty="0">
                          <a:solidFill>
                            <a:srgbClr val="003366"/>
                          </a:solidFill>
                          <a:effectLst/>
                          <a:latin typeface="Times New Roman" panose="02020603050405020304" pitchFamily="18" charset="0"/>
                          <a:cs typeface="Times New Roman" panose="02020603050405020304" pitchFamily="18" charset="0"/>
                        </a:rPr>
                        <a:t> tin </a:t>
                      </a:r>
                      <a:r>
                        <a:rPr lang="en-US" sz="2000" dirty="0" err="1">
                          <a:solidFill>
                            <a:srgbClr val="003366"/>
                          </a:solidFill>
                          <a:effectLst/>
                          <a:latin typeface="Times New Roman" panose="02020603050405020304" pitchFamily="18" charset="0"/>
                          <a:cs typeface="Times New Roman" panose="02020603050405020304" pitchFamily="18" charset="0"/>
                        </a:rPr>
                        <a:t>quan</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trọng</a:t>
                      </a:r>
                      <a:r>
                        <a:rPr lang="en-US" sz="2000" dirty="0">
                          <a:solidFill>
                            <a:srgbClr val="003366"/>
                          </a:solidFill>
                          <a:effectLst/>
                          <a:latin typeface="Times New Roman" panose="02020603050405020304" pitchFamily="18" charset="0"/>
                          <a:cs typeface="Times New Roman" panose="02020603050405020304" pitchFamily="18" charset="0"/>
                        </a:rPr>
                        <a:t>.</a:t>
                      </a:r>
                      <a:endParaRPr lang="en-US" sz="2000" dirty="0">
                        <a:solidFill>
                          <a:srgbClr val="00336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58" marR="56758"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dirty="0">
                          <a:solidFill>
                            <a:srgbClr val="003366"/>
                          </a:solidFill>
                          <a:effectLst/>
                          <a:latin typeface="Times New Roman" panose="02020603050405020304" pitchFamily="18" charset="0"/>
                          <a:cs typeface="Times New Roman" panose="02020603050405020304" pitchFamily="18" charset="0"/>
                        </a:rPr>
                        <a:t> </a:t>
                      </a:r>
                      <a:endParaRPr lang="en-US" sz="1600" dirty="0">
                        <a:solidFill>
                          <a:srgbClr val="00336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58" marR="56758"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600">
                          <a:solidFill>
                            <a:srgbClr val="003366"/>
                          </a:solidFill>
                          <a:effectLst/>
                          <a:latin typeface="Times New Roman" panose="02020603050405020304" pitchFamily="18" charset="0"/>
                          <a:cs typeface="Times New Roman" panose="02020603050405020304" pitchFamily="18" charset="0"/>
                        </a:rPr>
                        <a:t> </a:t>
                      </a:r>
                      <a:endParaRPr lang="en-US" sz="1600">
                        <a:solidFill>
                          <a:srgbClr val="00336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58" marR="56758"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r>
              <a:tr h="425450">
                <a:tc vMerge="1">
                  <a:txBody>
                    <a:bodyPr/>
                    <a:lstStyle/>
                    <a:p>
                      <a:endParaRPr lang="en-US"/>
                    </a:p>
                  </a:txBody>
                  <a:tcPr/>
                </a:tc>
                <a:tc>
                  <a:txBody>
                    <a:bodyPr/>
                    <a:lstStyle/>
                    <a:p>
                      <a:pPr marL="0" marR="0" algn="l">
                        <a:lnSpc>
                          <a:spcPct val="115000"/>
                        </a:lnSpc>
                        <a:spcBef>
                          <a:spcPts val="0"/>
                        </a:spcBef>
                        <a:spcAft>
                          <a:spcPts val="0"/>
                        </a:spcAft>
                      </a:pPr>
                      <a:r>
                        <a:rPr lang="en-US" sz="2000" dirty="0" err="1">
                          <a:solidFill>
                            <a:srgbClr val="003366"/>
                          </a:solidFill>
                          <a:effectLst/>
                          <a:latin typeface="Times New Roman" panose="02020603050405020304" pitchFamily="18" charset="0"/>
                          <a:cs typeface="Times New Roman" panose="02020603050405020304" pitchFamily="18" charset="0"/>
                        </a:rPr>
                        <a:t>Kết</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hợp</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các</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cách</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trình</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bày</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thông</a:t>
                      </a:r>
                      <a:r>
                        <a:rPr lang="en-US" sz="2000" dirty="0">
                          <a:solidFill>
                            <a:srgbClr val="003366"/>
                          </a:solidFill>
                          <a:effectLst/>
                          <a:latin typeface="Times New Roman" panose="02020603050405020304" pitchFamily="18" charset="0"/>
                          <a:cs typeface="Times New Roman" panose="02020603050405020304" pitchFamily="18" charset="0"/>
                        </a:rPr>
                        <a:t> tin</a:t>
                      </a:r>
                      <a:endParaRPr lang="en-US" sz="2000" dirty="0">
                        <a:solidFill>
                          <a:srgbClr val="00336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58" marR="56758"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dirty="0">
                          <a:solidFill>
                            <a:srgbClr val="003366"/>
                          </a:solidFill>
                          <a:effectLst/>
                          <a:latin typeface="Times New Roman" panose="02020603050405020304" pitchFamily="18" charset="0"/>
                          <a:cs typeface="Times New Roman" panose="02020603050405020304" pitchFamily="18" charset="0"/>
                        </a:rPr>
                        <a:t> </a:t>
                      </a:r>
                      <a:endParaRPr lang="en-US" sz="1600" dirty="0">
                        <a:solidFill>
                          <a:srgbClr val="00336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58" marR="56758"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600" dirty="0">
                          <a:solidFill>
                            <a:srgbClr val="003366"/>
                          </a:solidFill>
                          <a:effectLst/>
                          <a:latin typeface="Times New Roman" panose="02020603050405020304" pitchFamily="18" charset="0"/>
                          <a:cs typeface="Times New Roman" panose="02020603050405020304" pitchFamily="18" charset="0"/>
                        </a:rPr>
                        <a:t> </a:t>
                      </a:r>
                      <a:endParaRPr lang="en-US" sz="1600" dirty="0">
                        <a:solidFill>
                          <a:srgbClr val="00336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58" marR="56758"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r>
              <a:tr h="444500">
                <a:tc vMerge="1">
                  <a:txBody>
                    <a:bodyPr/>
                    <a:lstStyle/>
                    <a:p>
                      <a:endParaRPr lang="en-US"/>
                    </a:p>
                  </a:txBody>
                  <a:tcPr/>
                </a:tc>
                <a:tc>
                  <a:txBody>
                    <a:bodyPr/>
                    <a:lstStyle/>
                    <a:p>
                      <a:pPr marL="0" marR="0" algn="l">
                        <a:lnSpc>
                          <a:spcPct val="115000"/>
                        </a:lnSpc>
                        <a:spcBef>
                          <a:spcPts val="0"/>
                        </a:spcBef>
                        <a:spcAft>
                          <a:spcPts val="0"/>
                        </a:spcAft>
                      </a:pPr>
                      <a:r>
                        <a:rPr lang="en-US" sz="2000" dirty="0" err="1">
                          <a:solidFill>
                            <a:srgbClr val="003366"/>
                          </a:solidFill>
                          <a:effectLst/>
                          <a:latin typeface="Times New Roman" panose="02020603050405020304" pitchFamily="18" charset="0"/>
                          <a:cs typeface="Times New Roman" panose="02020603050405020304" pitchFamily="18" charset="0"/>
                        </a:rPr>
                        <a:t>Dùng</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động</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từ</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miêu</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tả</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hoạt</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động</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trạng</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thái</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và</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một</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số</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từ</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ngữ</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chuyên</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ngành</a:t>
                      </a:r>
                      <a:endParaRPr lang="en-US" sz="2000" dirty="0" err="1">
                        <a:solidFill>
                          <a:srgbClr val="00336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58" marR="56758"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dirty="0">
                          <a:solidFill>
                            <a:srgbClr val="003366"/>
                          </a:solidFill>
                          <a:effectLst/>
                          <a:latin typeface="Times New Roman" panose="02020603050405020304" pitchFamily="18" charset="0"/>
                          <a:cs typeface="Times New Roman" panose="02020603050405020304" pitchFamily="18" charset="0"/>
                        </a:rPr>
                        <a:t> </a:t>
                      </a:r>
                      <a:endParaRPr lang="en-US" sz="1600" dirty="0">
                        <a:solidFill>
                          <a:srgbClr val="00336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58" marR="56758"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600" dirty="0">
                          <a:solidFill>
                            <a:srgbClr val="003366"/>
                          </a:solidFill>
                          <a:effectLst/>
                          <a:latin typeface="Times New Roman" panose="02020603050405020304" pitchFamily="18" charset="0"/>
                          <a:cs typeface="Times New Roman" panose="02020603050405020304" pitchFamily="18" charset="0"/>
                        </a:rPr>
                        <a:t> </a:t>
                      </a:r>
                      <a:endParaRPr lang="en-US" sz="1600" dirty="0">
                        <a:solidFill>
                          <a:srgbClr val="00336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58" marR="56758"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r>
              <a:tr h="480060">
                <a:tc vMerge="1">
                  <a:txBody>
                    <a:bodyPr/>
                    <a:lstStyle/>
                    <a:p>
                      <a:endParaRPr lang="en-US"/>
                    </a:p>
                  </a:txBody>
                  <a:tcPr/>
                </a:tc>
                <a:tc>
                  <a:txBody>
                    <a:bodyPr/>
                    <a:lstStyle/>
                    <a:p>
                      <a:pPr marL="0" marR="0" algn="l">
                        <a:lnSpc>
                          <a:spcPct val="115000"/>
                        </a:lnSpc>
                        <a:spcBef>
                          <a:spcPts val="0"/>
                        </a:spcBef>
                        <a:spcAft>
                          <a:spcPts val="0"/>
                        </a:spcAft>
                      </a:pPr>
                      <a:r>
                        <a:rPr lang="en-US" sz="2000" dirty="0" err="1">
                          <a:solidFill>
                            <a:srgbClr val="003366"/>
                          </a:solidFill>
                          <a:effectLst/>
                          <a:latin typeface="Times New Roman" panose="02020603050405020304" pitchFamily="18" charset="0"/>
                          <a:cs typeface="Times New Roman" panose="02020603050405020304" pitchFamily="18" charset="0"/>
                        </a:rPr>
                        <a:t>Đặt</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tên</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cho</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các</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phương</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tiện</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trực</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quan</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và</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trích</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dẫn</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nguồn</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nếu</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có</a:t>
                      </a:r>
                      <a:r>
                        <a:rPr lang="en-US" sz="2000" dirty="0">
                          <a:solidFill>
                            <a:srgbClr val="003366"/>
                          </a:solidFill>
                          <a:effectLst/>
                          <a:latin typeface="Times New Roman" panose="02020603050405020304" pitchFamily="18" charset="0"/>
                          <a:cs typeface="Times New Roman" panose="02020603050405020304" pitchFamily="18" charset="0"/>
                        </a:rPr>
                        <a:t>)</a:t>
                      </a:r>
                      <a:endParaRPr lang="en-US" sz="2000" dirty="0">
                        <a:solidFill>
                          <a:srgbClr val="00336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58" marR="56758"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dirty="0">
                          <a:solidFill>
                            <a:srgbClr val="003366"/>
                          </a:solidFill>
                          <a:effectLst/>
                          <a:latin typeface="Times New Roman" panose="02020603050405020304" pitchFamily="18" charset="0"/>
                          <a:cs typeface="Times New Roman" panose="02020603050405020304" pitchFamily="18" charset="0"/>
                        </a:rPr>
                        <a:t> </a:t>
                      </a:r>
                      <a:endParaRPr lang="en-US" sz="1600" dirty="0">
                        <a:solidFill>
                          <a:srgbClr val="00336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58" marR="56758"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600" dirty="0">
                          <a:solidFill>
                            <a:srgbClr val="003366"/>
                          </a:solidFill>
                          <a:effectLst/>
                          <a:latin typeface="Times New Roman" panose="02020603050405020304" pitchFamily="18" charset="0"/>
                          <a:cs typeface="Times New Roman" panose="02020603050405020304" pitchFamily="18" charset="0"/>
                        </a:rPr>
                        <a:t> </a:t>
                      </a:r>
                      <a:endParaRPr lang="en-US" sz="1600" dirty="0">
                        <a:solidFill>
                          <a:srgbClr val="00336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58" marR="56758"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r>
              <a:tr h="417830">
                <a:tc vMerge="1">
                  <a:txBody>
                    <a:bodyPr/>
                    <a:lstStyle/>
                    <a:p>
                      <a:endParaRPr lang="en-US"/>
                    </a:p>
                  </a:txBody>
                  <a:tcPr/>
                </a:tc>
                <a:tc>
                  <a:txBody>
                    <a:bodyPr/>
                    <a:lstStyle/>
                    <a:p>
                      <a:pPr marL="0" marR="0" algn="l">
                        <a:lnSpc>
                          <a:spcPct val="115000"/>
                        </a:lnSpc>
                        <a:spcBef>
                          <a:spcPts val="0"/>
                        </a:spcBef>
                        <a:spcAft>
                          <a:spcPts val="0"/>
                        </a:spcAft>
                      </a:pPr>
                      <a:r>
                        <a:rPr lang="en-US" sz="2000" dirty="0" err="1">
                          <a:solidFill>
                            <a:srgbClr val="003366"/>
                          </a:solidFill>
                          <a:effectLst/>
                          <a:latin typeface="Times New Roman" panose="02020603050405020304" pitchFamily="18" charset="0"/>
                          <a:cs typeface="Times New Roman" panose="02020603050405020304" pitchFamily="18" charset="0"/>
                        </a:rPr>
                        <a:t>Diễn</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đạt</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mạch</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lạc</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không</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mắc</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lỗi</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chính</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tả</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dùng</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từ</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viết</a:t>
                      </a:r>
                      <a:r>
                        <a:rPr lang="en-US" sz="2000" dirty="0">
                          <a:solidFill>
                            <a:srgbClr val="003366"/>
                          </a:solidFill>
                          <a:effectLst/>
                          <a:latin typeface="Times New Roman" panose="02020603050405020304" pitchFamily="18" charset="0"/>
                          <a:cs typeface="Times New Roman" panose="02020603050405020304" pitchFamily="18" charset="0"/>
                        </a:rPr>
                        <a:t> </a:t>
                      </a:r>
                      <a:r>
                        <a:rPr lang="en-US" sz="2000" dirty="0" err="1">
                          <a:solidFill>
                            <a:srgbClr val="003366"/>
                          </a:solidFill>
                          <a:effectLst/>
                          <a:latin typeface="Times New Roman" panose="02020603050405020304" pitchFamily="18" charset="0"/>
                          <a:cs typeface="Times New Roman" panose="02020603050405020304" pitchFamily="18" charset="0"/>
                        </a:rPr>
                        <a:t>câu</a:t>
                      </a:r>
                      <a:endParaRPr lang="en-US" sz="2000" dirty="0" err="1">
                        <a:solidFill>
                          <a:srgbClr val="00336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58" marR="56758"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dirty="0">
                          <a:solidFill>
                            <a:srgbClr val="003366"/>
                          </a:solidFill>
                          <a:effectLst/>
                          <a:latin typeface="Times New Roman" panose="02020603050405020304" pitchFamily="18" charset="0"/>
                          <a:cs typeface="Times New Roman" panose="02020603050405020304" pitchFamily="18" charset="0"/>
                        </a:rPr>
                        <a:t> </a:t>
                      </a:r>
                      <a:endParaRPr lang="en-US" sz="1600" dirty="0">
                        <a:solidFill>
                          <a:srgbClr val="00336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58" marR="56758"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600" dirty="0">
                          <a:solidFill>
                            <a:srgbClr val="003366"/>
                          </a:solidFill>
                          <a:effectLst/>
                          <a:latin typeface="Times New Roman" panose="02020603050405020304" pitchFamily="18" charset="0"/>
                          <a:cs typeface="Times New Roman" panose="02020603050405020304" pitchFamily="18" charset="0"/>
                        </a:rPr>
                        <a:t> </a:t>
                      </a:r>
                      <a:endParaRPr lang="en-US" sz="1600" dirty="0">
                        <a:solidFill>
                          <a:srgbClr val="00336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58" marR="56758"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r>
            </a:tbl>
          </a:graphicData>
        </a:graphic>
      </p:graphicFrame>
      <p:cxnSp>
        <p:nvCxnSpPr>
          <p:cNvPr id="2" name="Straight Connector 1"/>
          <p:cNvCxnSpPr/>
          <p:nvPr/>
        </p:nvCxnSpPr>
        <p:spPr>
          <a:xfrm>
            <a:off x="11090910" y="932815"/>
            <a:ext cx="41275" cy="5895975"/>
          </a:xfrm>
          <a:prstGeom prst="line">
            <a:avLst/>
          </a:prstGeom>
        </p:spPr>
        <p:style>
          <a:lnRef idx="2">
            <a:schemeClr val="accent1"/>
          </a:lnRef>
          <a:fillRef idx="0">
            <a:srgbClr val="FFFFFF"/>
          </a:fillRef>
          <a:effectRef idx="0">
            <a:srgbClr val="FFFFFF"/>
          </a:effectRef>
          <a:fontRef idx="minor">
            <a:schemeClr val="tx1"/>
          </a:fontRef>
        </p:style>
      </p:cxnSp>
      <p:cxnSp>
        <p:nvCxnSpPr>
          <p:cNvPr id="4" name="Straight Connector 3"/>
          <p:cNvCxnSpPr/>
          <p:nvPr/>
        </p:nvCxnSpPr>
        <p:spPr>
          <a:xfrm>
            <a:off x="11774805" y="1043305"/>
            <a:ext cx="22225" cy="5789295"/>
          </a:xfrm>
          <a:prstGeom prst="line">
            <a:avLst/>
          </a:prstGeom>
        </p:spPr>
        <p:style>
          <a:lnRef idx="2">
            <a:schemeClr val="accent1"/>
          </a:lnRef>
          <a:fillRef idx="0">
            <a:srgbClr val="FFFFFF"/>
          </a:fillRef>
          <a:effectRef idx="0">
            <a:srgbClr val="FFFFFF"/>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 y="135890"/>
            <a:ext cx="11678285" cy="6116955"/>
          </a:xfrm>
        </p:spPr>
        <p:txBody>
          <a:bodyPr>
            <a:noAutofit/>
          </a:bodyPr>
          <a:lstStyle/>
          <a:p>
            <a:pPr marL="82550" indent="0">
              <a:buNone/>
            </a:pPr>
            <a:r>
              <a:rPr lang="vi-VN" dirty="0">
                <a:solidFill>
                  <a:srgbClr val="7030A0"/>
                </a:solidFill>
                <a:latin typeface="Times New Roman" panose="02020603050405020304" pitchFamily="18" charset="0"/>
                <a:cs typeface="Times New Roman" panose="02020603050405020304" pitchFamily="18" charset="0"/>
              </a:rPr>
              <a:t>   </a:t>
            </a:r>
            <a:r>
              <a:rPr lang="vi-VN" sz="3600" dirty="0">
                <a:solidFill>
                  <a:srgbClr val="7030A0"/>
                </a:solidFill>
                <a:latin typeface="Times New Roman" panose="02020603050405020304" pitchFamily="18" charset="0"/>
                <a:cs typeface="Times New Roman" panose="02020603050405020304" pitchFamily="18" charset="0"/>
              </a:rPr>
              <a:t> </a:t>
            </a:r>
            <a:r>
              <a:rPr lang="vi-VN" sz="4400" dirty="0" smtClean="0">
                <a:solidFill>
                  <a:srgbClr val="7030A0"/>
                </a:solidFill>
                <a:latin typeface="Times New Roman" panose="02020603050405020304" pitchFamily="18" charset="0"/>
                <a:cs typeface="Times New Roman" panose="02020603050405020304" pitchFamily="18" charset="0"/>
              </a:rPr>
              <a:t>Cầu </a:t>
            </a:r>
            <a:r>
              <a:rPr lang="vi-VN" sz="4400" dirty="0">
                <a:solidFill>
                  <a:srgbClr val="7030A0"/>
                </a:solidFill>
                <a:latin typeface="Times New Roman" panose="02020603050405020304" pitchFamily="18" charset="0"/>
                <a:cs typeface="Times New Roman" panose="02020603050405020304" pitchFamily="18" charset="0"/>
              </a:rPr>
              <a:t>vồng là hiện tượng tán sắc của các ánh sáng từ mặt trời khi khúc xạ và phản xạ qua các giọt </a:t>
            </a:r>
            <a:r>
              <a:rPr lang="vi-VN" sz="4400" dirty="0" smtClean="0">
                <a:solidFill>
                  <a:srgbClr val="7030A0"/>
                </a:solidFill>
                <a:latin typeface="Times New Roman" panose="02020603050405020304" pitchFamily="18" charset="0"/>
                <a:cs typeface="Times New Roman" panose="02020603050405020304" pitchFamily="18" charset="0"/>
              </a:rPr>
              <a:t>n</a:t>
            </a:r>
            <a:r>
              <a:rPr lang="en-US" sz="4400" dirty="0" err="1" smtClean="0">
                <a:solidFill>
                  <a:srgbClr val="7030A0"/>
                </a:solidFill>
                <a:latin typeface="Times New Roman" panose="02020603050405020304" pitchFamily="18" charset="0"/>
                <a:cs typeface="Times New Roman" panose="02020603050405020304" pitchFamily="18" charset="0"/>
              </a:rPr>
              <a:t>ước</a:t>
            </a:r>
            <a:r>
              <a:rPr lang="en-US" sz="4400" dirty="0" smtClean="0">
                <a:solidFill>
                  <a:srgbClr val="7030A0"/>
                </a:solidFill>
                <a:latin typeface="Times New Roman" panose="02020603050405020304" pitchFamily="18" charset="0"/>
                <a:cs typeface="Times New Roman" panose="02020603050405020304" pitchFamily="18" charset="0"/>
              </a:rPr>
              <a:t> </a:t>
            </a:r>
            <a:r>
              <a:rPr lang="en-US" sz="4400" dirty="0" err="1" smtClean="0">
                <a:solidFill>
                  <a:srgbClr val="7030A0"/>
                </a:solidFill>
                <a:latin typeface="Times New Roman" panose="02020603050405020304" pitchFamily="18" charset="0"/>
                <a:cs typeface="Times New Roman" panose="02020603050405020304" pitchFamily="18" charset="0"/>
              </a:rPr>
              <a:t>mưa</a:t>
            </a:r>
            <a:r>
              <a:rPr lang="en-US" sz="4400" dirty="0" smtClean="0">
                <a:solidFill>
                  <a:srgbClr val="7030A0"/>
                </a:solidFill>
                <a:latin typeface="Times New Roman" panose="02020603050405020304" pitchFamily="18" charset="0"/>
                <a:cs typeface="Times New Roman" panose="02020603050405020304" pitchFamily="18" charset="0"/>
              </a:rPr>
              <a:t>.</a:t>
            </a:r>
          </a:p>
          <a:p>
            <a:pPr marL="82550" indent="0">
              <a:buNone/>
            </a:pPr>
            <a:r>
              <a:rPr lang="vi-VN" sz="4000" dirty="0">
                <a:solidFill>
                  <a:schemeClr val="accent6">
                    <a:lumMod val="50000"/>
                  </a:schemeClr>
                </a:solidFill>
                <a:latin typeface="Times New Roman" panose="02020603050405020304" pitchFamily="18" charset="0"/>
                <a:cs typeface="Times New Roman" panose="02020603050405020304" pitchFamily="18" charset="0"/>
                <a:sym typeface="+mn-ea"/>
              </a:rPr>
              <a:t>  </a:t>
            </a:r>
            <a:r>
              <a:rPr lang="vi-VN" sz="4000" dirty="0">
                <a:solidFill>
                  <a:srgbClr val="7030A0"/>
                </a:solidFill>
                <a:latin typeface="Times New Roman" panose="02020603050405020304" pitchFamily="18" charset="0"/>
                <a:cs typeface="Times New Roman" panose="02020603050405020304" pitchFamily="18" charset="0"/>
                <a:sym typeface="+mn-ea"/>
              </a:rPr>
              <a:t> Cầu vồng xuất hiện do sự kết hợp giữa ánh sáng mặt trời và các giọt nước trong không khí. Khi ánh sáng </a:t>
            </a:r>
            <a:r>
              <a:rPr lang="en-US" altLang="vi-VN" sz="4000" dirty="0">
                <a:solidFill>
                  <a:srgbClr val="7030A0"/>
                </a:solidFill>
                <a:latin typeface="Times New Roman" panose="02020603050405020304" pitchFamily="18" charset="0"/>
                <a:cs typeface="Times New Roman" panose="02020603050405020304" pitchFamily="18" charset="0"/>
                <a:sym typeface="+mn-ea"/>
              </a:rPr>
              <a:t>m</a:t>
            </a:r>
            <a:r>
              <a:rPr lang="vi-VN" sz="4000" dirty="0">
                <a:solidFill>
                  <a:srgbClr val="7030A0"/>
                </a:solidFill>
                <a:latin typeface="Times New Roman" panose="02020603050405020304" pitchFamily="18" charset="0"/>
                <a:cs typeface="Times New Roman" panose="02020603050405020304" pitchFamily="18" charset="0"/>
                <a:sym typeface="+mn-ea"/>
              </a:rPr>
              <a:t>ặt </a:t>
            </a:r>
            <a:r>
              <a:rPr lang="en-US" altLang="vi-VN" sz="4000" dirty="0">
                <a:solidFill>
                  <a:srgbClr val="7030A0"/>
                </a:solidFill>
                <a:latin typeface="Times New Roman" panose="02020603050405020304" pitchFamily="18" charset="0"/>
                <a:cs typeface="Times New Roman" panose="02020603050405020304" pitchFamily="18" charset="0"/>
                <a:sym typeface="+mn-ea"/>
              </a:rPr>
              <a:t>t</a:t>
            </a:r>
            <a:r>
              <a:rPr lang="vi-VN" sz="4000" dirty="0">
                <a:solidFill>
                  <a:srgbClr val="7030A0"/>
                </a:solidFill>
                <a:latin typeface="Times New Roman" panose="02020603050405020304" pitchFamily="18" charset="0"/>
                <a:cs typeface="Times New Roman" panose="02020603050405020304" pitchFamily="18" charset="0"/>
                <a:sym typeface="+mn-ea"/>
              </a:rPr>
              <a:t>rời chiếu vào các giọt nước, nó sẽ bị phản xạ và khúc xạ theo các nguyên lý quang học. Quá trình này sẽ tạo ra hiệu ứng tán sắc ánh sáng thành các màu khác </a:t>
            </a:r>
            <a:r>
              <a:rPr lang="vi-VN" sz="4000" dirty="0" smtClean="0">
                <a:solidFill>
                  <a:srgbClr val="7030A0"/>
                </a:solidFill>
                <a:latin typeface="Times New Roman" panose="02020603050405020304" pitchFamily="18" charset="0"/>
                <a:cs typeface="Times New Roman" panose="02020603050405020304" pitchFamily="18" charset="0"/>
                <a:sym typeface="+mn-ea"/>
              </a:rPr>
              <a:t>nhau</a:t>
            </a:r>
            <a:r>
              <a:rPr lang="en-US" sz="4000" dirty="0" smtClean="0">
                <a:solidFill>
                  <a:srgbClr val="7030A0"/>
                </a:solidFill>
                <a:latin typeface="Times New Roman" panose="02020603050405020304" pitchFamily="18" charset="0"/>
                <a:cs typeface="Times New Roman" panose="02020603050405020304" pitchFamily="18" charset="0"/>
                <a:sym typeface="+mn-ea"/>
              </a:rPr>
              <a:t>.</a:t>
            </a:r>
            <a:endParaRPr lang="en-US" sz="4000" dirty="0" smtClean="0">
              <a:solidFill>
                <a:srgbClr val="7030A0"/>
              </a:solidFill>
              <a:latin typeface="Times New Roman" panose="02020603050405020304" pitchFamily="18" charset="0"/>
              <a:cs typeface="Times New Roman" panose="02020603050405020304" pitchFamily="18" charset="0"/>
            </a:endParaRPr>
          </a:p>
          <a:p>
            <a:pPr marL="82550" indent="0">
              <a:buNone/>
            </a:pPr>
            <a:endParaRPr lang="en-US" sz="4000" dirty="0" smtClean="0">
              <a:solidFill>
                <a:srgbClr val="7030A0"/>
              </a:solidFill>
              <a:latin typeface="Times New Roman" panose="02020603050405020304" pitchFamily="18" charset="0"/>
              <a:cs typeface="Times New Roman" panose="02020603050405020304" pitchFamily="18" charset="0"/>
            </a:endParaRPr>
          </a:p>
        </p:txBody>
      </p:sp>
      <p:pic>
        <p:nvPicPr>
          <p:cNvPr id="3074" name="Picture 2" descr="Khám phá khoa học - Màu sắc của cầu vồng - YouTub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4640" y="5017770"/>
            <a:ext cx="5067300" cy="1840230"/>
          </a:xfrm>
          <a:prstGeom prst="rect">
            <a:avLst/>
          </a:prstGeom>
          <a:noFill/>
          <a:extLst>
            <a:ext uri="{909E8E84-426E-40DD-AFC4-6F175D3DCCD1}">
              <a14:hiddenFill xmlns:a14="http://schemas.microsoft.com/office/drawing/2010/main">
                <a:solidFill>
                  <a:srgbClr val="FFFFFF"/>
                </a:solidFill>
              </a14:hiddenFill>
            </a:ext>
          </a:extLst>
        </p:spPr>
      </p:pic>
      <p:sp>
        <p:nvSpPr>
          <p:cNvPr id="12" name="Cloud Callout 11"/>
          <p:cNvSpPr/>
          <p:nvPr/>
        </p:nvSpPr>
        <p:spPr>
          <a:xfrm>
            <a:off x="8399929" y="4818381"/>
            <a:ext cx="2344271" cy="223846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8668080" y="5053910"/>
            <a:ext cx="1542720" cy="1198880"/>
          </a:xfrm>
          <a:prstGeom prst="rect">
            <a:avLst/>
          </a:prstGeom>
          <a:noFill/>
        </p:spPr>
        <p:txBody>
          <a:bodyPr wrap="square" rtlCol="0">
            <a:spAutoFit/>
          </a:bodyPr>
          <a:lstStyle/>
          <a:p>
            <a:r>
              <a:rPr lang="en-US" b="1" i="1" dirty="0" err="1" smtClean="0">
                <a:solidFill>
                  <a:schemeClr val="accent2"/>
                </a:solidFill>
              </a:rPr>
              <a:t>Nguồn</a:t>
            </a:r>
            <a:r>
              <a:rPr lang="en-US" b="1" i="1" dirty="0" smtClean="0">
                <a:solidFill>
                  <a:schemeClr val="accent2"/>
                </a:solidFill>
              </a:rPr>
              <a:t>: </a:t>
            </a:r>
            <a:r>
              <a:rPr lang="en-US" b="1" i="1" dirty="0" err="1" smtClean="0">
                <a:solidFill>
                  <a:schemeClr val="accent2"/>
                </a:solidFill>
              </a:rPr>
              <a:t>Khám</a:t>
            </a:r>
            <a:r>
              <a:rPr lang="en-US" b="1" i="1" dirty="0" smtClean="0">
                <a:solidFill>
                  <a:schemeClr val="accent2"/>
                </a:solidFill>
              </a:rPr>
              <a:t> </a:t>
            </a:r>
            <a:r>
              <a:rPr lang="en-US" b="1" i="1" dirty="0" err="1" smtClean="0">
                <a:solidFill>
                  <a:schemeClr val="accent2"/>
                </a:solidFill>
              </a:rPr>
              <a:t>phá</a:t>
            </a:r>
            <a:r>
              <a:rPr lang="en-US" b="1" i="1" dirty="0" smtClean="0">
                <a:solidFill>
                  <a:schemeClr val="accent2"/>
                </a:solidFill>
              </a:rPr>
              <a:t> </a:t>
            </a:r>
            <a:r>
              <a:rPr lang="en-US" b="1" i="1" dirty="0" err="1" smtClean="0">
                <a:solidFill>
                  <a:schemeClr val="accent2"/>
                </a:solidFill>
              </a:rPr>
              <a:t>khoa</a:t>
            </a:r>
            <a:r>
              <a:rPr lang="en-US" b="1" i="1" dirty="0" smtClean="0">
                <a:solidFill>
                  <a:schemeClr val="accent2"/>
                </a:solidFill>
              </a:rPr>
              <a:t> </a:t>
            </a:r>
            <a:r>
              <a:rPr lang="en-US" b="1" i="1" dirty="0" err="1" smtClean="0">
                <a:solidFill>
                  <a:schemeClr val="accent2"/>
                </a:solidFill>
              </a:rPr>
              <a:t>học-màu</a:t>
            </a:r>
            <a:r>
              <a:rPr lang="en-US" b="1" i="1" dirty="0" smtClean="0">
                <a:solidFill>
                  <a:schemeClr val="accent2"/>
                </a:solidFill>
              </a:rPr>
              <a:t> </a:t>
            </a:r>
            <a:r>
              <a:rPr lang="en-US" b="1" i="1" dirty="0" err="1" smtClean="0">
                <a:solidFill>
                  <a:schemeClr val="accent2"/>
                </a:solidFill>
              </a:rPr>
              <a:t>sắc</a:t>
            </a:r>
            <a:r>
              <a:rPr lang="en-US" b="1" i="1" dirty="0" smtClean="0">
                <a:solidFill>
                  <a:schemeClr val="accent2"/>
                </a:solidFill>
              </a:rPr>
              <a:t> </a:t>
            </a:r>
            <a:r>
              <a:rPr lang="en-US" b="1" i="1" dirty="0" err="1" smtClean="0">
                <a:solidFill>
                  <a:schemeClr val="accent2"/>
                </a:solidFill>
              </a:rPr>
              <a:t>của</a:t>
            </a:r>
            <a:r>
              <a:rPr lang="en-US" b="1" i="1" dirty="0" smtClean="0">
                <a:solidFill>
                  <a:schemeClr val="accent2"/>
                </a:solidFill>
              </a:rPr>
              <a:t> </a:t>
            </a:r>
            <a:r>
              <a:rPr lang="en-US" b="1" i="1" dirty="0" err="1" smtClean="0">
                <a:solidFill>
                  <a:schemeClr val="accent2"/>
                </a:solidFill>
              </a:rPr>
              <a:t>cầu</a:t>
            </a:r>
            <a:r>
              <a:rPr lang="en-US" b="1" i="1" dirty="0" smtClean="0">
                <a:solidFill>
                  <a:schemeClr val="accent2"/>
                </a:solidFill>
              </a:rPr>
              <a:t> </a:t>
            </a:r>
            <a:r>
              <a:rPr lang="en-US" b="1" i="1" dirty="0" err="1" smtClean="0">
                <a:solidFill>
                  <a:schemeClr val="accent2"/>
                </a:solidFill>
              </a:rPr>
              <a:t>vồng</a:t>
            </a:r>
            <a:r>
              <a:rPr lang="en-US" b="1" i="1" dirty="0" smtClean="0">
                <a:solidFill>
                  <a:schemeClr val="accent2"/>
                </a:solidFill>
              </a:rPr>
              <a:t>.</a:t>
            </a:r>
            <a:endParaRPr lang="en-US" b="1" i="1" dirty="0">
              <a:solidFill>
                <a:schemeClr val="accent2"/>
              </a:solidFill>
            </a:endParaRPr>
          </a:p>
        </p:txBody>
      </p:sp>
    </p:spTree>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 y="43180"/>
            <a:ext cx="9436100" cy="5704205"/>
          </a:xfrm>
        </p:spPr>
        <p:txBody>
          <a:bodyPr>
            <a:noAutofit/>
          </a:bodyPr>
          <a:lstStyle/>
          <a:p>
            <a:pPr marL="82550" indent="0" algn="just">
              <a:buNone/>
            </a:pPr>
            <a:r>
              <a:rPr lang="vi-VN" sz="1600" dirty="0">
                <a:solidFill>
                  <a:schemeClr val="accent6">
                    <a:lumMod val="50000"/>
                  </a:schemeClr>
                </a:solidFill>
              </a:rPr>
              <a:t> </a:t>
            </a:r>
            <a:r>
              <a:rPr lang="vi-VN" sz="2700" dirty="0">
                <a:solidFill>
                  <a:schemeClr val="accent6">
                    <a:lumMod val="50000"/>
                  </a:schemeClr>
                </a:solidFill>
              </a:rPr>
              <a:t>   </a:t>
            </a:r>
            <a:r>
              <a:rPr lang="vi-VN" sz="3600" dirty="0">
                <a:solidFill>
                  <a:schemeClr val="bg2">
                    <a:lumMod val="10000"/>
                  </a:schemeClr>
                </a:solidFill>
                <a:latin typeface="Times New Roman" panose="02020603050405020304" pitchFamily="18" charset="0"/>
                <a:cs typeface="Times New Roman" panose="02020603050405020304" pitchFamily="18" charset="0"/>
                <a:sym typeface="+mn-ea"/>
              </a:rPr>
              <a:t>Ánh sáng mặt trời không phải chỉ có một màu trắng duy nhất, mà là một hỗn hợp của nhiều ánh sáng có bước sóng khác nhau. Khi ánh sáng đi qua các giọt nước, các ánh sáng có bước sóng khác nhau sẽ bị khúc xạ ở các góc khác nhau, các ánh sáng này sẽ bị phản xạ lại bởi mặt trong của các giọt nước và sẽ bị khúc xạ một lần nữa khi ra khỏi các giọt nước. Kết quả tạo thành một dải màu sắc liên tục trên bầu trời, được gọi là cầu vồng</a:t>
            </a:r>
            <a:r>
              <a:rPr lang="vi-VN" sz="3600" dirty="0">
                <a:latin typeface="Times New Roman" panose="02020603050405020304" pitchFamily="18" charset="0"/>
                <a:cs typeface="Times New Roman" panose="02020603050405020304" pitchFamily="18" charset="0"/>
                <a:sym typeface="+mn-ea"/>
              </a:rPr>
              <a:t>.</a:t>
            </a:r>
            <a:endParaRPr lang="en-US" sz="3600" dirty="0">
              <a:latin typeface="Times New Roman" panose="02020603050405020304" pitchFamily="18" charset="0"/>
              <a:cs typeface="Times New Roman" panose="02020603050405020304" pitchFamily="18" charset="0"/>
            </a:endParaRPr>
          </a:p>
          <a:p>
            <a:pPr marL="82550" indent="0" algn="just">
              <a:buNone/>
            </a:pPr>
            <a:endParaRPr lang="en-US" sz="3600" dirty="0" smtClean="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8" name="Picture 2" descr="https://f2-zpc.zdn.vn/3060688915021815061/a37254d3e27936276f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9350" y="4294505"/>
            <a:ext cx="2152650" cy="265366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0039600" y="6489564"/>
            <a:ext cx="2745417" cy="368300"/>
          </a:xfrm>
          <a:prstGeom prst="rect">
            <a:avLst/>
          </a:prstGeom>
          <a:noFill/>
        </p:spPr>
        <p:txBody>
          <a:bodyPr wrap="square" rtlCol="0">
            <a:spAutoFit/>
          </a:bodyPr>
          <a:lstStyle/>
          <a:p>
            <a:r>
              <a:rPr lang="en-US" b="1" i="1" dirty="0">
                <a:solidFill>
                  <a:schemeClr val="accent2"/>
                </a:solidFill>
              </a:rPr>
              <a:t>t</a:t>
            </a:r>
            <a:r>
              <a:rPr lang="en-US" b="1" i="1" dirty="0" smtClean="0">
                <a:solidFill>
                  <a:schemeClr val="accent2"/>
                </a:solidFill>
              </a:rPr>
              <a:t>uoitrethudo.com.vn</a:t>
            </a:r>
            <a:endParaRPr lang="en-US" b="1" i="1" dirty="0">
              <a:solidFill>
                <a:schemeClr val="accent2"/>
              </a:solidFill>
            </a:endParaRPr>
          </a:p>
        </p:txBody>
      </p:sp>
      <p:pic>
        <p:nvPicPr>
          <p:cNvPr id="4" name="Picture 4" descr="https://f6-zpc.zdn.vn/7539719581146517675/e6f41e7cb2d666883fc7.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9782175" y="125730"/>
            <a:ext cx="2263775" cy="295846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s 5"/>
          <p:cNvSpPr/>
          <p:nvPr/>
        </p:nvSpPr>
        <p:spPr>
          <a:xfrm>
            <a:off x="9782175" y="3184525"/>
            <a:ext cx="2199005" cy="782320"/>
          </a:xfrm>
          <a:prstGeom prst="rect">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vi-VN" altLang="en-US" sz="2000">
                <a:solidFill>
                  <a:srgbClr val="FF0000"/>
                </a:solidFill>
                <a:latin typeface="Times New Roman" panose="02020603050405020304" pitchFamily="18" charset="0"/>
                <a:cs typeface="Times New Roman" panose="02020603050405020304" pitchFamily="18" charset="0"/>
              </a:rPr>
              <a:t>Tranh minh họa quá trình hình thành cầu vồng</a:t>
            </a:r>
          </a:p>
        </p:txBody>
      </p:sp>
      <p:sp>
        <p:nvSpPr>
          <p:cNvPr id="5" name="Text Box 4"/>
          <p:cNvSpPr txBox="1"/>
          <p:nvPr/>
        </p:nvSpPr>
        <p:spPr>
          <a:xfrm>
            <a:off x="635" y="4953000"/>
            <a:ext cx="10194290" cy="1753235"/>
          </a:xfrm>
          <a:prstGeom prst="rect">
            <a:avLst/>
          </a:prstGeom>
          <a:noFill/>
        </p:spPr>
        <p:txBody>
          <a:bodyPr wrap="square" rtlCol="0" anchor="t">
            <a:spAutoFit/>
          </a:bodyPr>
          <a:lstStyle/>
          <a:p>
            <a:pPr marL="0" indent="0">
              <a:buNone/>
            </a:pPr>
            <a:r>
              <a:rPr lang="en-US" altLang="vi-VN" sz="3600" dirty="0">
                <a:latin typeface="Times New Roman" panose="02020603050405020304" pitchFamily="18" charset="0"/>
                <a:cs typeface="Times New Roman" panose="02020603050405020304" pitchFamily="18" charset="0"/>
                <a:sym typeface="+mn-ea"/>
              </a:rPr>
              <a:t>   </a:t>
            </a:r>
            <a:r>
              <a:rPr lang="vi-VN" altLang="en-US" sz="3600" dirty="0">
                <a:latin typeface="Times New Roman" panose="02020603050405020304" pitchFamily="18" charset="0"/>
                <a:cs typeface="Times New Roman" panose="02020603050405020304" pitchFamily="18" charset="0"/>
                <a:sym typeface="+mn-ea"/>
              </a:rPr>
              <a:t>Cầu vồng có tác dụng là tạo cảnh đẹp, là nguồn cảm hứng sáng tác trong nghệ thuật,....</a:t>
            </a:r>
            <a:r>
              <a:rPr lang="en-US" altLang="vi-VN" sz="3600" dirty="0">
                <a:latin typeface="Times New Roman" panose="02020603050405020304" pitchFamily="18" charset="0"/>
                <a:cs typeface="Times New Roman" panose="02020603050405020304" pitchFamily="18" charset="0"/>
                <a:sym typeface="+mn-ea"/>
              </a:rPr>
              <a:t>.</a:t>
            </a:r>
            <a:r>
              <a:rPr lang="vi-VN" altLang="en-US" sz="3600" dirty="0">
                <a:latin typeface="Times New Roman" panose="02020603050405020304" pitchFamily="18" charset="0"/>
                <a:cs typeface="Times New Roman" panose="02020603050405020304" pitchFamily="18" charset="0"/>
                <a:sym typeface="+mn-ea"/>
              </a:rPr>
              <a:t>.Cầu vồng vẫn mãi là một hiện tượng tự nhiên hấp dẫn với mọi người.</a:t>
            </a:r>
            <a:r>
              <a:rPr lang="en-US" altLang="vi-VN" sz="3600" dirty="0">
                <a:latin typeface="Times New Roman" panose="02020603050405020304" pitchFamily="18" charset="0"/>
                <a:cs typeface="Times New Roman" panose="02020603050405020304" pitchFamily="18" charset="0"/>
                <a:sym typeface="+mn-ea"/>
              </a:rPr>
              <a:t> </a:t>
            </a:r>
          </a:p>
        </p:txBody>
      </p:sp>
    </p:spTree>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p:nvPr/>
        </p:nvSpPr>
        <p:spPr>
          <a:xfrm>
            <a:off x="398145" y="746125"/>
            <a:ext cx="11396345" cy="533400"/>
          </a:xfrm>
          <a:prstGeom prst="rect">
            <a:avLst/>
          </a:prstGeom>
          <a:noFill/>
        </p:spPr>
        <p:txBody>
          <a:bodyPr wrap="square" rtlCol="0" anchor="t">
            <a:noAutofit/>
          </a:bodyPr>
          <a:lstStyle/>
          <a:p>
            <a:r>
              <a:rPr lang="vi-VN" altLang="en-US" sz="2800" b="1">
                <a:solidFill>
                  <a:srgbClr val="FF0000"/>
                </a:solidFill>
                <a:latin typeface="Times New Roman" panose="02020603050405020304" pitchFamily="18" charset="0"/>
                <a:cs typeface="Times New Roman" panose="02020603050405020304" pitchFamily="18" charset="0"/>
              </a:rPr>
              <a:t> </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2" name="Text Box 1"/>
          <p:cNvSpPr txBox="1"/>
          <p:nvPr/>
        </p:nvSpPr>
        <p:spPr>
          <a:xfrm>
            <a:off x="525145" y="873125"/>
            <a:ext cx="11396345" cy="533400"/>
          </a:xfrm>
          <a:prstGeom prst="rect">
            <a:avLst/>
          </a:prstGeom>
          <a:noFill/>
        </p:spPr>
        <p:txBody>
          <a:bodyPr wrap="square" rtlCol="0" anchor="t">
            <a:noAutofit/>
          </a:bodyPr>
          <a:lstStyle/>
          <a:p>
            <a:r>
              <a:rPr lang="vi-VN" altLang="en-US" sz="2800" b="1">
                <a:solidFill>
                  <a:srgbClr val="FF0000"/>
                </a:solidFill>
                <a:latin typeface="Times New Roman" panose="02020603050405020304" pitchFamily="18" charset="0"/>
                <a:cs typeface="Times New Roman" panose="02020603050405020304" pitchFamily="18" charset="0"/>
              </a:rPr>
              <a:t> </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4" name="Text Box 3"/>
          <p:cNvSpPr txBox="1"/>
          <p:nvPr/>
        </p:nvSpPr>
        <p:spPr>
          <a:xfrm>
            <a:off x="918845" y="761365"/>
            <a:ext cx="10354945" cy="645160"/>
          </a:xfrm>
          <a:prstGeom prst="rect">
            <a:avLst/>
          </a:prstGeom>
          <a:noFill/>
        </p:spPr>
        <p:txBody>
          <a:bodyPr wrap="square" rtlCol="0" anchor="t">
            <a:spAutoFit/>
          </a:bodyPr>
          <a:lstStyle/>
          <a:p>
            <a:pPr algn="just">
              <a:spcAft>
                <a:spcPts val="0"/>
              </a:spcAft>
            </a:pPr>
            <a:r>
              <a:rPr lang="vi-VN" altLang="en-US" sz="3600">
                <a:effectLst/>
                <a:latin typeface="Times New Roman" panose="02020603050405020304" pitchFamily="18" charset="0"/>
                <a:ea typeface="Times New Roman" panose="02020603050405020304" pitchFamily="18" charset="0"/>
                <a:sym typeface="+mn-ea"/>
              </a:rPr>
              <a:t>Bước 4: Xem lại và chỉnh sửa, rút kinh nghiệm</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124460"/>
            <a:ext cx="9856470" cy="1325880"/>
          </a:xfrm>
        </p:spPr>
        <p:txBody>
          <a:bodyPr>
            <a:normAutofit fontScale="90000"/>
          </a:bodyPr>
          <a:lstStyle/>
          <a:p>
            <a:pPr algn="l"/>
            <a:r>
              <a:rPr lang="en-US"/>
              <a:t>   </a:t>
            </a:r>
            <a:br>
              <a:rPr lang="en-US"/>
            </a:br>
            <a:r>
              <a:rPr lang="vi-VN" altLang="en-US"/>
              <a:t>                       </a:t>
            </a:r>
            <a:r>
              <a:rPr lang="en-US" sz="2400">
                <a:ln w="22225">
                  <a:solidFill>
                    <a:schemeClr val="accent2"/>
                  </a:solidFill>
                  <a:prstDash val="solid"/>
                </a:ln>
                <a:solidFill>
                  <a:schemeClr val="accent2">
                    <a:lumMod val="40000"/>
                    <a:lumOff val="60000"/>
                  </a:schemeClr>
                </a:solidFill>
                <a:effectLst/>
              </a:rPr>
              <a:t>CẦU VỒNG </a:t>
            </a:r>
            <a:r>
              <a:rPr lang="vi-VN" altLang="en-US" sz="2400">
                <a:ln w="22225">
                  <a:solidFill>
                    <a:schemeClr val="accent2"/>
                  </a:solidFill>
                  <a:prstDash val="solid"/>
                </a:ln>
                <a:solidFill>
                  <a:schemeClr val="accent2">
                    <a:lumMod val="40000"/>
                    <a:lumOff val="60000"/>
                  </a:schemeClr>
                </a:solidFill>
                <a:effectLst/>
              </a:rPr>
              <a:t>SAU CƠN MƯA</a:t>
            </a:r>
            <a:r>
              <a:rPr lang="en-US" sz="2400">
                <a:ln w="22225">
                  <a:solidFill>
                    <a:schemeClr val="accent2"/>
                  </a:solidFill>
                  <a:prstDash val="solid"/>
                </a:ln>
                <a:solidFill>
                  <a:schemeClr val="accent2">
                    <a:lumMod val="40000"/>
                    <a:lumOff val="60000"/>
                  </a:schemeClr>
                </a:solidFill>
                <a:effectLst/>
              </a:rPr>
              <a:t/>
            </a:r>
            <a:br>
              <a:rPr lang="en-US" sz="2400">
                <a:ln w="22225">
                  <a:solidFill>
                    <a:schemeClr val="accent2"/>
                  </a:solidFill>
                  <a:prstDash val="solid"/>
                </a:ln>
                <a:solidFill>
                  <a:schemeClr val="accent2">
                    <a:lumMod val="40000"/>
                    <a:lumOff val="60000"/>
                  </a:schemeClr>
                </a:solidFill>
                <a:effectLst/>
              </a:rPr>
            </a:br>
            <a:r>
              <a:rPr lang="en-US" sz="4000">
                <a:ln w="22225">
                  <a:solidFill>
                    <a:schemeClr val="accent2"/>
                  </a:solidFill>
                  <a:prstDash val="solid"/>
                </a:ln>
                <a:solidFill>
                  <a:schemeClr val="accent2">
                    <a:lumMod val="40000"/>
                    <a:lumOff val="60000"/>
                  </a:schemeClr>
                </a:solidFill>
                <a:effectLst/>
              </a:rPr>
              <a:t>  </a:t>
            </a:r>
            <a:r>
              <a:rPr lang="en-US" sz="3600">
                <a:ln w="22225">
                  <a:solidFill>
                    <a:schemeClr val="accent2"/>
                  </a:solidFill>
                  <a:prstDash val="solid"/>
                </a:ln>
                <a:solidFill>
                  <a:srgbClr val="FF0000"/>
                </a:solidFill>
                <a:effectLst/>
              </a:rPr>
              <a:t> </a:t>
            </a:r>
            <a:r>
              <a:rPr lang="en-US" sz="3600">
                <a:solidFill>
                  <a:srgbClr val="FF0000"/>
                </a:solidFill>
                <a:latin typeface="Times New Roman" panose="02020603050405020304" pitchFamily="18" charset="0"/>
                <a:cs typeface="Times New Roman" panose="02020603050405020304" pitchFamily="18" charset="0"/>
              </a:rPr>
              <a:t>Đã bao giờ bạn thấy điều kì diệu sau cơn mưa ?Một trong những hiện tượng kì thú hấp dẫn ấy là cầu vồng.</a:t>
            </a:r>
            <a:r>
              <a:rPr lang="vi-VN" altLang="en-US" sz="3600">
                <a:solidFill>
                  <a:srgbClr val="FF0000"/>
                </a:solidFill>
                <a:latin typeface="Times New Roman" panose="02020603050405020304" pitchFamily="18" charset="0"/>
                <a:cs typeface="Times New Roman" panose="02020603050405020304" pitchFamily="18" charset="0"/>
              </a:rPr>
              <a:t> </a:t>
            </a:r>
            <a:r>
              <a:rPr lang="vi-VN" altLang="en-US" sz="3600">
                <a:solidFill>
                  <a:srgbClr val="FF0000"/>
                </a:solidFill>
              </a:rPr>
              <a:t>Bây giờ chúng ta cùng tìm hiểu về hiện tượng này nhé</a:t>
            </a:r>
            <a:r>
              <a:rPr lang="en-US" sz="3600">
                <a:solidFill>
                  <a:srgbClr val="FF0000"/>
                </a:solidFill>
              </a:rPr>
              <a:t>.</a:t>
            </a:r>
          </a:p>
        </p:txBody>
      </p:sp>
      <p:sp>
        <p:nvSpPr>
          <p:cNvPr id="6" name="Rectangles 5"/>
          <p:cNvSpPr/>
          <p:nvPr/>
        </p:nvSpPr>
        <p:spPr>
          <a:xfrm>
            <a:off x="6914515" y="0"/>
            <a:ext cx="2956560" cy="648970"/>
          </a:xfrm>
          <a:prstGeom prst="rect">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vi-VN" altLang="en-US" sz="20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BỔ SUNG NHAN ĐỀ</a:t>
            </a:r>
          </a:p>
        </p:txBody>
      </p:sp>
      <p:sp>
        <p:nvSpPr>
          <p:cNvPr id="7" name="Right Brace 6"/>
          <p:cNvSpPr/>
          <p:nvPr/>
        </p:nvSpPr>
        <p:spPr>
          <a:xfrm>
            <a:off x="9689465" y="810260"/>
            <a:ext cx="268605" cy="914400"/>
          </a:xfrm>
          <a:prstGeom prst="rightBrace">
            <a:avLst/>
          </a:prstGeom>
        </p:spPr>
        <p:style>
          <a:lnRef idx="2">
            <a:schemeClr val="accent1"/>
          </a:lnRef>
          <a:fillRef idx="0">
            <a:srgbClr val="FFFFFF"/>
          </a:fillRef>
          <a:effectRef idx="0">
            <a:srgbClr val="FFFFFF"/>
          </a:effectRef>
          <a:fontRef idx="minor">
            <a:schemeClr val="tx1"/>
          </a:fontRef>
        </p:style>
        <p:txBody>
          <a:bodyPr rtlCol="0" anchor="ctr"/>
          <a:lstStyle/>
          <a:p>
            <a:pPr algn="ctr"/>
            <a:endParaRPr lang="en-US"/>
          </a:p>
        </p:txBody>
      </p:sp>
      <p:sp>
        <p:nvSpPr>
          <p:cNvPr id="8" name="Rectangles 7"/>
          <p:cNvSpPr/>
          <p:nvPr/>
        </p:nvSpPr>
        <p:spPr>
          <a:xfrm>
            <a:off x="10058400" y="792480"/>
            <a:ext cx="1774825" cy="1096010"/>
          </a:xfrm>
          <a:prstGeom prst="rect">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en-US" sz="2000">
                <a:solidFill>
                  <a:srgbClr val="FF0000"/>
                </a:solidFill>
              </a:rPr>
              <a:t>- Nêu tên hiện tượng</a:t>
            </a:r>
          </a:p>
          <a:p>
            <a:pPr algn="l"/>
            <a:r>
              <a:rPr lang="en-US" sz="2000">
                <a:solidFill>
                  <a:srgbClr val="FF0000"/>
                </a:solidFill>
              </a:rPr>
              <a:t>- Khái quát về hiện tượng</a:t>
            </a:r>
            <a:r>
              <a:rPr lang="en-US" sz="1400"/>
              <a:t>ng</a:t>
            </a:r>
          </a:p>
        </p:txBody>
      </p:sp>
      <p:sp>
        <p:nvSpPr>
          <p:cNvPr id="3" name="Title 1"/>
          <p:cNvSpPr>
            <a:spLocks noGrp="1"/>
          </p:cNvSpPr>
          <p:nvPr/>
        </p:nvSpPr>
        <p:spPr>
          <a:xfrm>
            <a:off x="-1315683" y="1724660"/>
            <a:ext cx="7498080" cy="990600"/>
          </a:xfrm>
          <a:prstGeom prst="rect">
            <a:avLst/>
          </a:prstGeom>
          <a:noFill/>
          <a:ln w="9525">
            <a:noFill/>
          </a:ln>
        </p:spPr>
        <p:txBody>
          <a:bodyPr anchor="ctr" anchorCtr="0">
            <a:normAutofit/>
          </a:bodyP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algn="ctr"/>
            <a:r>
              <a:rPr lang="vi-VN" sz="3200" b="1" dirty="0" smtClean="0">
                <a:solidFill>
                  <a:schemeClr val="tx1"/>
                </a:solidFill>
                <a:latin typeface="Times New Roman" panose="02020603050405020304" pitchFamily="18" charset="0"/>
                <a:cs typeface="Times New Roman" panose="02020603050405020304" pitchFamily="18" charset="0"/>
              </a:rPr>
              <a:t>Hiện tượng cầu v</a:t>
            </a:r>
            <a:r>
              <a:rPr lang="en-US" altLang="vi-VN" sz="3200" b="1" dirty="0" smtClean="0">
                <a:solidFill>
                  <a:schemeClr val="tx1"/>
                </a:solidFill>
                <a:latin typeface="Times New Roman" panose="02020603050405020304" pitchFamily="18" charset="0"/>
                <a:cs typeface="Times New Roman" panose="02020603050405020304" pitchFamily="18" charset="0"/>
              </a:rPr>
              <a:t>ồ</a:t>
            </a:r>
            <a:r>
              <a:rPr lang="vi-VN" sz="3200" b="1" dirty="0" smtClean="0">
                <a:solidFill>
                  <a:schemeClr val="tx1"/>
                </a:solidFill>
                <a:latin typeface="Times New Roman" panose="02020603050405020304" pitchFamily="18" charset="0"/>
                <a:cs typeface="Times New Roman" panose="02020603050405020304" pitchFamily="18" charset="0"/>
              </a:rPr>
              <a:t>ng là gì?</a:t>
            </a:r>
          </a:p>
        </p:txBody>
      </p:sp>
      <p:sp>
        <p:nvSpPr>
          <p:cNvPr id="5" name="Rectangles 4"/>
          <p:cNvSpPr/>
          <p:nvPr/>
        </p:nvSpPr>
        <p:spPr>
          <a:xfrm>
            <a:off x="4695825" y="1960245"/>
            <a:ext cx="2392680" cy="641985"/>
          </a:xfrm>
          <a:prstGeom prst="rect">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800">
                <a:ln w="15875"/>
                <a:gradFill>
                  <a:gsLst>
                    <a:gs pos="0">
                      <a:schemeClr val="accent1">
                        <a:hueMod val="80000"/>
                      </a:schemeClr>
                    </a:gs>
                    <a:gs pos="100000">
                      <a:schemeClr val="accent1">
                        <a:alpha val="100000"/>
                      </a:schemeClr>
                    </a:gs>
                  </a:gsLst>
                  <a:lin ang="2700000" scaled="0"/>
                </a:gradFill>
                <a:effectLst/>
                <a:latin typeface="Times New Roman" panose="02020603050405020304" pitchFamily="18" charset="0"/>
                <a:cs typeface="Times New Roman" panose="02020603050405020304" pitchFamily="18" charset="0"/>
              </a:rPr>
              <a:t>-&gt;Đề mục</a:t>
            </a:r>
          </a:p>
        </p:txBody>
      </p:sp>
      <p:sp>
        <p:nvSpPr>
          <p:cNvPr id="4" name="Text Box 3"/>
          <p:cNvSpPr txBox="1"/>
          <p:nvPr/>
        </p:nvSpPr>
        <p:spPr>
          <a:xfrm>
            <a:off x="-53340" y="2510790"/>
            <a:ext cx="10111740" cy="1076325"/>
          </a:xfrm>
          <a:prstGeom prst="rect">
            <a:avLst/>
          </a:prstGeom>
          <a:noFill/>
        </p:spPr>
        <p:txBody>
          <a:bodyPr wrap="square" rtlCol="0" anchor="t">
            <a:spAutoFit/>
          </a:bodyPr>
          <a:lstStyle/>
          <a:p>
            <a:pPr marL="82550" indent="0">
              <a:buNone/>
            </a:pPr>
            <a:r>
              <a:rPr lang="vi-VN" sz="2400" dirty="0">
                <a:solidFill>
                  <a:srgbClr val="7030A0"/>
                </a:solidFill>
                <a:latin typeface="Times New Roman" panose="02020603050405020304" pitchFamily="18" charset="0"/>
                <a:cs typeface="Times New Roman" panose="02020603050405020304" pitchFamily="18" charset="0"/>
                <a:sym typeface="+mn-ea"/>
              </a:rPr>
              <a:t>   </a:t>
            </a:r>
            <a:r>
              <a:rPr lang="vi-VN" sz="3200" dirty="0">
                <a:solidFill>
                  <a:srgbClr val="7030A0"/>
                </a:solidFill>
                <a:latin typeface="Times New Roman" panose="02020603050405020304" pitchFamily="18" charset="0"/>
                <a:cs typeface="Times New Roman" panose="02020603050405020304" pitchFamily="18" charset="0"/>
                <a:sym typeface="+mn-ea"/>
              </a:rPr>
              <a:t> </a:t>
            </a:r>
            <a:r>
              <a:rPr lang="vi-VN" sz="3200" dirty="0" smtClean="0">
                <a:solidFill>
                  <a:schemeClr val="tx1"/>
                </a:solidFill>
                <a:latin typeface="Times New Roman" panose="02020603050405020304" pitchFamily="18" charset="0"/>
                <a:cs typeface="Times New Roman" panose="02020603050405020304" pitchFamily="18" charset="0"/>
                <a:sym typeface="+mn-ea"/>
              </a:rPr>
              <a:t>Cầu </a:t>
            </a:r>
            <a:r>
              <a:rPr lang="vi-VN" sz="3200" dirty="0">
                <a:solidFill>
                  <a:schemeClr val="tx1"/>
                </a:solidFill>
                <a:latin typeface="Times New Roman" panose="02020603050405020304" pitchFamily="18" charset="0"/>
                <a:cs typeface="Times New Roman" panose="02020603050405020304" pitchFamily="18" charset="0"/>
                <a:sym typeface="+mn-ea"/>
              </a:rPr>
              <a:t>vồng là hiện tượng tán sắc của các ánh sáng từ mặt trời khi khúc xạ và phản xạ qua các giọt </a:t>
            </a:r>
            <a:r>
              <a:rPr lang="vi-VN" sz="3200" dirty="0" smtClean="0">
                <a:solidFill>
                  <a:schemeClr val="tx1"/>
                </a:solidFill>
                <a:latin typeface="Times New Roman" panose="02020603050405020304" pitchFamily="18" charset="0"/>
                <a:cs typeface="Times New Roman" panose="02020603050405020304" pitchFamily="18" charset="0"/>
                <a:sym typeface="+mn-ea"/>
              </a:rPr>
              <a:t>n</a:t>
            </a:r>
            <a:r>
              <a:rPr lang="en-US" sz="3200" dirty="0" err="1" smtClean="0">
                <a:solidFill>
                  <a:schemeClr val="tx1"/>
                </a:solidFill>
                <a:latin typeface="Times New Roman" panose="02020603050405020304" pitchFamily="18" charset="0"/>
                <a:cs typeface="Times New Roman" panose="02020603050405020304" pitchFamily="18" charset="0"/>
                <a:sym typeface="+mn-ea"/>
              </a:rPr>
              <a:t>ước</a:t>
            </a:r>
            <a:r>
              <a:rPr lang="en-US" sz="3200" dirty="0" smtClean="0">
                <a:solidFill>
                  <a:schemeClr val="tx1"/>
                </a:solidFill>
                <a:latin typeface="Times New Roman" panose="02020603050405020304" pitchFamily="18" charset="0"/>
                <a:cs typeface="Times New Roman" panose="02020603050405020304" pitchFamily="18" charset="0"/>
                <a:sym typeface="+mn-ea"/>
              </a:rPr>
              <a:t> </a:t>
            </a:r>
            <a:r>
              <a:rPr lang="en-US" sz="3200" dirty="0" err="1" smtClean="0">
                <a:solidFill>
                  <a:schemeClr val="tx1"/>
                </a:solidFill>
                <a:latin typeface="Times New Roman" panose="02020603050405020304" pitchFamily="18" charset="0"/>
                <a:cs typeface="Times New Roman" panose="02020603050405020304" pitchFamily="18" charset="0"/>
                <a:sym typeface="+mn-ea"/>
              </a:rPr>
              <a:t>mưa</a:t>
            </a:r>
            <a:r>
              <a:rPr lang="en-US" sz="3200" dirty="0" smtClean="0">
                <a:solidFill>
                  <a:schemeClr val="tx1"/>
                </a:solidFill>
                <a:latin typeface="Times New Roman" panose="02020603050405020304" pitchFamily="18" charset="0"/>
                <a:cs typeface="Times New Roman" panose="02020603050405020304" pitchFamily="18" charset="0"/>
                <a:sym typeface="+mn-ea"/>
              </a:rPr>
              <a:t>.</a:t>
            </a:r>
          </a:p>
        </p:txBody>
      </p:sp>
      <p:pic>
        <p:nvPicPr>
          <p:cNvPr id="3074" name="Picture 2" descr="Khám phá khoa học - Màu sắc của cầu vồng - YouTub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510395" y="3962400"/>
            <a:ext cx="2681605" cy="2785745"/>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a:spLocks noGrp="1"/>
          </p:cNvSpPr>
          <p:nvPr/>
        </p:nvSpPr>
        <p:spPr>
          <a:xfrm>
            <a:off x="635" y="3308350"/>
            <a:ext cx="9229725" cy="3103880"/>
          </a:xfrm>
          <a:prstGeom prst="rect">
            <a:avLst/>
          </a:prstGeom>
        </p:spPr>
        <p:txBody>
          <a:bodyPr vert="horz" lIns="91440" tIns="45720" rIns="91440" bIns="45720" rtlCol="0">
            <a:normAutofit fontScale="90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2550" indent="0">
              <a:buNone/>
            </a:pPr>
            <a:r>
              <a:rPr lang="vi-VN" sz="2400" dirty="0">
                <a:solidFill>
                  <a:schemeClr val="accent6">
                    <a:lumMod val="50000"/>
                  </a:schemeClr>
                </a:solidFill>
              </a:rPr>
              <a:t> </a:t>
            </a:r>
          </a:p>
          <a:p>
            <a:pPr marL="82550" indent="0">
              <a:buNone/>
            </a:pPr>
            <a:r>
              <a:rPr lang="vi-VN" sz="3600" b="1" dirty="0">
                <a:solidFill>
                  <a:schemeClr val="tx1"/>
                </a:solidFill>
                <a:latin typeface="Times New Roman" panose="02020603050405020304" pitchFamily="18" charset="0"/>
                <a:cs typeface="Times New Roman" panose="02020603050405020304" pitchFamily="18" charset="0"/>
              </a:rPr>
              <a:t>Nguyên nhân xuất hiện cầu vồng</a:t>
            </a:r>
          </a:p>
          <a:p>
            <a:pPr marL="82550" indent="0">
              <a:buNone/>
            </a:pPr>
            <a:r>
              <a:rPr lang="vi-VN" sz="3200" dirty="0">
                <a:solidFill>
                  <a:schemeClr val="tx1"/>
                </a:solidFill>
                <a:latin typeface="Times New Roman" panose="02020603050405020304" pitchFamily="18" charset="0"/>
                <a:cs typeface="Times New Roman" panose="02020603050405020304" pitchFamily="18" charset="0"/>
              </a:rPr>
              <a:t>    Cầu vồng xuất hiện do sự kết hợp giữa ánh sáng mặt trời và các giọt nước trong không khí. Khi ánh sáng </a:t>
            </a:r>
            <a:r>
              <a:rPr lang="en-US" altLang="vi-VN" sz="3600" dirty="0">
                <a:solidFill>
                  <a:schemeClr val="tx1"/>
                </a:solidFill>
                <a:latin typeface="Times New Roman" panose="02020603050405020304" pitchFamily="18" charset="0"/>
                <a:cs typeface="Times New Roman" panose="02020603050405020304" pitchFamily="18" charset="0"/>
              </a:rPr>
              <a:t>m</a:t>
            </a:r>
            <a:r>
              <a:rPr lang="vi-VN" sz="3600" dirty="0">
                <a:solidFill>
                  <a:schemeClr val="tx1"/>
                </a:solidFill>
                <a:latin typeface="Times New Roman" panose="02020603050405020304" pitchFamily="18" charset="0"/>
                <a:cs typeface="Times New Roman" panose="02020603050405020304" pitchFamily="18" charset="0"/>
              </a:rPr>
              <a:t>ặt </a:t>
            </a:r>
            <a:r>
              <a:rPr lang="en-US" altLang="vi-VN" sz="3600" dirty="0">
                <a:solidFill>
                  <a:schemeClr val="tx1"/>
                </a:solidFill>
                <a:latin typeface="Times New Roman" panose="02020603050405020304" pitchFamily="18" charset="0"/>
                <a:cs typeface="Times New Roman" panose="02020603050405020304" pitchFamily="18" charset="0"/>
              </a:rPr>
              <a:t>t</a:t>
            </a:r>
            <a:r>
              <a:rPr lang="vi-VN" sz="3600" dirty="0">
                <a:solidFill>
                  <a:schemeClr val="tx1"/>
                </a:solidFill>
                <a:latin typeface="Times New Roman" panose="02020603050405020304" pitchFamily="18" charset="0"/>
                <a:cs typeface="Times New Roman" panose="02020603050405020304" pitchFamily="18" charset="0"/>
              </a:rPr>
              <a:t>rời chiếu vào các giọt nước, nó sẽ bị phản xạ và khúc xạ theo các nguyên lý quang học. Quá trình này sẽ tạo ra hiệu ứng tán sắc ánh sáng thành các màu khác </a:t>
            </a:r>
            <a:r>
              <a:rPr lang="vi-VN" sz="3600" dirty="0" smtClean="0">
                <a:solidFill>
                  <a:schemeClr val="tx1"/>
                </a:solidFill>
                <a:latin typeface="Times New Roman" panose="02020603050405020304" pitchFamily="18" charset="0"/>
                <a:cs typeface="Times New Roman" panose="02020603050405020304" pitchFamily="18" charset="0"/>
              </a:rPr>
              <a:t>nhau</a:t>
            </a:r>
            <a:r>
              <a:rPr lang="en-US" sz="3600" dirty="0" smtClean="0">
                <a:solidFill>
                  <a:schemeClr val="tx1"/>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circle(in)">
                                      <p:cBhvr>
                                        <p:cTn id="29" dur="2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9">
                                            <p:txEl>
                                              <p:pRg st="0" end="0"/>
                                            </p:txEl>
                                          </p:spTgt>
                                        </p:tgtEl>
                                        <p:attrNameLst>
                                          <p:attrName>style.visibility</p:attrName>
                                        </p:attrNameLst>
                                      </p:cBhvr>
                                      <p:to>
                                        <p:strVal val="visible"/>
                                      </p:to>
                                    </p:set>
                                    <p:animEffect transition="in" filter="circle(in)">
                                      <p:cBhvr>
                                        <p:cTn id="34" dur="2000"/>
                                        <p:tgtEl>
                                          <p:spTgt spid="9">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9">
                                            <p:txEl>
                                              <p:pRg st="1" end="1"/>
                                            </p:txEl>
                                          </p:spTgt>
                                        </p:tgtEl>
                                        <p:attrNameLst>
                                          <p:attrName>style.visibility</p:attrName>
                                        </p:attrNameLst>
                                      </p:cBhvr>
                                      <p:to>
                                        <p:strVal val="visible"/>
                                      </p:to>
                                    </p:set>
                                    <p:animEffect transition="in" filter="circle(in)">
                                      <p:cBhvr>
                                        <p:cTn id="39" dur="2000"/>
                                        <p:tgtEl>
                                          <p:spTgt spid="9">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9">
                                            <p:txEl>
                                              <p:pRg st="2" end="2"/>
                                            </p:txEl>
                                          </p:spTgt>
                                        </p:tgtEl>
                                        <p:attrNameLst>
                                          <p:attrName>style.visibility</p:attrName>
                                        </p:attrNameLst>
                                      </p:cBhvr>
                                      <p:to>
                                        <p:strVal val="visible"/>
                                      </p:to>
                                    </p:set>
                                    <p:animEffect transition="in" filter="circle(in)">
                                      <p:cBhvr>
                                        <p:cTn id="44" dur="2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3" grpId="0"/>
      <p:bldP spid="5" grpId="0" bldLvl="0" animBg="1"/>
      <p:bldP spid="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850" y="-128270"/>
            <a:ext cx="10515600" cy="873125"/>
          </a:xfrm>
        </p:spPr>
        <p:txBody>
          <a:bodyPr/>
          <a:lstStyle/>
          <a:p>
            <a:pPr algn="ctr"/>
            <a:r>
              <a:rPr lang="vi-VN" sz="3200" b="1" dirty="0" smtClean="0">
                <a:solidFill>
                  <a:srgbClr val="3C62CC"/>
                </a:solidFill>
              </a:rPr>
              <a:t>Quá trìn</a:t>
            </a:r>
            <a:r>
              <a:rPr lang="en-US" altLang="vi-VN" sz="3200" b="1" dirty="0" smtClean="0">
                <a:solidFill>
                  <a:srgbClr val="3C62CC"/>
                </a:solidFill>
              </a:rPr>
              <a:t>h</a:t>
            </a:r>
            <a:r>
              <a:rPr lang="vi-VN" sz="3200" b="1" dirty="0" smtClean="0">
                <a:solidFill>
                  <a:srgbClr val="3C62CC"/>
                </a:solidFill>
              </a:rPr>
              <a:t> diễn ra hiện tượng cầu vồng</a:t>
            </a:r>
            <a:r>
              <a:rPr lang="vi-VN" sz="3200" dirty="0" smtClean="0">
                <a:solidFill>
                  <a:srgbClr val="3C62CC"/>
                </a:solidFill>
              </a:rPr>
              <a:t> </a:t>
            </a:r>
          </a:p>
        </p:txBody>
      </p:sp>
      <p:sp>
        <p:nvSpPr>
          <p:cNvPr id="3" name="Content Placeholder 2"/>
          <p:cNvSpPr>
            <a:spLocks noGrp="1"/>
          </p:cNvSpPr>
          <p:nvPr>
            <p:ph sz="half" idx="1"/>
          </p:nvPr>
        </p:nvSpPr>
        <p:spPr>
          <a:xfrm>
            <a:off x="137795" y="557530"/>
            <a:ext cx="7176135" cy="4351655"/>
          </a:xfrm>
        </p:spPr>
        <p:txBody>
          <a:bodyPr>
            <a:noAutofit/>
          </a:bodyPr>
          <a:lstStyle/>
          <a:p>
            <a:pPr marL="82550" indent="0" algn="just">
              <a:buNone/>
            </a:pPr>
            <a:r>
              <a:rPr lang="vi-VN" dirty="0">
                <a:solidFill>
                  <a:schemeClr val="bg2">
                    <a:lumMod val="10000"/>
                  </a:schemeClr>
                </a:solidFill>
              </a:rPr>
              <a:t>   </a:t>
            </a:r>
            <a:r>
              <a:rPr lang="vi-VN" sz="2400" dirty="0">
                <a:solidFill>
                  <a:schemeClr val="bg2">
                    <a:lumMod val="10000"/>
                  </a:schemeClr>
                </a:solidFill>
              </a:rPr>
              <a:t> </a:t>
            </a:r>
            <a:r>
              <a:rPr lang="vi-VN" sz="3200" dirty="0">
                <a:solidFill>
                  <a:schemeClr val="bg2">
                    <a:lumMod val="10000"/>
                  </a:schemeClr>
                </a:solidFill>
                <a:latin typeface="Times New Roman" panose="02020603050405020304" pitchFamily="18" charset="0"/>
                <a:cs typeface="Times New Roman" panose="02020603050405020304" pitchFamily="18" charset="0"/>
              </a:rPr>
              <a:t>Ánh sáng mặt trời không phải chỉ có một màu trắng duy nhất, mà là một hỗn hợp của nhiều ánh sáng có bước sóng khác nhau. Khi ánh sáng đi qua các giọt nước, các ánh sáng có bước sóng khác nhau sẽ bị khúc xạ ở các góc khác nhau, các ánh sáng này sẽ bị phản xạ lại bởi mặt trong của các giọt nước và sẽ bị khúc xạ một lần nữa khi ra khỏi các giọt nước. Kết quả sẽ tạo thành một dải màu sắc liên tục trên bầu trời, được gọi là cầu vồng</a:t>
            </a:r>
            <a:r>
              <a:rPr lang="vi-VN" sz="3200" dirty="0">
                <a:latin typeface="Times New Roman" panose="02020603050405020304" pitchFamily="18" charset="0"/>
                <a:cs typeface="Times New Roman" panose="02020603050405020304" pitchFamily="18" charset="0"/>
              </a:rPr>
              <a:t>.</a:t>
            </a:r>
          </a:p>
        </p:txBody>
      </p:sp>
      <p:pic>
        <p:nvPicPr>
          <p:cNvPr id="4" name="Picture 4" descr="https://f6-zpc.zdn.vn/7539719581146517675/e6f41e7cb2d666883fc7.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339330" y="64135"/>
            <a:ext cx="4758690" cy="40627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717790" y="3630533"/>
            <a:ext cx="5105400" cy="368300"/>
          </a:xfrm>
          <a:prstGeom prst="rect">
            <a:avLst/>
          </a:prstGeom>
          <a:noFill/>
        </p:spPr>
        <p:txBody>
          <a:bodyPr wrap="square" rtlCol="0">
            <a:spAutoFit/>
          </a:bodyPr>
          <a:lstStyle/>
          <a:p>
            <a:r>
              <a:rPr lang="en-US" b="1" i="1" dirty="0" err="1">
                <a:solidFill>
                  <a:srgbClr val="FFFF00"/>
                </a:solidFill>
              </a:rPr>
              <a:t>Nguồn</a:t>
            </a:r>
            <a:r>
              <a:rPr lang="en-US" b="1" i="1" dirty="0">
                <a:solidFill>
                  <a:srgbClr val="FFFF00"/>
                </a:solidFill>
              </a:rPr>
              <a:t>: mnhoamai.longbien.edu.vn</a:t>
            </a:r>
          </a:p>
        </p:txBody>
      </p:sp>
      <p:sp>
        <p:nvSpPr>
          <p:cNvPr id="6" name="Rectangles 5"/>
          <p:cNvSpPr/>
          <p:nvPr/>
        </p:nvSpPr>
        <p:spPr>
          <a:xfrm>
            <a:off x="7717790" y="4126865"/>
            <a:ext cx="4380230" cy="782320"/>
          </a:xfrm>
          <a:prstGeom prst="rect">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vi-VN" altLang="en-US" sz="2400">
                <a:solidFill>
                  <a:srgbClr val="00B05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Tranh minh họa quá trình hình thành cầu vồng</a:t>
            </a:r>
          </a:p>
        </p:txBody>
      </p:sp>
      <p:sp>
        <p:nvSpPr>
          <p:cNvPr id="7" name="Text Box 6"/>
          <p:cNvSpPr txBox="1"/>
          <p:nvPr/>
        </p:nvSpPr>
        <p:spPr>
          <a:xfrm>
            <a:off x="137160" y="5221605"/>
            <a:ext cx="12243435" cy="1423670"/>
          </a:xfrm>
          <a:prstGeom prst="rect">
            <a:avLst/>
          </a:prstGeom>
          <a:noFill/>
        </p:spPr>
        <p:txBody>
          <a:bodyPr wrap="square" rtlCol="0" anchor="t">
            <a:noAutofit/>
          </a:bodyPr>
          <a:lstStyle/>
          <a:p>
            <a:pPr marL="0" indent="0">
              <a:buNone/>
            </a:pPr>
            <a:r>
              <a:rPr lang="en-US" altLang="vi-VN" sz="3600" dirty="0">
                <a:latin typeface="Times New Roman" panose="02020603050405020304" pitchFamily="18" charset="0"/>
                <a:cs typeface="Times New Roman" panose="02020603050405020304" pitchFamily="18" charset="0"/>
                <a:sym typeface="+mn-ea"/>
              </a:rPr>
              <a:t>  </a:t>
            </a:r>
            <a:r>
              <a:rPr lang="en-US" altLang="vi-VN" sz="4400" dirty="0">
                <a:latin typeface="Times New Roman" panose="02020603050405020304" pitchFamily="18" charset="0"/>
                <a:cs typeface="Times New Roman" panose="02020603050405020304" pitchFamily="18" charset="0"/>
                <a:sym typeface="+mn-ea"/>
              </a:rPr>
              <a:t> </a:t>
            </a:r>
            <a:r>
              <a:rPr lang="vi-VN" altLang="en-US" sz="3200" dirty="0">
                <a:latin typeface="Times New Roman" panose="02020603050405020304" pitchFamily="18" charset="0"/>
                <a:cs typeface="Times New Roman" panose="02020603050405020304" pitchFamily="18" charset="0"/>
                <a:sym typeface="+mn-ea"/>
              </a:rPr>
              <a:t>Cầu vồng có tác dụng là tạo cảnh đẹp, là nguồn cảm hứng sáng tác trong nghệ thuật,....Cầu vồng vẫn mãi là một hiện tượng tự nhiên hấp dẫn với mọi người.</a:t>
            </a:r>
            <a:r>
              <a:rPr lang="en-US" altLang="vi-VN" sz="3200" dirty="0">
                <a:latin typeface="Times New Roman" panose="02020603050405020304" pitchFamily="18" charset="0"/>
                <a:cs typeface="Times New Roman" panose="02020603050405020304" pitchFamily="18" charset="0"/>
                <a:sym typeface="+mn-ea"/>
              </a:rPr>
              <a:t> </a:t>
            </a: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6210" y="173355"/>
            <a:ext cx="11717655" cy="1586230"/>
          </a:xfrm>
          <a:prstGeom prst="rect">
            <a:avLst/>
          </a:prstGeom>
          <a:noFill/>
          <a:ln w="28575">
            <a:noFill/>
          </a:ln>
        </p:spPr>
        <p:txBody>
          <a:bodyPr wrap="square">
            <a:noAutofit/>
          </a:bodyPr>
          <a:lstStyle/>
          <a:p>
            <a:pPr algn="ctr">
              <a:lnSpc>
                <a:spcPct val="107000"/>
              </a:lnSpc>
            </a:pPr>
            <a:r>
              <a:rPr lang="vi-VN" altLang="en-US" sz="2400" b="1" kern="100" dirty="0">
                <a:solidFill>
                  <a:srgbClr val="0070C0"/>
                </a:solidFill>
                <a:latin typeface="Times New Roman" panose="02020603050405020304" pitchFamily="18" charset="0"/>
                <a:cs typeface="Times New Roman" panose="02020603050405020304" pitchFamily="18" charset="0"/>
              </a:rPr>
              <a:t>NHỮNG ĐIỀU BẠN CẦN BIẾT VỀ MƯA ĐÁ</a:t>
            </a:r>
            <a:endParaRPr lang="en-US" altLang="en-US" sz="2400" b="1" kern="100" dirty="0">
              <a:solidFill>
                <a:srgbClr val="0070C0"/>
              </a:solidFill>
              <a:latin typeface="Times New Roman" panose="02020603050405020304" pitchFamily="18" charset="0"/>
              <a:cs typeface="Times New Roman" panose="02020603050405020304" pitchFamily="18" charset="0"/>
            </a:endParaRPr>
          </a:p>
          <a:p>
            <a:pPr algn="just"/>
            <a:r>
              <a:rPr lang="vi-VN" altLang="en-US" sz="1660" b="1" kern="100" dirty="0">
                <a:latin typeface="Times New Roman" panose="02020603050405020304" pitchFamily="18" charset="0"/>
                <a:ea typeface="Calibri" panose="020F0502020204030204" pitchFamily="34" charset="0"/>
                <a:cs typeface="Times New Roman" panose="02020603050405020304" pitchFamily="18" charset="0"/>
              </a:rPr>
              <a:t>	</a:t>
            </a:r>
            <a:r>
              <a:rPr lang="vi-VN" sz="3200" kern="100" dirty="0">
                <a:latin typeface="Times New Roman" panose="02020603050405020304" pitchFamily="18" charset="0"/>
                <a:ea typeface="Calibri" panose="020F0502020204030204" pitchFamily="34" charset="0"/>
                <a:cs typeface="Times New Roman" panose="02020603050405020304" pitchFamily="18" charset="0"/>
              </a:rPr>
              <a:t>Bạn có thích mưa không? Mưa khác với mưa đá như thế nào? </a:t>
            </a:r>
            <a:r>
              <a:rPr lang="vi-VN" sz="3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Mưa đá là một trong những hiện tượng tự nhiên nguy hiểm nhất trên Trái Đất.</a:t>
            </a:r>
            <a:r>
              <a:rPr lang="vi-VN" sz="3200" kern="100" dirty="0">
                <a:latin typeface="Times New Roman" panose="02020603050405020304" pitchFamily="18" charset="0"/>
                <a:ea typeface="Calibri" panose="020F0502020204030204" pitchFamily="34" charset="0"/>
                <a:cs typeface="Times New Roman" panose="02020603050405020304" pitchFamily="18" charset="0"/>
              </a:rPr>
              <a:t> Sau đây là một số sự thật thú vị về mưa đá mà có lẽ bạn cần biết.</a:t>
            </a:r>
          </a:p>
        </p:txBody>
      </p:sp>
      <p:sp>
        <p:nvSpPr>
          <p:cNvPr id="15" name="TextBox 14"/>
          <p:cNvSpPr txBox="1"/>
          <p:nvPr/>
        </p:nvSpPr>
        <p:spPr>
          <a:xfrm>
            <a:off x="156210" y="2462530"/>
            <a:ext cx="12036425" cy="4461510"/>
          </a:xfrm>
          <a:prstGeom prst="rect">
            <a:avLst/>
          </a:prstGeom>
          <a:noFill/>
          <a:ln w="28575">
            <a:noFill/>
          </a:ln>
        </p:spPr>
        <p:txBody>
          <a:bodyPr wrap="square">
            <a:noAutofit/>
          </a:bodyPr>
          <a:lstStyle/>
          <a:p>
            <a:pPr algn="just">
              <a:lnSpc>
                <a:spcPct val="107000"/>
              </a:lnSpc>
            </a:pPr>
            <a:r>
              <a:rPr lang="en-US" altLang="en-US"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kern="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Mưa</a:t>
            </a:r>
            <a:r>
              <a:rPr lang="en-US" altLang="en-US" sz="280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kern="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đá</a:t>
            </a:r>
            <a:r>
              <a:rPr lang="en-US" altLang="en-US" sz="280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kern="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là</a:t>
            </a:r>
            <a:r>
              <a:rPr lang="en-US" altLang="en-US" sz="280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kern="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gì</a:t>
            </a:r>
            <a:r>
              <a:rPr lang="en-US" altLang="en-US" sz="280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kern="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a:t>
            </a:r>
            <a:r>
              <a:rPr lang="en-US" altLang="en-US" sz="280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kern="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nguyên</a:t>
            </a:r>
            <a:r>
              <a:rPr lang="en-US" altLang="en-US" sz="280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kern="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nhân</a:t>
            </a:r>
            <a:r>
              <a:rPr lang="en-US" altLang="en-US" sz="280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kern="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nào</a:t>
            </a:r>
            <a:r>
              <a:rPr lang="en-US" altLang="en-US" sz="280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kern="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dẫn</a:t>
            </a:r>
            <a:r>
              <a:rPr lang="en-US" altLang="en-US" sz="280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kern="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đến</a:t>
            </a:r>
            <a:r>
              <a:rPr lang="en-US" altLang="en-US" sz="280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kern="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hiện</a:t>
            </a:r>
            <a:r>
              <a:rPr lang="en-US" altLang="en-US" sz="280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kern="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tượng</a:t>
            </a:r>
            <a:r>
              <a:rPr lang="en-US" altLang="en-US" sz="280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kern="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mưa</a:t>
            </a:r>
            <a:r>
              <a:rPr lang="en-US" altLang="en-US" sz="280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kern="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đá</a:t>
            </a:r>
            <a:r>
              <a:rPr lang="en-US" altLang="en-US" sz="280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en-US" altLang="en-US" sz="2800" b="1" kern="100" dirty="0">
              <a:solidFill>
                <a:srgbClr val="002060"/>
              </a:solidFill>
              <a:latin typeface="Times New Roman" panose="02020603050405020304" pitchFamily="18" charset="0"/>
              <a:cs typeface="Times New Roman" panose="02020603050405020304" pitchFamily="18" charset="0"/>
            </a:endParaRPr>
          </a:p>
          <a:p>
            <a:pPr algn="just"/>
            <a:r>
              <a:rPr lang="vi-VN" altLang="en-US" sz="2000" kern="100" dirty="0">
                <a:latin typeface="Times New Roman" panose="02020603050405020304" pitchFamily="18" charset="0"/>
                <a:ea typeface="Calibri" panose="020F0502020204030204" pitchFamily="34" charset="0"/>
                <a:cs typeface="Times New Roman" panose="02020603050405020304" pitchFamily="18" charset="0"/>
              </a:rPr>
              <a:t>	</a:t>
            </a:r>
          </a:p>
          <a:p>
            <a:pPr algn="just"/>
            <a:r>
              <a:rPr lang="vi-VN" sz="2400" b="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kern="100" dirty="0">
                <a:effectLst/>
                <a:latin typeface="Times New Roman" panose="02020603050405020304" pitchFamily="18" charset="0"/>
                <a:ea typeface="Calibri" panose="020F0502020204030204" pitchFamily="34" charset="0"/>
                <a:cs typeface="Times New Roman" panose="02020603050405020304" pitchFamily="18" charset="0"/>
              </a:rPr>
              <a:t>Mưa đá là một hiện tượng thời tiết khi mưa rơi dưới dạng hạt hoặc cục băng có kích thước và hình dạng khác nhau. Mưa đá xảy ra do sự kết hợp của một số yếu tố trong quá trình hình thành mây dông nhưng chủ yếu là do sự va chạm giữa các dòng không khí lạnh và ấm trong đám mây dông (mây vũ tích) gây ra đối lưu cực mạnh. Điều này làm tăng khả năng hình thành và tăng kích thước của viên mưa đá (Kích thước từ 5 mm đến hàng chục centimet, hình cầu, không cân đối). </a:t>
            </a:r>
          </a:p>
          <a:p>
            <a:pPr algn="just"/>
            <a:r>
              <a:rPr lang="vi-VN" sz="2400" kern="100" dirty="0">
                <a:latin typeface="Times New Roman" panose="02020603050405020304" pitchFamily="18" charset="0"/>
                <a:ea typeface="Calibri" panose="020F0502020204030204" pitchFamily="34" charset="0"/>
                <a:cs typeface="Times New Roman" panose="02020603050405020304" pitchFamily="18" charset="0"/>
              </a:rPr>
              <a:t>	</a:t>
            </a:r>
            <a:endParaRPr lang="vi-VN" sz="2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34614" y="141602"/>
            <a:ext cx="12192000" cy="6854653"/>
          </a:xfrm>
          <a:prstGeom prst="rect">
            <a:avLst/>
          </a:prstGeom>
        </p:spPr>
      </p:pic>
      <p:pic>
        <p:nvPicPr>
          <p:cNvPr id="7" name="Picture 6"/>
          <p:cNvPicPr>
            <a:picLocks noChangeAspect="1"/>
          </p:cNvPicPr>
          <p:nvPr/>
        </p:nvPicPr>
        <p:blipFill>
          <a:blip r:embed="rId3" cstate="print">
            <a:biLevel thresh="25000"/>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7"/>
          </a:xfrm>
          <a:prstGeom prst="rect">
            <a:avLst/>
          </a:prstGeom>
        </p:spPr>
      </p:pic>
      <p:pic>
        <p:nvPicPr>
          <p:cNvPr id="9" name="Picture 8"/>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809285" y="4554041"/>
            <a:ext cx="812889" cy="885032"/>
          </a:xfrm>
          <a:prstGeom prst="rect">
            <a:avLst/>
          </a:prstGeom>
        </p:spPr>
      </p:pic>
      <p:pic>
        <p:nvPicPr>
          <p:cNvPr id="11" name="Picture 10"/>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9" y="5130390"/>
            <a:ext cx="520391" cy="566575"/>
          </a:xfrm>
          <a:prstGeom prst="rect">
            <a:avLst/>
          </a:prstGeom>
        </p:spPr>
      </p:pic>
      <p:sp>
        <p:nvSpPr>
          <p:cNvPr id="4" name="Snip Diagonal Corner Rectangle 3"/>
          <p:cNvSpPr/>
          <p:nvPr/>
        </p:nvSpPr>
        <p:spPr>
          <a:xfrm>
            <a:off x="868608" y="141602"/>
            <a:ext cx="10204777"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defRPr/>
            </a:pPr>
            <a:r>
              <a:rPr kumimoji="0" lang="en-US" sz="36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Câu</a:t>
            </a:r>
            <a:r>
              <a:rPr kumimoji="0" lang="en-US" sz="3600" b="1"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vi-VN" sz="3600" b="1"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1:</a:t>
            </a:r>
            <a:r>
              <a:rPr kumimoji="0" lang="en-US" sz="3600" b="1"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lang="vi-VN" sz="3600" i="1" dirty="0">
                <a:solidFill>
                  <a:schemeClr val="tx1"/>
                </a:solidFill>
                <a:latin typeface="Times New Roman" panose="02020603050405020304" pitchFamily="18" charset="0"/>
                <a:cs typeface="Times New Roman" panose="02020603050405020304" pitchFamily="18" charset="0"/>
              </a:rPr>
              <a:t> </a:t>
            </a:r>
            <a:r>
              <a:rPr lang="vi-VN" sz="3600" b="1" dirty="0">
                <a:solidFill>
                  <a:schemeClr val="tx1"/>
                </a:solidFill>
                <a:latin typeface="Times New Roman" panose="02020603050405020304" pitchFamily="18" charset="0"/>
                <a:cs typeface="Times New Roman" panose="02020603050405020304" pitchFamily="18" charset="0"/>
              </a:rPr>
              <a:t>Thuyết minh giải thích một hiện tượng tự nhiên thuộc kiểu văn bản nào?</a:t>
            </a:r>
          </a:p>
        </p:txBody>
      </p:sp>
      <p:sp>
        <p:nvSpPr>
          <p:cNvPr id="40" name="Cloud 39"/>
          <p:cNvSpPr/>
          <p:nvPr/>
        </p:nvSpPr>
        <p:spPr>
          <a:xfrm>
            <a:off x="-683346" y="4902196"/>
            <a:ext cx="567115" cy="349211"/>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sym typeface="Arial" panose="020B0604020202020204"/>
            </a:endParaRPr>
          </a:p>
        </p:txBody>
      </p:sp>
      <p:sp>
        <p:nvSpPr>
          <p:cNvPr id="41" name="Cloud 40"/>
          <p:cNvSpPr/>
          <p:nvPr/>
        </p:nvSpPr>
        <p:spPr>
          <a:xfrm>
            <a:off x="13632601" y="4702500"/>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sym typeface="Arial" panose="020B0604020202020204"/>
            </a:endParaRPr>
          </a:p>
        </p:txBody>
      </p:sp>
      <p:sp>
        <p:nvSpPr>
          <p:cNvPr id="43" name="Rectangle 42"/>
          <p:cNvSpPr/>
          <p:nvPr/>
        </p:nvSpPr>
        <p:spPr>
          <a:xfrm>
            <a:off x="3762375" y="2781300"/>
            <a:ext cx="4883150" cy="85471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r>
              <a:rPr lang="vi-VN" altLang="fr-FR"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Văn bản </a:t>
            </a:r>
            <a:r>
              <a:rPr lang="vi-VN" altLang="en-US" sz="3600" b="1" noProof="0" dirty="0">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thông tin</a:t>
            </a:r>
            <a:endParaRPr kumimoji="0" lang="vi-VN" alt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endParaRPr>
          </a:p>
          <a:p>
            <a:endParaRPr sz="2800">
              <a:solidFill>
                <a:schemeClr val="tx1"/>
              </a:solidFill>
              <a:latin typeface="Times New Roman" panose="02020603050405020304" pitchFamily="18" charset="0"/>
              <a:cs typeface="Times New Roman" panose="02020603050405020304" pitchFamily="18" charset="0"/>
            </a:endParaRPr>
          </a:p>
          <a:p>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361979" y="6481483"/>
            <a:ext cx="1726928"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repeatCount="indefinite" fill="hold" nodeType="withEffect">
                                  <p:stCondLst>
                                    <p:cond delay="0"/>
                                  </p:stCondLst>
                                  <p:childTnLst>
                                    <p:animRot by="21600000">
                                      <p:cBhvr>
                                        <p:cTn id="11" dur="2250" fill="hold"/>
                                        <p:tgtEl>
                                          <p:spTgt spid="7"/>
                                        </p:tgtEl>
                                        <p:attrNameLst>
                                          <p:attrName>r</p:attrName>
                                        </p:attrNameLst>
                                      </p:cBhvr>
                                    </p:animRot>
                                  </p:childTnLst>
                                </p:cTn>
                              </p:par>
                              <p:par>
                                <p:cTn id="12" presetID="8" presetClass="emph" presetSubtype="0" repeatCount="indefinite" fill="hold" nodeType="withEffect">
                                  <p:stCondLst>
                                    <p:cond delay="0"/>
                                  </p:stCondLst>
                                  <p:childTnLst>
                                    <p:animRot by="21600000">
                                      <p:cBhvr>
                                        <p:cTn id="13" dur="2500" fill="hold"/>
                                        <p:tgtEl>
                                          <p:spTgt spid="9"/>
                                        </p:tgtEl>
                                        <p:attrNameLst>
                                          <p:attrName>r</p:attrName>
                                        </p:attrNameLst>
                                      </p:cBhvr>
                                    </p:animRot>
                                  </p:childTnLst>
                                </p:cTn>
                              </p:par>
                              <p:par>
                                <p:cTn id="14" presetID="8" presetClass="emph" presetSubtype="0" repeatCount="indefinite" fill="hold" nodeType="withEffect">
                                  <p:stCondLst>
                                    <p:cond delay="0"/>
                                  </p:stCondLst>
                                  <p:childTnLst>
                                    <p:animRot by="21600000">
                                      <p:cBhvr>
                                        <p:cTn id="15" dur="2000" fill="hold"/>
                                        <p:tgtEl>
                                          <p:spTgt spid="11"/>
                                        </p:tgtEl>
                                        <p:attrNameLst>
                                          <p:attrName>r</p:attrName>
                                        </p:attrNameLst>
                                      </p:cBhvr>
                                    </p:animRot>
                                  </p:childTnLst>
                                </p:cTn>
                              </p:par>
                              <p:par>
                                <p:cTn id="16" presetID="2" presetClass="entr" presetSubtype="2" repeatCount="indefinite" fill="hold" grpId="0" nodeType="withEffect">
                                  <p:stCondLst>
                                    <p:cond delay="50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20000" fill="hold"/>
                                        <p:tgtEl>
                                          <p:spTgt spid="40"/>
                                        </p:tgtEl>
                                        <p:attrNameLst>
                                          <p:attrName>ppt_x</p:attrName>
                                        </p:attrNameLst>
                                      </p:cBhvr>
                                      <p:tavLst>
                                        <p:tav tm="0">
                                          <p:val>
                                            <p:strVal val="1+#ppt_w/2"/>
                                          </p:val>
                                        </p:tav>
                                        <p:tav tm="100000">
                                          <p:val>
                                            <p:strVal val="#ppt_x"/>
                                          </p:val>
                                        </p:tav>
                                      </p:tavLst>
                                    </p:anim>
                                    <p:anim calcmode="lin" valueType="num">
                                      <p:cBhvr additive="base">
                                        <p:cTn id="19" dur="20000" fill="hold"/>
                                        <p:tgtEl>
                                          <p:spTgt spid="40"/>
                                        </p:tgtEl>
                                        <p:attrNameLst>
                                          <p:attrName>ppt_y</p:attrName>
                                        </p:attrNameLst>
                                      </p:cBhvr>
                                      <p:tavLst>
                                        <p:tav tm="0">
                                          <p:val>
                                            <p:strVal val="#ppt_y"/>
                                          </p:val>
                                        </p:tav>
                                        <p:tav tm="100000">
                                          <p:val>
                                            <p:strVal val="#ppt_y"/>
                                          </p:val>
                                        </p:tav>
                                      </p:tavLst>
                                    </p:anim>
                                  </p:childTnLst>
                                </p:cTn>
                              </p:par>
                              <p:par>
                                <p:cTn id="20" presetID="2" presetClass="entr" presetSubtype="8" repeatCount="indefinite" fill="hold" grpId="0" nodeType="withEffect">
                                  <p:stCondLst>
                                    <p:cond delay="500"/>
                                  </p:stCondLst>
                                  <p:childTnLst>
                                    <p:set>
                                      <p:cBhvr>
                                        <p:cTn id="21" dur="1" fill="hold">
                                          <p:stCondLst>
                                            <p:cond delay="0"/>
                                          </p:stCondLst>
                                        </p:cTn>
                                        <p:tgtEl>
                                          <p:spTgt spid="41"/>
                                        </p:tgtEl>
                                        <p:attrNameLst>
                                          <p:attrName>style.visibility</p:attrName>
                                        </p:attrNameLst>
                                      </p:cBhvr>
                                      <p:to>
                                        <p:strVal val="visible"/>
                                      </p:to>
                                    </p:set>
                                    <p:anim calcmode="lin" valueType="num">
                                      <p:cBhvr additive="base">
                                        <p:cTn id="22" dur="20000" fill="hold"/>
                                        <p:tgtEl>
                                          <p:spTgt spid="41"/>
                                        </p:tgtEl>
                                        <p:attrNameLst>
                                          <p:attrName>ppt_x</p:attrName>
                                        </p:attrNameLst>
                                      </p:cBhvr>
                                      <p:tavLst>
                                        <p:tav tm="0">
                                          <p:val>
                                            <p:strVal val="0-#ppt_w/2"/>
                                          </p:val>
                                        </p:tav>
                                        <p:tav tm="100000">
                                          <p:val>
                                            <p:strVal val="#ppt_x"/>
                                          </p:val>
                                        </p:tav>
                                      </p:tavLst>
                                    </p:anim>
                                    <p:anim calcmode="lin" valueType="num">
                                      <p:cBhvr additive="base">
                                        <p:cTn id="2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box(in)">
                                      <p:cBhvr>
                                        <p:cTn id="28"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0" grpId="0" bldLvl="0" animBg="1"/>
      <p:bldP spid="41" grpId="0" bldLvl="0" animBg="1"/>
      <p:bldP spid="43"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270" y="107315"/>
            <a:ext cx="11986895" cy="3559175"/>
          </a:xfrm>
        </p:spPr>
        <p:txBody>
          <a:bodyPr>
            <a:noAutofit/>
          </a:bodyPr>
          <a:lstStyle/>
          <a:p>
            <a:pPr marL="0" indent="0" algn="just">
              <a:buNone/>
            </a:pPr>
            <a:r>
              <a:rPr lang="vi-VN" sz="3200" kern="100" dirty="0">
                <a:effectLst/>
                <a:latin typeface="Times New Roman" panose="02020603050405020304" pitchFamily="18" charset="0"/>
                <a:ea typeface="Calibri" panose="020F0502020204030204" pitchFamily="34" charset="0"/>
                <a:cs typeface="Times New Roman" panose="02020603050405020304" pitchFamily="18" charset="0"/>
                <a:sym typeface="+mn-ea"/>
              </a:rPr>
              <a:t>Mưa đá thường rơi cùng với mưa rào và thường chỉ xảy ra trong khoảng 5-10 phút, thời gian dài nhất cho một trận mưa đá chỉ khoảng 20-30 phút. Mưa đá thường xuất hiện ở các vùng núi, các khu vực gần biển và ít phổ biến hơn ở vùng đồng bằng. Do đó, ở Việt Nam, mưa đá có thể xuất hiện ở hầu hết các khu vực và thậm chí trong cả mùa hè. </a:t>
            </a:r>
          </a:p>
          <a:p>
            <a:pPr marL="0" indent="0" algn="just">
              <a:lnSpc>
                <a:spcPct val="107000"/>
              </a:lnSpc>
              <a:buNone/>
            </a:pPr>
            <a:r>
              <a:rPr lang="vi-VN" altLang="en-US" sz="300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sym typeface="+mn-ea"/>
              </a:rPr>
              <a:t>Cách thức </a:t>
            </a:r>
            <a:r>
              <a:rPr lang="en-US" altLang="en-US" sz="3000" b="1" kern="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sym typeface="+mn-ea"/>
              </a:rPr>
              <a:t>diễn</a:t>
            </a:r>
            <a:r>
              <a:rPr lang="en-US" altLang="en-US" sz="300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sym typeface="+mn-ea"/>
              </a:rPr>
              <a:t> </a:t>
            </a:r>
            <a:r>
              <a:rPr lang="en-US" altLang="en-US" sz="3000" b="1" kern="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sym typeface="+mn-ea"/>
              </a:rPr>
              <a:t>ra</a:t>
            </a:r>
            <a:r>
              <a:rPr lang="en-US" altLang="en-US" sz="300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sym typeface="+mn-ea"/>
              </a:rPr>
              <a:t> </a:t>
            </a:r>
            <a:r>
              <a:rPr lang="vi-VN" altLang="en-US" sz="300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sym typeface="+mn-ea"/>
              </a:rPr>
              <a:t>của mưa đá.</a:t>
            </a:r>
          </a:p>
          <a:p>
            <a:pPr marL="0" indent="0" algn="just">
              <a:lnSpc>
                <a:spcPct val="107000"/>
              </a:lnSpc>
              <a:buNone/>
            </a:pPr>
            <a:r>
              <a:rPr lang="vi-VN" altLang="en-US" sz="300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sym typeface="+mn-ea"/>
              </a:rPr>
              <a:t> </a:t>
            </a:r>
            <a:r>
              <a:rPr lang="vi-VN" sz="3000" kern="100" dirty="0">
                <a:effectLst/>
                <a:latin typeface="Times New Roman" panose="02020603050405020304" pitchFamily="18" charset="0"/>
                <a:ea typeface="Calibri" panose="020F0502020204030204" pitchFamily="34" charset="0"/>
                <a:cs typeface="Times New Roman Bold"/>
                <a:sym typeface="+mn-ea"/>
              </a:rPr>
              <a:t> Đầu ti</a:t>
            </a:r>
            <a:r>
              <a:rPr lang="vi-VN" sz="3000" kern="100" dirty="0">
                <a:effectLst/>
                <a:latin typeface="Times New Roman Bold"/>
                <a:ea typeface="Calibri" panose="020F0502020204030204" pitchFamily="34" charset="0"/>
                <a:cs typeface="Times New Roman Bold"/>
                <a:sym typeface="+mn-ea"/>
              </a:rPr>
              <a:t>ê</a:t>
            </a:r>
            <a:r>
              <a:rPr lang="vi-VN" sz="3000" kern="100" dirty="0">
                <a:effectLst/>
                <a:latin typeface="Times New Roman" panose="02020603050405020304" pitchFamily="18" charset="0"/>
                <a:ea typeface="Calibri" panose="020F0502020204030204" pitchFamily="34" charset="0"/>
                <a:cs typeface="Times New Roman Bold"/>
                <a:sym typeface="+mn-ea"/>
              </a:rPr>
              <a:t>n, </a:t>
            </a:r>
            <a:r>
              <a:rPr lang="vi-VN" sz="3000" kern="100" dirty="0">
                <a:effectLst/>
                <a:latin typeface="Times New Roman Bold"/>
                <a:ea typeface="Calibri" panose="020F0502020204030204" pitchFamily="34" charset="0"/>
                <a:cs typeface="Times New Roman Bold"/>
                <a:sym typeface="+mn-ea"/>
              </a:rPr>
              <a:t>đá</a:t>
            </a:r>
            <a:r>
              <a:rPr lang="vi-VN" sz="3000" kern="100" dirty="0">
                <a:effectLst/>
                <a:latin typeface="Times New Roman" panose="02020603050405020304" pitchFamily="18" charset="0"/>
                <a:ea typeface="Calibri" panose="020F0502020204030204" pitchFamily="34" charset="0"/>
                <a:cs typeface="Times New Roman Bold"/>
                <a:sym typeface="+mn-ea"/>
              </a:rPr>
              <a:t>m m</a:t>
            </a:r>
            <a:r>
              <a:rPr lang="vi-VN" sz="3000" kern="100" dirty="0">
                <a:effectLst/>
                <a:latin typeface="Times New Roman Bold"/>
                <a:ea typeface="Calibri" panose="020F0502020204030204" pitchFamily="34" charset="0"/>
                <a:cs typeface="Times New Roman Bold"/>
                <a:sym typeface="+mn-ea"/>
              </a:rPr>
              <a:t>â</a:t>
            </a:r>
            <a:r>
              <a:rPr lang="vi-VN" sz="3000" kern="100" dirty="0">
                <a:effectLst/>
                <a:latin typeface="Times New Roman" panose="02020603050405020304" pitchFamily="18" charset="0"/>
                <a:ea typeface="Calibri" panose="020F0502020204030204" pitchFamily="34" charset="0"/>
                <a:cs typeface="Times New Roman Bold"/>
                <a:sym typeface="+mn-ea"/>
              </a:rPr>
              <a:t>y d</a:t>
            </a:r>
            <a:r>
              <a:rPr lang="vi-VN" sz="3000" kern="100" dirty="0">
                <a:effectLst/>
                <a:latin typeface="Times New Roman Bold"/>
                <a:ea typeface="Calibri" panose="020F0502020204030204" pitchFamily="34" charset="0"/>
                <a:cs typeface="Times New Roman Bold"/>
                <a:sym typeface="+mn-ea"/>
              </a:rPr>
              <a:t>ô</a:t>
            </a:r>
            <a:r>
              <a:rPr lang="vi-VN" sz="3000" kern="100" dirty="0">
                <a:effectLst/>
                <a:latin typeface="Times New Roman" panose="02020603050405020304" pitchFamily="18" charset="0"/>
                <a:ea typeface="Calibri" panose="020F0502020204030204" pitchFamily="34" charset="0"/>
                <a:cs typeface="Times New Roman Bold"/>
                <a:sym typeface="+mn-ea"/>
              </a:rPr>
              <a:t>ng </a:t>
            </a:r>
            <a:r>
              <a:rPr lang="vi-VN" sz="3000" kern="100" dirty="0">
                <a:effectLst/>
                <a:latin typeface="Times New Roman Bold"/>
                <a:ea typeface="Calibri" panose="020F0502020204030204" pitchFamily="34" charset="0"/>
                <a:cs typeface="Times New Roman Bold"/>
                <a:sym typeface="+mn-ea"/>
              </a:rPr>
              <a:t>đượ</a:t>
            </a:r>
            <a:r>
              <a:rPr lang="vi-VN" sz="3000" kern="100" dirty="0">
                <a:effectLst/>
                <a:latin typeface="Times New Roman" panose="02020603050405020304" pitchFamily="18" charset="0"/>
                <a:ea typeface="Calibri" panose="020F0502020204030204" pitchFamily="34" charset="0"/>
                <a:cs typeface="Times New Roman Bold"/>
                <a:sym typeface="+mn-ea"/>
              </a:rPr>
              <a:t>c h</a:t>
            </a:r>
            <a:r>
              <a:rPr lang="vi-VN" sz="3000" kern="100" dirty="0">
                <a:effectLst/>
                <a:latin typeface="Times New Roman Bold"/>
                <a:ea typeface="Calibri" panose="020F0502020204030204" pitchFamily="34" charset="0"/>
                <a:cs typeface="Times New Roman Bold"/>
                <a:sym typeface="+mn-ea"/>
              </a:rPr>
              <a:t>ì</a:t>
            </a:r>
            <a:r>
              <a:rPr lang="vi-VN" sz="3000" kern="100" dirty="0">
                <a:effectLst/>
                <a:latin typeface="Times New Roman" panose="02020603050405020304" pitchFamily="18" charset="0"/>
                <a:ea typeface="Calibri" panose="020F0502020204030204" pitchFamily="34" charset="0"/>
                <a:cs typeface="Times New Roman Bold"/>
                <a:sym typeface="+mn-ea"/>
              </a:rPr>
              <a:t>nh th</a:t>
            </a:r>
            <a:r>
              <a:rPr lang="vi-VN" sz="3000" kern="100" dirty="0">
                <a:effectLst/>
                <a:latin typeface="Times New Roman Bold"/>
                <a:ea typeface="Calibri" panose="020F0502020204030204" pitchFamily="34" charset="0"/>
                <a:cs typeface="Times New Roman Bold"/>
                <a:sym typeface="+mn-ea"/>
              </a:rPr>
              <a:t>à</a:t>
            </a:r>
            <a:r>
              <a:rPr lang="vi-VN" sz="3000" kern="100" dirty="0">
                <a:effectLst/>
                <a:latin typeface="Times New Roman" panose="02020603050405020304" pitchFamily="18" charset="0"/>
                <a:ea typeface="Calibri" panose="020F0502020204030204" pitchFamily="34" charset="0"/>
                <a:cs typeface="Times New Roman Bold"/>
                <a:sym typeface="+mn-ea"/>
              </a:rPr>
              <a:t>nh </a:t>
            </a:r>
            <a:r>
              <a:rPr lang="vi-VN" sz="3000" kern="100" dirty="0">
                <a:effectLst/>
                <a:latin typeface="Times New Roman Bold"/>
                <a:ea typeface="Calibri" panose="020F0502020204030204" pitchFamily="34" charset="0"/>
                <a:cs typeface="Times New Roman" panose="02020603050405020304" pitchFamily="18" charset="0"/>
                <a:sym typeface="+mn-ea"/>
              </a:rPr>
              <a:t>khi có sự đối lưu giữa khí nóng và khí lạnh trong không khí. </a:t>
            </a:r>
            <a:r>
              <a:rPr lang="vi-VN" sz="3000" kern="100" dirty="0">
                <a:effectLst/>
                <a:latin typeface="Times New Roman" panose="02020603050405020304" pitchFamily="18" charset="0"/>
                <a:ea typeface="Calibri" panose="020F0502020204030204" pitchFamily="34" charset="0"/>
                <a:cs typeface="Times New Roman Bold"/>
                <a:sym typeface="+mn-ea"/>
              </a:rPr>
              <a:t>Qu</a:t>
            </a:r>
            <a:r>
              <a:rPr lang="vi-VN" sz="3000" kern="100" dirty="0">
                <a:effectLst/>
                <a:latin typeface="Times New Roman Bold"/>
                <a:ea typeface="Calibri" panose="020F0502020204030204" pitchFamily="34" charset="0"/>
                <a:cs typeface="Times New Roman Bold"/>
                <a:sym typeface="+mn-ea"/>
              </a:rPr>
              <a:t>á </a:t>
            </a:r>
            <a:r>
              <a:rPr lang="vi-VN" sz="3000" kern="100" dirty="0">
                <a:effectLst/>
                <a:latin typeface="Times New Roman" panose="02020603050405020304" pitchFamily="18" charset="0"/>
                <a:ea typeface="Calibri" panose="020F0502020204030204" pitchFamily="34" charset="0"/>
                <a:cs typeface="Times New Roman Bold"/>
                <a:sym typeface="+mn-ea"/>
              </a:rPr>
              <a:t>tr</a:t>
            </a:r>
            <a:r>
              <a:rPr lang="vi-VN" sz="3000" kern="100" dirty="0">
                <a:effectLst/>
                <a:latin typeface="Times New Roman Bold"/>
                <a:ea typeface="Calibri" panose="020F0502020204030204" pitchFamily="34" charset="0"/>
                <a:cs typeface="Times New Roman Bold"/>
                <a:sym typeface="+mn-ea"/>
              </a:rPr>
              <a:t>ì</a:t>
            </a:r>
            <a:r>
              <a:rPr lang="vi-VN" sz="3000" kern="100" dirty="0">
                <a:effectLst/>
                <a:latin typeface="Times New Roman" panose="02020603050405020304" pitchFamily="18" charset="0"/>
                <a:ea typeface="Calibri" panose="020F0502020204030204" pitchFamily="34" charset="0"/>
                <a:cs typeface="Times New Roman Bold"/>
                <a:sym typeface="+mn-ea"/>
              </a:rPr>
              <a:t>nh n</a:t>
            </a:r>
            <a:r>
              <a:rPr lang="vi-VN" sz="3000" kern="100" dirty="0">
                <a:effectLst/>
                <a:latin typeface="Times New Roman Bold"/>
                <a:ea typeface="Calibri" panose="020F0502020204030204" pitchFamily="34" charset="0"/>
                <a:cs typeface="Times New Roman Bold"/>
                <a:sym typeface="+mn-ea"/>
              </a:rPr>
              <a:t>à</a:t>
            </a:r>
            <a:r>
              <a:rPr lang="vi-VN" sz="3000" kern="100" dirty="0">
                <a:effectLst/>
                <a:latin typeface="Times New Roman" panose="02020603050405020304" pitchFamily="18" charset="0"/>
                <a:ea typeface="Calibri" panose="020F0502020204030204" pitchFamily="34" charset="0"/>
                <a:cs typeface="Times New Roman Bold"/>
                <a:sym typeface="+mn-ea"/>
              </a:rPr>
              <a:t>y di</a:t>
            </a:r>
            <a:r>
              <a:rPr lang="vi-VN" sz="3000" kern="100" dirty="0">
                <a:effectLst/>
                <a:latin typeface="Times New Roman Bold"/>
                <a:ea typeface="Calibri" panose="020F0502020204030204" pitchFamily="34" charset="0"/>
                <a:cs typeface="Times New Roman Bold"/>
                <a:sym typeface="+mn-ea"/>
              </a:rPr>
              <a:t>ễ</a:t>
            </a:r>
            <a:r>
              <a:rPr lang="vi-VN" sz="3000" kern="100" dirty="0">
                <a:effectLst/>
                <a:latin typeface="Times New Roman" panose="02020603050405020304" pitchFamily="18" charset="0"/>
                <a:ea typeface="Calibri" panose="020F0502020204030204" pitchFamily="34" charset="0"/>
                <a:cs typeface="Times New Roman Bold"/>
                <a:sym typeface="+mn-ea"/>
              </a:rPr>
              <a:t>n ra c</a:t>
            </a:r>
            <a:r>
              <a:rPr lang="vi-VN" sz="3000" kern="100" dirty="0">
                <a:effectLst/>
                <a:latin typeface="Times New Roman Bold"/>
                <a:ea typeface="Calibri" panose="020F0502020204030204" pitchFamily="34" charset="0"/>
                <a:cs typeface="Times New Roman Bold"/>
                <a:sym typeface="+mn-ea"/>
              </a:rPr>
              <a:t>à</a:t>
            </a:r>
            <a:r>
              <a:rPr lang="vi-VN" sz="3000" kern="100" dirty="0">
                <a:effectLst/>
                <a:latin typeface="Times New Roman" panose="02020603050405020304" pitchFamily="18" charset="0"/>
                <a:ea typeface="Calibri" panose="020F0502020204030204" pitchFamily="34" charset="0"/>
                <a:cs typeface="Times New Roman Bold"/>
                <a:sym typeface="+mn-ea"/>
              </a:rPr>
              <a:t>ng l</a:t>
            </a:r>
            <a:r>
              <a:rPr lang="vi-VN" sz="3000" kern="100" dirty="0">
                <a:effectLst/>
                <a:latin typeface="Times New Roman Bold"/>
                <a:ea typeface="Calibri" panose="020F0502020204030204" pitchFamily="34" charset="0"/>
                <a:cs typeface="Times New Roman Bold"/>
                <a:sym typeface="+mn-ea"/>
              </a:rPr>
              <a:t>â</a:t>
            </a:r>
            <a:r>
              <a:rPr lang="vi-VN" sz="3000" kern="100" dirty="0">
                <a:effectLst/>
                <a:latin typeface="Times New Roman" panose="02020603050405020304" pitchFamily="18" charset="0"/>
                <a:ea typeface="Calibri" panose="020F0502020204030204" pitchFamily="34" charset="0"/>
                <a:cs typeface="Times New Roman Bold"/>
                <a:sym typeface="+mn-ea"/>
              </a:rPr>
              <a:t>u th</a:t>
            </a:r>
            <a:r>
              <a:rPr lang="vi-VN" sz="3000" kern="100" dirty="0">
                <a:effectLst/>
                <a:latin typeface="Times New Roman Bold"/>
                <a:ea typeface="Calibri" panose="020F0502020204030204" pitchFamily="34" charset="0"/>
                <a:cs typeface="Times New Roman Bold"/>
                <a:sym typeface="+mn-ea"/>
              </a:rPr>
              <a:t>ì đá</a:t>
            </a:r>
            <a:r>
              <a:rPr lang="vi-VN" sz="3000" kern="100" dirty="0">
                <a:effectLst/>
                <a:latin typeface="Times New Roman" panose="02020603050405020304" pitchFamily="18" charset="0"/>
                <a:ea typeface="Calibri" panose="020F0502020204030204" pitchFamily="34" charset="0"/>
                <a:cs typeface="Times New Roman Bold"/>
                <a:sym typeface="+mn-ea"/>
              </a:rPr>
              <a:t>m m</a:t>
            </a:r>
            <a:r>
              <a:rPr lang="vi-VN" sz="3000" kern="100" dirty="0">
                <a:effectLst/>
                <a:latin typeface="Times New Roman Bold"/>
                <a:ea typeface="Calibri" panose="020F0502020204030204" pitchFamily="34" charset="0"/>
                <a:cs typeface="Times New Roman Bold"/>
                <a:sym typeface="+mn-ea"/>
              </a:rPr>
              <a:t>â</a:t>
            </a:r>
            <a:r>
              <a:rPr lang="vi-VN" sz="3000" kern="100" dirty="0">
                <a:effectLst/>
                <a:latin typeface="Times New Roman" panose="02020603050405020304" pitchFamily="18" charset="0"/>
                <a:ea typeface="Calibri" panose="020F0502020204030204" pitchFamily="34" charset="0"/>
                <a:cs typeface="Times New Roman Bold"/>
                <a:sym typeface="+mn-ea"/>
              </a:rPr>
              <a:t>y d</a:t>
            </a:r>
            <a:r>
              <a:rPr lang="vi-VN" sz="3000" kern="100" dirty="0">
                <a:effectLst/>
                <a:latin typeface="Times New Roman Bold"/>
                <a:ea typeface="Calibri" panose="020F0502020204030204" pitchFamily="34" charset="0"/>
                <a:cs typeface="Times New Roman Bold"/>
                <a:sym typeface="+mn-ea"/>
              </a:rPr>
              <a:t>ô</a:t>
            </a:r>
            <a:r>
              <a:rPr lang="vi-VN" sz="3000" kern="100" dirty="0">
                <a:effectLst/>
                <a:latin typeface="Times New Roman" panose="02020603050405020304" pitchFamily="18" charset="0"/>
                <a:ea typeface="Calibri" panose="020F0502020204030204" pitchFamily="34" charset="0"/>
                <a:cs typeface="Times New Roman Bold"/>
                <a:sym typeface="+mn-ea"/>
              </a:rPr>
              <a:t>ng c</a:t>
            </a:r>
            <a:r>
              <a:rPr lang="vi-VN" sz="3000" kern="100" dirty="0">
                <a:effectLst/>
                <a:latin typeface="Times New Roman Bold"/>
                <a:ea typeface="Calibri" panose="020F0502020204030204" pitchFamily="34" charset="0"/>
                <a:cs typeface="Times New Roman Bold"/>
                <a:sym typeface="+mn-ea"/>
              </a:rPr>
              <a:t>à</a:t>
            </a:r>
            <a:r>
              <a:rPr lang="vi-VN" sz="3000" kern="100" dirty="0">
                <a:effectLst/>
                <a:latin typeface="Times New Roman" panose="02020603050405020304" pitchFamily="18" charset="0"/>
                <a:ea typeface="Calibri" panose="020F0502020204030204" pitchFamily="34" charset="0"/>
                <a:cs typeface="Times New Roman Bold"/>
                <a:sym typeface="+mn-ea"/>
              </a:rPr>
              <a:t>ng t</a:t>
            </a:r>
            <a:r>
              <a:rPr lang="vi-VN" sz="3000" kern="100" dirty="0">
                <a:effectLst/>
                <a:latin typeface="Times New Roman Bold"/>
                <a:ea typeface="Calibri" panose="020F0502020204030204" pitchFamily="34" charset="0"/>
                <a:cs typeface="Times New Roman Bold"/>
                <a:sym typeface="+mn-ea"/>
              </a:rPr>
              <a:t>í</a:t>
            </a:r>
            <a:r>
              <a:rPr lang="vi-VN" sz="3000" kern="100" dirty="0">
                <a:effectLst/>
                <a:latin typeface="Times New Roman" panose="02020603050405020304" pitchFamily="18" charset="0"/>
                <a:ea typeface="Calibri" panose="020F0502020204030204" pitchFamily="34" charset="0"/>
                <a:cs typeface="Times New Roman Bold"/>
                <a:sym typeface="+mn-ea"/>
              </a:rPr>
              <a:t>ch t</a:t>
            </a:r>
            <a:r>
              <a:rPr lang="vi-VN" sz="3000" kern="100" dirty="0">
                <a:effectLst/>
                <a:latin typeface="Times New Roman Bold"/>
                <a:ea typeface="Calibri" panose="020F0502020204030204" pitchFamily="34" charset="0"/>
                <a:cs typeface="Times New Roman Bold"/>
                <a:sym typeface="+mn-ea"/>
              </a:rPr>
              <a:t>ụ </a:t>
            </a:r>
            <a:r>
              <a:rPr lang="vi-VN" sz="3000" kern="100" dirty="0">
                <a:effectLst/>
                <a:latin typeface="Times New Roman" panose="02020603050405020304" pitchFamily="18" charset="0"/>
                <a:ea typeface="Calibri" panose="020F0502020204030204" pitchFamily="34" charset="0"/>
                <a:cs typeface="Times New Roman Bold"/>
                <a:sym typeface="+mn-ea"/>
              </a:rPr>
              <a:t>v</a:t>
            </a:r>
            <a:r>
              <a:rPr lang="vi-VN" sz="3000" kern="100" dirty="0">
                <a:effectLst/>
                <a:latin typeface="Times New Roman Bold"/>
                <a:ea typeface="Calibri" panose="020F0502020204030204" pitchFamily="34" charset="0"/>
                <a:cs typeface="Times New Roman Bold"/>
                <a:sym typeface="+mn-ea"/>
              </a:rPr>
              <a:t>à </a:t>
            </a:r>
            <a:r>
              <a:rPr lang="vi-VN" sz="3000" kern="100" dirty="0">
                <a:effectLst/>
                <a:latin typeface="Times New Roman" panose="02020603050405020304" pitchFamily="18" charset="0"/>
                <a:ea typeface="Calibri" panose="020F0502020204030204" pitchFamily="34" charset="0"/>
                <a:cs typeface="Times New Roman Bold"/>
                <a:sym typeface="+mn-ea"/>
              </a:rPr>
              <a:t>t</a:t>
            </a:r>
            <a:r>
              <a:rPr lang="vi-VN" sz="3000" kern="100" dirty="0">
                <a:effectLst/>
                <a:latin typeface="Times New Roman Bold"/>
                <a:ea typeface="Calibri" panose="020F0502020204030204" pitchFamily="34" charset="0"/>
                <a:cs typeface="Times New Roman Bold"/>
                <a:sym typeface="+mn-ea"/>
              </a:rPr>
              <a:t>ă</a:t>
            </a:r>
            <a:r>
              <a:rPr lang="vi-VN" sz="3000" kern="100" dirty="0">
                <a:effectLst/>
                <a:latin typeface="Times New Roman" panose="02020603050405020304" pitchFamily="18" charset="0"/>
                <a:ea typeface="Calibri" panose="020F0502020204030204" pitchFamily="34" charset="0"/>
                <a:cs typeface="Times New Roman Bold"/>
                <a:sym typeface="+mn-ea"/>
              </a:rPr>
              <a:t>ng kh</a:t>
            </a:r>
            <a:r>
              <a:rPr lang="vi-VN" sz="3000" kern="100" dirty="0">
                <a:effectLst/>
                <a:latin typeface="Times New Roman Bold"/>
                <a:ea typeface="Calibri" panose="020F0502020204030204" pitchFamily="34" charset="0"/>
                <a:cs typeface="Times New Roman Bold"/>
                <a:sym typeface="+mn-ea"/>
              </a:rPr>
              <a:t>ả </a:t>
            </a:r>
            <a:r>
              <a:rPr lang="vi-VN" sz="3000" kern="100" dirty="0">
                <a:effectLst/>
                <a:latin typeface="Times New Roman" panose="02020603050405020304" pitchFamily="18" charset="0"/>
                <a:ea typeface="Calibri" panose="020F0502020204030204" pitchFamily="34" charset="0"/>
                <a:cs typeface="Times New Roman Bold"/>
                <a:sym typeface="+mn-ea"/>
              </a:rPr>
              <a:t>n</a:t>
            </a:r>
            <a:r>
              <a:rPr lang="vi-VN" sz="3000" kern="100" dirty="0">
                <a:effectLst/>
                <a:latin typeface="Times New Roman Bold"/>
                <a:ea typeface="Calibri" panose="020F0502020204030204" pitchFamily="34" charset="0"/>
                <a:cs typeface="Times New Roman Bold"/>
                <a:sym typeface="+mn-ea"/>
              </a:rPr>
              <a:t>ă</a:t>
            </a:r>
            <a:r>
              <a:rPr lang="vi-VN" sz="3000" kern="100" dirty="0">
                <a:effectLst/>
                <a:latin typeface="Times New Roman" panose="02020603050405020304" pitchFamily="18" charset="0"/>
                <a:ea typeface="Calibri" panose="020F0502020204030204" pitchFamily="34" charset="0"/>
                <a:cs typeface="Times New Roman Bold"/>
                <a:sym typeface="+mn-ea"/>
              </a:rPr>
              <a:t>ng h</a:t>
            </a:r>
            <a:r>
              <a:rPr lang="vi-VN" sz="3000" kern="100" dirty="0">
                <a:effectLst/>
                <a:latin typeface="Times New Roman Bold"/>
                <a:ea typeface="Calibri" panose="020F0502020204030204" pitchFamily="34" charset="0"/>
                <a:cs typeface="Times New Roman Bold"/>
                <a:sym typeface="+mn-ea"/>
              </a:rPr>
              <a:t>ì</a:t>
            </a:r>
            <a:r>
              <a:rPr lang="vi-VN" sz="3000" kern="100" dirty="0">
                <a:effectLst/>
                <a:latin typeface="Times New Roman" panose="02020603050405020304" pitchFamily="18" charset="0"/>
                <a:ea typeface="Calibri" panose="020F0502020204030204" pitchFamily="34" charset="0"/>
                <a:cs typeface="Times New Roman Bold"/>
                <a:sym typeface="+mn-ea"/>
              </a:rPr>
              <a:t>nh th</a:t>
            </a:r>
            <a:r>
              <a:rPr lang="vi-VN" sz="3000" kern="100" dirty="0">
                <a:effectLst/>
                <a:latin typeface="Times New Roman Bold"/>
                <a:ea typeface="Calibri" panose="020F0502020204030204" pitchFamily="34" charset="0"/>
                <a:cs typeface="Times New Roman Bold"/>
                <a:sym typeface="+mn-ea"/>
              </a:rPr>
              <a:t>à</a:t>
            </a:r>
            <a:r>
              <a:rPr lang="vi-VN" sz="3000" kern="100" dirty="0">
                <a:effectLst/>
                <a:latin typeface="Times New Roman" panose="02020603050405020304" pitchFamily="18" charset="0"/>
                <a:ea typeface="Calibri" panose="020F0502020204030204" pitchFamily="34" charset="0"/>
                <a:cs typeface="Times New Roman Bold"/>
                <a:sym typeface="+mn-ea"/>
              </a:rPr>
              <a:t>nh m</a:t>
            </a:r>
            <a:r>
              <a:rPr lang="vi-VN" sz="3000" kern="100" dirty="0">
                <a:effectLst/>
                <a:latin typeface="Times New Roman Bold"/>
                <a:ea typeface="Calibri" panose="020F0502020204030204" pitchFamily="34" charset="0"/>
                <a:cs typeface="Times New Roman Bold"/>
                <a:sym typeface="+mn-ea"/>
              </a:rPr>
              <a:t>ư</a:t>
            </a:r>
            <a:r>
              <a:rPr lang="vi-VN" sz="3000" kern="100" dirty="0">
                <a:effectLst/>
                <a:latin typeface="Times New Roman" panose="02020603050405020304" pitchFamily="18" charset="0"/>
                <a:ea typeface="Calibri" panose="020F0502020204030204" pitchFamily="34" charset="0"/>
                <a:cs typeface="Times New Roman Bold"/>
                <a:sym typeface="+mn-ea"/>
              </a:rPr>
              <a:t>a </a:t>
            </a:r>
            <a:r>
              <a:rPr lang="vi-VN" sz="3000" kern="100" dirty="0">
                <a:effectLst/>
                <a:latin typeface="Times New Roman Bold"/>
                <a:ea typeface="Calibri" panose="020F0502020204030204" pitchFamily="34" charset="0"/>
                <a:cs typeface="Times New Roman Bold"/>
                <a:sym typeface="+mn-ea"/>
              </a:rPr>
              <a:t>đá</a:t>
            </a:r>
            <a:r>
              <a:rPr lang="vi-VN" sz="3000" kern="100" dirty="0">
                <a:effectLst/>
                <a:latin typeface="Times New Roman" panose="02020603050405020304" pitchFamily="18" charset="0"/>
                <a:ea typeface="Calibri" panose="020F0502020204030204" pitchFamily="34" charset="0"/>
                <a:cs typeface="Times New Roman Bold"/>
                <a:sym typeface="+mn-ea"/>
              </a:rPr>
              <a:t>. </a:t>
            </a:r>
            <a:r>
              <a:rPr lang="vi-VN" sz="3000" kern="100" dirty="0">
                <a:solidFill>
                  <a:srgbClr val="002060"/>
                </a:solidFill>
                <a:effectLst/>
                <a:latin typeface="Times New Roman" panose="02020603050405020304" pitchFamily="18" charset="0"/>
                <a:ea typeface="Calibri" panose="020F0502020204030204" pitchFamily="34" charset="0"/>
                <a:cs typeface="Times New Roman Bold"/>
                <a:sym typeface="+mn-ea"/>
              </a:rPr>
              <a:t>Sau </a:t>
            </a:r>
            <a:r>
              <a:rPr lang="vi-VN" sz="3000" kern="100" dirty="0">
                <a:solidFill>
                  <a:srgbClr val="002060"/>
                </a:solidFill>
                <a:effectLst/>
                <a:latin typeface="Times New Roman Bold"/>
                <a:ea typeface="Calibri" panose="020F0502020204030204" pitchFamily="34" charset="0"/>
                <a:cs typeface="Times New Roman Bold"/>
                <a:sym typeface="+mn-ea"/>
              </a:rPr>
              <a:t>đó</a:t>
            </a:r>
            <a:r>
              <a:rPr lang="vi-VN" sz="3000" kern="100" dirty="0">
                <a:effectLst/>
                <a:latin typeface="Times New Roman" panose="02020603050405020304" pitchFamily="18" charset="0"/>
                <a:ea typeface="Calibri" panose="020F0502020204030204" pitchFamily="34" charset="0"/>
                <a:cs typeface="Times New Roman Bold"/>
                <a:sym typeface="+mn-ea"/>
              </a:rPr>
              <a:t>, C</a:t>
            </a:r>
            <a:r>
              <a:rPr lang="vi-VN" sz="3000" kern="100" dirty="0">
                <a:effectLst/>
                <a:latin typeface="Times New Roman Bold"/>
                <a:ea typeface="Calibri" panose="020F0502020204030204" pitchFamily="34" charset="0"/>
                <a:cs typeface="Times New Roman Bold"/>
                <a:sym typeface="+mn-ea"/>
              </a:rPr>
              <a:t>á</a:t>
            </a:r>
            <a:r>
              <a:rPr lang="vi-VN" sz="3000" kern="100" dirty="0">
                <a:effectLst/>
                <a:latin typeface="Times New Roman" panose="02020603050405020304" pitchFamily="18" charset="0"/>
                <a:ea typeface="Calibri" panose="020F0502020204030204" pitchFamily="34" charset="0"/>
                <a:cs typeface="Times New Roman Bold"/>
                <a:sym typeface="+mn-ea"/>
              </a:rPr>
              <a:t>c ph</a:t>
            </a:r>
            <a:r>
              <a:rPr lang="vi-VN" sz="3000" kern="100" dirty="0">
                <a:effectLst/>
                <a:latin typeface="Times New Roman Bold"/>
                <a:ea typeface="Calibri" panose="020F0502020204030204" pitchFamily="34" charset="0"/>
                <a:cs typeface="Times New Roman Bold"/>
                <a:sym typeface="+mn-ea"/>
              </a:rPr>
              <a:t>â</a:t>
            </a:r>
            <a:r>
              <a:rPr lang="vi-VN" sz="3000" kern="100" dirty="0">
                <a:effectLst/>
                <a:latin typeface="Times New Roman" panose="02020603050405020304" pitchFamily="18" charset="0"/>
                <a:ea typeface="Calibri" panose="020F0502020204030204" pitchFamily="34" charset="0"/>
                <a:cs typeface="Times New Roman Bold"/>
                <a:sym typeface="+mn-ea"/>
              </a:rPr>
              <a:t>n t</a:t>
            </a:r>
            <a:r>
              <a:rPr lang="vi-VN" sz="3000" kern="100" dirty="0">
                <a:effectLst/>
                <a:latin typeface="Times New Roman Bold"/>
                <a:ea typeface="Calibri" panose="020F0502020204030204" pitchFamily="34" charset="0"/>
                <a:cs typeface="Times New Roman Bold"/>
                <a:sym typeface="+mn-ea"/>
              </a:rPr>
              <a:t>ử </a:t>
            </a:r>
            <a:r>
              <a:rPr lang="vi-VN" sz="3000" kern="100" dirty="0">
                <a:effectLst/>
                <a:latin typeface="Times New Roman" panose="02020603050405020304" pitchFamily="18" charset="0"/>
                <a:ea typeface="Calibri" panose="020F0502020204030204" pitchFamily="34" charset="0"/>
                <a:cs typeface="Times New Roman Bold"/>
                <a:sym typeface="+mn-ea"/>
              </a:rPr>
              <a:t>n</a:t>
            </a:r>
            <a:r>
              <a:rPr lang="vi-VN" sz="3000" kern="100" dirty="0">
                <a:effectLst/>
                <a:latin typeface="Times New Roman Bold"/>
                <a:ea typeface="Calibri" panose="020F0502020204030204" pitchFamily="34" charset="0"/>
                <a:cs typeface="Times New Roman Bold"/>
                <a:sym typeface="+mn-ea"/>
              </a:rPr>
              <a:t>ướ</a:t>
            </a:r>
            <a:r>
              <a:rPr lang="vi-VN" sz="3000" kern="100" dirty="0">
                <a:effectLst/>
                <a:latin typeface="Times New Roman" panose="02020603050405020304" pitchFamily="18" charset="0"/>
                <a:ea typeface="Calibri" panose="020F0502020204030204" pitchFamily="34" charset="0"/>
                <a:cs typeface="Times New Roman Bold"/>
                <a:sym typeface="+mn-ea"/>
              </a:rPr>
              <a:t>c trong </a:t>
            </a:r>
            <a:r>
              <a:rPr lang="vi-VN" sz="3000" kern="100" dirty="0">
                <a:effectLst/>
                <a:latin typeface="Times New Roman Bold"/>
                <a:ea typeface="Calibri" panose="020F0502020204030204" pitchFamily="34" charset="0"/>
                <a:cs typeface="Times New Roman Bold"/>
                <a:sym typeface="+mn-ea"/>
              </a:rPr>
              <a:t>đá</a:t>
            </a:r>
            <a:r>
              <a:rPr lang="vi-VN" sz="3000" kern="100" dirty="0">
                <a:effectLst/>
                <a:latin typeface="Times New Roman" panose="02020603050405020304" pitchFamily="18" charset="0"/>
                <a:ea typeface="Calibri" panose="020F0502020204030204" pitchFamily="34" charset="0"/>
                <a:cs typeface="Times New Roman Bold"/>
                <a:sym typeface="+mn-ea"/>
              </a:rPr>
              <a:t>m m</a:t>
            </a:r>
            <a:r>
              <a:rPr lang="vi-VN" sz="3000" kern="100" dirty="0">
                <a:effectLst/>
                <a:latin typeface="Times New Roman Bold"/>
                <a:ea typeface="Calibri" panose="020F0502020204030204" pitchFamily="34" charset="0"/>
                <a:cs typeface="Times New Roman Bold"/>
                <a:sym typeface="+mn-ea"/>
              </a:rPr>
              <a:t>â</a:t>
            </a:r>
            <a:r>
              <a:rPr lang="vi-VN" sz="3000" kern="100" dirty="0">
                <a:effectLst/>
                <a:latin typeface="Times New Roman" panose="02020603050405020304" pitchFamily="18" charset="0"/>
                <a:ea typeface="Calibri" panose="020F0502020204030204" pitchFamily="34" charset="0"/>
                <a:cs typeface="Times New Roman Bold"/>
                <a:sym typeface="+mn-ea"/>
              </a:rPr>
              <a:t>y b</a:t>
            </a:r>
            <a:r>
              <a:rPr lang="vi-VN" sz="3000" kern="100" dirty="0">
                <a:effectLst/>
                <a:latin typeface="Times New Roman Bold"/>
                <a:ea typeface="Calibri" panose="020F0502020204030204" pitchFamily="34" charset="0"/>
                <a:cs typeface="Times New Roman Bold"/>
                <a:sym typeface="+mn-ea"/>
              </a:rPr>
              <a:t>ắ</a:t>
            </a:r>
            <a:r>
              <a:rPr lang="vi-VN" sz="3000" kern="100" dirty="0">
                <a:effectLst/>
                <a:latin typeface="Times New Roman" panose="02020603050405020304" pitchFamily="18" charset="0"/>
                <a:ea typeface="Calibri" panose="020F0502020204030204" pitchFamily="34" charset="0"/>
                <a:cs typeface="Times New Roman Bold"/>
                <a:sym typeface="+mn-ea"/>
              </a:rPr>
              <a:t>t </a:t>
            </a:r>
            <a:r>
              <a:rPr lang="vi-VN" sz="3000" kern="100" dirty="0">
                <a:effectLst/>
                <a:latin typeface="Times New Roman Bold"/>
                <a:ea typeface="Calibri" panose="020F0502020204030204" pitchFamily="34" charset="0"/>
                <a:cs typeface="Times New Roman Bold"/>
                <a:sym typeface="+mn-ea"/>
              </a:rPr>
              <a:t>đầ</a:t>
            </a:r>
            <a:r>
              <a:rPr lang="vi-VN" sz="3000" kern="100" dirty="0">
                <a:effectLst/>
                <a:latin typeface="Times New Roman" panose="02020603050405020304" pitchFamily="18" charset="0"/>
                <a:ea typeface="Calibri" panose="020F0502020204030204" pitchFamily="34" charset="0"/>
                <a:cs typeface="Times New Roman Bold"/>
                <a:sym typeface="+mn-ea"/>
              </a:rPr>
              <a:t>u ng</a:t>
            </a:r>
            <a:r>
              <a:rPr lang="vi-VN" sz="3000" kern="100" dirty="0">
                <a:effectLst/>
                <a:latin typeface="Times New Roman Bold"/>
                <a:ea typeface="Calibri" panose="020F0502020204030204" pitchFamily="34" charset="0"/>
                <a:cs typeface="Times New Roman Bold"/>
                <a:sym typeface="+mn-ea"/>
              </a:rPr>
              <a:t>ư</a:t>
            </a:r>
            <a:r>
              <a:rPr lang="vi-VN" sz="3000" kern="100" dirty="0">
                <a:effectLst/>
                <a:latin typeface="Times New Roman" panose="02020603050405020304" pitchFamily="18" charset="0"/>
                <a:ea typeface="Calibri" panose="020F0502020204030204" pitchFamily="34" charset="0"/>
                <a:cs typeface="Times New Roman Bold"/>
                <a:sym typeface="+mn-ea"/>
              </a:rPr>
              <a:t>ng t</a:t>
            </a:r>
            <a:r>
              <a:rPr lang="vi-VN" sz="3000" kern="100" dirty="0">
                <a:effectLst/>
                <a:latin typeface="Times New Roman Bold"/>
                <a:ea typeface="Calibri" panose="020F0502020204030204" pitchFamily="34" charset="0"/>
                <a:cs typeface="Times New Roman Bold"/>
                <a:sym typeface="+mn-ea"/>
              </a:rPr>
              <a:t>ụ </a:t>
            </a:r>
            <a:r>
              <a:rPr lang="vi-VN" sz="3000" kern="100" dirty="0">
                <a:effectLst/>
                <a:latin typeface="Times New Roman" panose="02020603050405020304" pitchFamily="18" charset="0"/>
                <a:ea typeface="Calibri" panose="020F0502020204030204" pitchFamily="34" charset="0"/>
                <a:cs typeface="Times New Roman Bold"/>
                <a:sym typeface="+mn-ea"/>
              </a:rPr>
              <a:t>l</a:t>
            </a:r>
            <a:r>
              <a:rPr lang="vi-VN" sz="3000" kern="100" dirty="0">
                <a:effectLst/>
                <a:latin typeface="Times New Roman Bold"/>
                <a:ea typeface="Calibri" panose="020F0502020204030204" pitchFamily="34" charset="0"/>
                <a:cs typeface="Times New Roman Bold"/>
                <a:sym typeface="+mn-ea"/>
              </a:rPr>
              <a:t>ạ</a:t>
            </a:r>
            <a:r>
              <a:rPr lang="vi-VN" sz="3000" kern="100" dirty="0">
                <a:effectLst/>
                <a:latin typeface="Times New Roman" panose="02020603050405020304" pitchFamily="18" charset="0"/>
                <a:ea typeface="Calibri" panose="020F0502020204030204" pitchFamily="34" charset="0"/>
                <a:cs typeface="Times New Roman Bold"/>
                <a:sym typeface="+mn-ea"/>
              </a:rPr>
              <a:t>i v</a:t>
            </a:r>
            <a:r>
              <a:rPr lang="vi-VN" sz="3000" kern="100" dirty="0">
                <a:effectLst/>
                <a:latin typeface="Times New Roman Bold"/>
                <a:ea typeface="Calibri" panose="020F0502020204030204" pitchFamily="34" charset="0"/>
                <a:cs typeface="Times New Roman Bold"/>
                <a:sym typeface="+mn-ea"/>
              </a:rPr>
              <a:t>ớ</a:t>
            </a:r>
            <a:r>
              <a:rPr lang="vi-VN" sz="3000" kern="100" dirty="0">
                <a:effectLst/>
                <a:latin typeface="Times New Roman" panose="02020603050405020304" pitchFamily="18" charset="0"/>
                <a:ea typeface="Calibri" panose="020F0502020204030204" pitchFamily="34" charset="0"/>
                <a:cs typeface="Times New Roman Bold"/>
                <a:sym typeface="+mn-ea"/>
              </a:rPr>
              <a:t>i nhau v</a:t>
            </a:r>
            <a:r>
              <a:rPr lang="vi-VN" sz="3000" kern="100" dirty="0">
                <a:effectLst/>
                <a:latin typeface="Times New Roman Bold"/>
                <a:ea typeface="Calibri" panose="020F0502020204030204" pitchFamily="34" charset="0"/>
                <a:cs typeface="Times New Roman Bold"/>
                <a:sym typeface="+mn-ea"/>
              </a:rPr>
              <a:t>à </a:t>
            </a:r>
            <a:r>
              <a:rPr lang="vi-VN" sz="3000" kern="100" dirty="0">
                <a:solidFill>
                  <a:srgbClr val="002060"/>
                </a:solidFill>
                <a:effectLst/>
                <a:latin typeface="Times New Roman" panose="02020603050405020304" pitchFamily="18" charset="0"/>
                <a:ea typeface="Calibri" panose="020F0502020204030204" pitchFamily="34" charset="0"/>
                <a:cs typeface="Times New Roman Bold"/>
                <a:sym typeface="+mn-ea"/>
              </a:rPr>
              <a:t>h</a:t>
            </a:r>
            <a:r>
              <a:rPr lang="vi-VN" sz="3000" kern="100" dirty="0">
                <a:solidFill>
                  <a:srgbClr val="002060"/>
                </a:solidFill>
                <a:effectLst/>
                <a:latin typeface="Times New Roman Bold"/>
                <a:ea typeface="Calibri" panose="020F0502020204030204" pitchFamily="34" charset="0"/>
                <a:cs typeface="Times New Roman Bold"/>
                <a:sym typeface="+mn-ea"/>
              </a:rPr>
              <a:t>ì</a:t>
            </a:r>
            <a:r>
              <a:rPr lang="vi-VN" sz="3000" kern="100" dirty="0">
                <a:solidFill>
                  <a:srgbClr val="002060"/>
                </a:solidFill>
                <a:effectLst/>
                <a:latin typeface="Times New Roman" panose="02020603050405020304" pitchFamily="18" charset="0"/>
                <a:ea typeface="Calibri" panose="020F0502020204030204" pitchFamily="34" charset="0"/>
                <a:cs typeface="Times New Roman Bold"/>
                <a:sym typeface="+mn-ea"/>
              </a:rPr>
              <a:t>nh th</a:t>
            </a:r>
            <a:r>
              <a:rPr lang="vi-VN" sz="3000" kern="100" dirty="0">
                <a:solidFill>
                  <a:srgbClr val="002060"/>
                </a:solidFill>
                <a:effectLst/>
                <a:latin typeface="Times New Roman Bold"/>
                <a:ea typeface="Calibri" panose="020F0502020204030204" pitchFamily="34" charset="0"/>
                <a:cs typeface="Times New Roman Bold"/>
                <a:sym typeface="+mn-ea"/>
              </a:rPr>
              <a:t>à</a:t>
            </a:r>
            <a:r>
              <a:rPr lang="vi-VN" sz="3000" kern="100" dirty="0">
                <a:solidFill>
                  <a:srgbClr val="002060"/>
                </a:solidFill>
                <a:effectLst/>
                <a:latin typeface="Times New Roman" panose="02020603050405020304" pitchFamily="18" charset="0"/>
                <a:ea typeface="Calibri" panose="020F0502020204030204" pitchFamily="34" charset="0"/>
                <a:cs typeface="Times New Roman Bold"/>
                <a:sym typeface="+mn-ea"/>
              </a:rPr>
              <a:t>nh h</a:t>
            </a:r>
            <a:r>
              <a:rPr lang="vi-VN" sz="3000" kern="100" dirty="0">
                <a:solidFill>
                  <a:srgbClr val="002060"/>
                </a:solidFill>
                <a:effectLst/>
                <a:latin typeface="Times New Roman Bold"/>
                <a:ea typeface="Calibri" panose="020F0502020204030204" pitchFamily="34" charset="0"/>
                <a:cs typeface="Times New Roman Bold"/>
                <a:sym typeface="+mn-ea"/>
              </a:rPr>
              <a:t>ạ</a:t>
            </a:r>
            <a:r>
              <a:rPr lang="vi-VN" sz="3000" kern="100" dirty="0">
                <a:solidFill>
                  <a:srgbClr val="002060"/>
                </a:solidFill>
                <a:effectLst/>
                <a:latin typeface="Times New Roman" panose="02020603050405020304" pitchFamily="18" charset="0"/>
                <a:ea typeface="Calibri" panose="020F0502020204030204" pitchFamily="34" charset="0"/>
                <a:cs typeface="Times New Roman Bold"/>
                <a:sym typeface="+mn-ea"/>
              </a:rPr>
              <a:t>t n</a:t>
            </a:r>
            <a:r>
              <a:rPr lang="vi-VN" sz="3000" kern="100" dirty="0">
                <a:solidFill>
                  <a:srgbClr val="002060"/>
                </a:solidFill>
                <a:effectLst/>
                <a:latin typeface="Times New Roman Bold"/>
                <a:ea typeface="Calibri" panose="020F0502020204030204" pitchFamily="34" charset="0"/>
                <a:cs typeface="Times New Roman Bold"/>
                <a:sym typeface="+mn-ea"/>
              </a:rPr>
              <a:t>ướ</a:t>
            </a:r>
            <a:r>
              <a:rPr lang="vi-VN" sz="3000" kern="100" dirty="0">
                <a:solidFill>
                  <a:srgbClr val="002060"/>
                </a:solidFill>
                <a:effectLst/>
                <a:latin typeface="Times New Roman" panose="02020603050405020304" pitchFamily="18" charset="0"/>
                <a:ea typeface="Calibri" panose="020F0502020204030204" pitchFamily="34" charset="0"/>
                <a:cs typeface="Times New Roman Bold"/>
                <a:sym typeface="+mn-ea"/>
              </a:rPr>
              <a:t>c m</a:t>
            </a:r>
            <a:r>
              <a:rPr lang="vi-VN" sz="3000" kern="100" dirty="0">
                <a:solidFill>
                  <a:srgbClr val="002060"/>
                </a:solidFill>
                <a:effectLst/>
                <a:latin typeface="Times New Roman Bold"/>
                <a:ea typeface="Calibri" panose="020F0502020204030204" pitchFamily="34" charset="0"/>
                <a:cs typeface="Times New Roman Bold"/>
                <a:sym typeface="+mn-ea"/>
              </a:rPr>
              <a:t>ư</a:t>
            </a:r>
            <a:r>
              <a:rPr lang="vi-VN" sz="3000" kern="100" dirty="0">
                <a:solidFill>
                  <a:srgbClr val="002060"/>
                </a:solidFill>
                <a:effectLst/>
                <a:latin typeface="Times New Roman" panose="02020603050405020304" pitchFamily="18" charset="0"/>
                <a:ea typeface="Calibri" panose="020F0502020204030204" pitchFamily="34" charset="0"/>
                <a:cs typeface="Times New Roman Bold"/>
                <a:sym typeface="+mn-ea"/>
              </a:rPr>
              <a:t>a. </a:t>
            </a:r>
            <a:r>
              <a:rPr lang="vi-VN" sz="3000" kern="100" dirty="0">
                <a:effectLst/>
                <a:latin typeface="Times New Roman" panose="02020603050405020304" pitchFamily="18" charset="0"/>
                <a:ea typeface="Calibri" panose="020F0502020204030204" pitchFamily="34" charset="0"/>
                <a:cs typeface="Times New Roman Bold"/>
                <a:sym typeface="+mn-ea"/>
              </a:rPr>
              <a:t>Ti</a:t>
            </a:r>
            <a:r>
              <a:rPr lang="vi-VN" sz="3000" kern="100" dirty="0">
                <a:effectLst/>
                <a:latin typeface="Times New Roman Bold"/>
                <a:ea typeface="Calibri" panose="020F0502020204030204" pitchFamily="34" charset="0"/>
                <a:cs typeface="Times New Roman Bold"/>
                <a:sym typeface="+mn-ea"/>
              </a:rPr>
              <a:t>ế</a:t>
            </a:r>
            <a:r>
              <a:rPr lang="vi-VN" sz="3000" kern="100" dirty="0">
                <a:effectLst/>
                <a:latin typeface="Times New Roman" panose="02020603050405020304" pitchFamily="18" charset="0"/>
                <a:ea typeface="Calibri" panose="020F0502020204030204" pitchFamily="34" charset="0"/>
                <a:cs typeface="Times New Roman Bold"/>
                <a:sym typeface="+mn-ea"/>
              </a:rPr>
              <a:t>p theo, trong t</a:t>
            </a:r>
            <a:r>
              <a:rPr lang="vi-VN" sz="3000" kern="100" dirty="0">
                <a:effectLst/>
                <a:latin typeface="Times New Roman Bold"/>
                <a:ea typeface="Calibri" panose="020F0502020204030204" pitchFamily="34" charset="0"/>
                <a:cs typeface="Times New Roman Bold"/>
                <a:sym typeface="+mn-ea"/>
              </a:rPr>
              <a:t>ầ</a:t>
            </a:r>
            <a:r>
              <a:rPr lang="vi-VN" sz="3000" kern="100" dirty="0">
                <a:effectLst/>
                <a:latin typeface="Times New Roman" panose="02020603050405020304" pitchFamily="18" charset="0"/>
                <a:ea typeface="Calibri" panose="020F0502020204030204" pitchFamily="34" charset="0"/>
                <a:cs typeface="Times New Roman Bold"/>
                <a:sym typeface="+mn-ea"/>
              </a:rPr>
              <a:t>ng ph</a:t>
            </a:r>
            <a:r>
              <a:rPr lang="vi-VN" sz="3000" kern="100" dirty="0">
                <a:effectLst/>
                <a:latin typeface="Times New Roman Bold"/>
                <a:ea typeface="Calibri" panose="020F0502020204030204" pitchFamily="34" charset="0"/>
                <a:cs typeface="Times New Roman Bold"/>
                <a:sym typeface="+mn-ea"/>
              </a:rPr>
              <a:t>í</a:t>
            </a:r>
            <a:r>
              <a:rPr lang="vi-VN" sz="3000" kern="100" dirty="0">
                <a:effectLst/>
                <a:latin typeface="Times New Roman" panose="02020603050405020304" pitchFamily="18" charset="0"/>
                <a:ea typeface="Calibri" panose="020F0502020204030204" pitchFamily="34" charset="0"/>
                <a:cs typeface="Times New Roman Bold"/>
                <a:sym typeface="+mn-ea"/>
              </a:rPr>
              <a:t>a tr</a:t>
            </a:r>
            <a:r>
              <a:rPr lang="vi-VN" sz="3000" kern="100" dirty="0">
                <a:effectLst/>
                <a:latin typeface="Times New Roman Bold"/>
                <a:ea typeface="Calibri" panose="020F0502020204030204" pitchFamily="34" charset="0"/>
                <a:cs typeface="Times New Roman Bold"/>
                <a:sym typeface="+mn-ea"/>
              </a:rPr>
              <a:t>ê</a:t>
            </a:r>
            <a:r>
              <a:rPr lang="vi-VN" sz="3000" kern="100" dirty="0">
                <a:effectLst/>
                <a:latin typeface="Times New Roman" panose="02020603050405020304" pitchFamily="18" charset="0"/>
                <a:ea typeface="Calibri" panose="020F0502020204030204" pitchFamily="34" charset="0"/>
                <a:cs typeface="Times New Roman Bold"/>
                <a:sym typeface="+mn-ea"/>
              </a:rPr>
              <a:t>n c</a:t>
            </a:r>
            <a:r>
              <a:rPr lang="vi-VN" sz="3000" kern="100" dirty="0">
                <a:effectLst/>
                <a:latin typeface="Times New Roman Bold"/>
                <a:ea typeface="Calibri" panose="020F0502020204030204" pitchFamily="34" charset="0"/>
                <a:cs typeface="Times New Roman Bold"/>
                <a:sym typeface="+mn-ea"/>
              </a:rPr>
              <a:t>ủ</a:t>
            </a:r>
            <a:r>
              <a:rPr lang="vi-VN" sz="3000" kern="100" dirty="0">
                <a:effectLst/>
                <a:latin typeface="Times New Roman" panose="02020603050405020304" pitchFamily="18" charset="0"/>
                <a:ea typeface="Calibri" panose="020F0502020204030204" pitchFamily="34" charset="0"/>
                <a:cs typeface="Times New Roman Bold"/>
                <a:sym typeface="+mn-ea"/>
              </a:rPr>
              <a:t>a </a:t>
            </a:r>
            <a:r>
              <a:rPr lang="vi-VN" sz="3000" kern="100" dirty="0">
                <a:effectLst/>
                <a:latin typeface="Times New Roman Bold"/>
                <a:ea typeface="Calibri" panose="020F0502020204030204" pitchFamily="34" charset="0"/>
                <a:cs typeface="Times New Roman Bold"/>
                <a:sym typeface="+mn-ea"/>
              </a:rPr>
              <a:t>đá</a:t>
            </a:r>
            <a:r>
              <a:rPr lang="vi-VN" sz="3000" kern="100" dirty="0">
                <a:effectLst/>
                <a:latin typeface="Times New Roman" panose="02020603050405020304" pitchFamily="18" charset="0"/>
                <a:ea typeface="Calibri" panose="020F0502020204030204" pitchFamily="34" charset="0"/>
                <a:cs typeface="Times New Roman Bold"/>
                <a:sym typeface="+mn-ea"/>
              </a:rPr>
              <a:t>m m</a:t>
            </a:r>
            <a:r>
              <a:rPr lang="vi-VN" sz="3000" kern="100" dirty="0">
                <a:effectLst/>
                <a:latin typeface="Times New Roman Bold"/>
                <a:ea typeface="Calibri" panose="020F0502020204030204" pitchFamily="34" charset="0"/>
                <a:cs typeface="Times New Roman Bold"/>
                <a:sym typeface="+mn-ea"/>
              </a:rPr>
              <a:t>â</a:t>
            </a:r>
            <a:r>
              <a:rPr lang="vi-VN" sz="3000" kern="100" dirty="0">
                <a:effectLst/>
                <a:latin typeface="Times New Roman" panose="02020603050405020304" pitchFamily="18" charset="0"/>
                <a:ea typeface="Calibri" panose="020F0502020204030204" pitchFamily="34" charset="0"/>
                <a:cs typeface="Times New Roman Bold"/>
                <a:sym typeface="+mn-ea"/>
              </a:rPr>
              <a:t>y d</a:t>
            </a:r>
            <a:r>
              <a:rPr lang="vi-VN" sz="3000" kern="100" dirty="0">
                <a:effectLst/>
                <a:latin typeface="Times New Roman Bold"/>
                <a:ea typeface="Calibri" panose="020F0502020204030204" pitchFamily="34" charset="0"/>
                <a:cs typeface="Times New Roman Bold"/>
                <a:sym typeface="+mn-ea"/>
              </a:rPr>
              <a:t>ô</a:t>
            </a:r>
            <a:r>
              <a:rPr lang="vi-VN" sz="3000" kern="100" dirty="0">
                <a:effectLst/>
                <a:latin typeface="Times New Roman" panose="02020603050405020304" pitchFamily="18" charset="0"/>
                <a:ea typeface="Calibri" panose="020F0502020204030204" pitchFamily="34" charset="0"/>
                <a:cs typeface="Times New Roman Bold"/>
                <a:sym typeface="+mn-ea"/>
              </a:rPr>
              <a:t>ng, nhi</a:t>
            </a:r>
            <a:r>
              <a:rPr lang="vi-VN" sz="3000" kern="100" dirty="0">
                <a:effectLst/>
                <a:latin typeface="Times New Roman Bold"/>
                <a:ea typeface="Calibri" panose="020F0502020204030204" pitchFamily="34" charset="0"/>
                <a:cs typeface="Times New Roman Bold"/>
                <a:sym typeface="+mn-ea"/>
              </a:rPr>
              <a:t>ệ</a:t>
            </a:r>
            <a:r>
              <a:rPr lang="vi-VN" sz="3000" kern="100" dirty="0">
                <a:effectLst/>
                <a:latin typeface="Times New Roman" panose="02020603050405020304" pitchFamily="18" charset="0"/>
                <a:ea typeface="Calibri" panose="020F0502020204030204" pitchFamily="34" charset="0"/>
                <a:cs typeface="Times New Roman Bold"/>
                <a:sym typeface="+mn-ea"/>
              </a:rPr>
              <a:t>t </a:t>
            </a:r>
            <a:r>
              <a:rPr lang="vi-VN" sz="3000" kern="100" dirty="0">
                <a:effectLst/>
                <a:latin typeface="Times New Roman Bold"/>
                <a:ea typeface="Calibri" panose="020F0502020204030204" pitchFamily="34" charset="0"/>
                <a:cs typeface="Times New Roman Bold"/>
                <a:sym typeface="+mn-ea"/>
              </a:rPr>
              <a:t>độ </a:t>
            </a:r>
            <a:r>
              <a:rPr lang="vi-VN" sz="3000" kern="100" dirty="0">
                <a:effectLst/>
                <a:latin typeface="Times New Roman" panose="02020603050405020304" pitchFamily="18" charset="0"/>
                <a:ea typeface="Calibri" panose="020F0502020204030204" pitchFamily="34" charset="0"/>
                <a:cs typeface="Times New Roman Bold"/>
                <a:sym typeface="+mn-ea"/>
              </a:rPr>
              <a:t>xu</a:t>
            </a:r>
            <a:r>
              <a:rPr lang="vi-VN" sz="3000" kern="100" dirty="0">
                <a:effectLst/>
                <a:latin typeface="Times New Roman Bold"/>
                <a:ea typeface="Calibri" panose="020F0502020204030204" pitchFamily="34" charset="0"/>
                <a:cs typeface="Times New Roman Bold"/>
                <a:sym typeface="+mn-ea"/>
              </a:rPr>
              <a:t>ố</a:t>
            </a:r>
            <a:r>
              <a:rPr lang="vi-VN" sz="3000" kern="100" dirty="0">
                <a:effectLst/>
                <a:latin typeface="Times New Roman" panose="02020603050405020304" pitchFamily="18" charset="0"/>
                <a:ea typeface="Calibri" panose="020F0502020204030204" pitchFamily="34" charset="0"/>
                <a:cs typeface="Times New Roman Bold"/>
                <a:sym typeface="+mn-ea"/>
              </a:rPr>
              <a:t>ng r</a:t>
            </a:r>
            <a:r>
              <a:rPr lang="vi-VN" sz="3000" kern="100" dirty="0">
                <a:effectLst/>
                <a:latin typeface="Times New Roman Bold"/>
                <a:ea typeface="Calibri" panose="020F0502020204030204" pitchFamily="34" charset="0"/>
                <a:cs typeface="Times New Roman Bold"/>
                <a:sym typeface="+mn-ea"/>
              </a:rPr>
              <a:t>ấ</a:t>
            </a:r>
            <a:r>
              <a:rPr lang="vi-VN" sz="3000" kern="100" dirty="0">
                <a:effectLst/>
                <a:latin typeface="Times New Roman" panose="02020603050405020304" pitchFamily="18" charset="0"/>
                <a:ea typeface="Calibri" panose="020F0502020204030204" pitchFamily="34" charset="0"/>
                <a:cs typeface="Times New Roman Bold"/>
                <a:sym typeface="+mn-ea"/>
              </a:rPr>
              <a:t>t th</a:t>
            </a:r>
            <a:r>
              <a:rPr lang="vi-VN" sz="3000" kern="100" dirty="0">
                <a:effectLst/>
                <a:latin typeface="Times New Roman Bold"/>
                <a:ea typeface="Calibri" panose="020F0502020204030204" pitchFamily="34" charset="0"/>
                <a:cs typeface="Times New Roman Bold"/>
                <a:sym typeface="+mn-ea"/>
              </a:rPr>
              <a:t>ấ</a:t>
            </a:r>
            <a:r>
              <a:rPr lang="vi-VN" sz="3000" kern="100" dirty="0">
                <a:effectLst/>
                <a:latin typeface="Times New Roman" panose="02020603050405020304" pitchFamily="18" charset="0"/>
                <a:ea typeface="Calibri" panose="020F0502020204030204" pitchFamily="34" charset="0"/>
                <a:cs typeface="Times New Roman Bold"/>
                <a:sym typeface="+mn-ea"/>
              </a:rPr>
              <a:t>p, kho</a:t>
            </a:r>
            <a:r>
              <a:rPr lang="vi-VN" sz="3000" kern="100" dirty="0">
                <a:effectLst/>
                <a:latin typeface="Times New Roman Bold"/>
                <a:ea typeface="Calibri" panose="020F0502020204030204" pitchFamily="34" charset="0"/>
                <a:cs typeface="Times New Roman Bold"/>
                <a:sym typeface="+mn-ea"/>
              </a:rPr>
              <a:t>ả</a:t>
            </a:r>
            <a:r>
              <a:rPr lang="vi-VN" sz="3000" kern="100" dirty="0">
                <a:effectLst/>
                <a:latin typeface="Times New Roman" panose="02020603050405020304" pitchFamily="18" charset="0"/>
                <a:ea typeface="Calibri" panose="020F0502020204030204" pitchFamily="34" charset="0"/>
                <a:cs typeface="Times New Roman Bold"/>
                <a:sym typeface="+mn-ea"/>
              </a:rPr>
              <a:t>ng -25 </a:t>
            </a:r>
            <a:r>
              <a:rPr lang="vi-VN" sz="3000" kern="100" dirty="0">
                <a:effectLst/>
                <a:latin typeface="Times New Roman Bold"/>
                <a:ea typeface="Calibri" panose="020F0502020204030204" pitchFamily="34" charset="0"/>
                <a:cs typeface="Times New Roman Bold"/>
                <a:sym typeface="+mn-ea"/>
              </a:rPr>
              <a:t>độ </a:t>
            </a:r>
            <a:r>
              <a:rPr lang="vi-VN" sz="3000" kern="100" dirty="0">
                <a:effectLst/>
                <a:latin typeface="Times New Roman" panose="02020603050405020304" pitchFamily="18" charset="0"/>
                <a:ea typeface="Calibri" panose="020F0502020204030204" pitchFamily="34" charset="0"/>
                <a:cs typeface="Times New Roman Bold"/>
                <a:sym typeface="+mn-ea"/>
              </a:rPr>
              <a:t>C,  m</a:t>
            </a:r>
            <a:r>
              <a:rPr lang="vi-VN" sz="3000" kern="100" dirty="0">
                <a:effectLst/>
                <a:latin typeface="Times New Roman Bold"/>
                <a:ea typeface="Calibri" panose="020F0502020204030204" pitchFamily="34" charset="0"/>
                <a:cs typeface="Times New Roman Bold"/>
                <a:sym typeface="+mn-ea"/>
              </a:rPr>
              <a:t>ộ</a:t>
            </a:r>
            <a:r>
              <a:rPr lang="vi-VN" sz="3000" kern="100" dirty="0">
                <a:effectLst/>
                <a:latin typeface="Times New Roman" panose="02020603050405020304" pitchFamily="18" charset="0"/>
                <a:ea typeface="Calibri" panose="020F0502020204030204" pitchFamily="34" charset="0"/>
                <a:cs typeface="Times New Roman Bold"/>
                <a:sym typeface="+mn-ea"/>
              </a:rPr>
              <a:t>t nhi</a:t>
            </a:r>
            <a:r>
              <a:rPr lang="vi-VN" sz="3000" kern="100" dirty="0">
                <a:effectLst/>
                <a:latin typeface="Times New Roman Bold"/>
                <a:ea typeface="Calibri" panose="020F0502020204030204" pitchFamily="34" charset="0"/>
                <a:cs typeface="Times New Roman Bold"/>
                <a:sym typeface="+mn-ea"/>
              </a:rPr>
              <a:t>ệ</a:t>
            </a:r>
            <a:r>
              <a:rPr lang="vi-VN" sz="3000" kern="100" dirty="0">
                <a:effectLst/>
                <a:latin typeface="Times New Roman" panose="02020603050405020304" pitchFamily="18" charset="0"/>
                <a:ea typeface="Calibri" panose="020F0502020204030204" pitchFamily="34" charset="0"/>
                <a:cs typeface="Times New Roman Bold"/>
                <a:sym typeface="+mn-ea"/>
              </a:rPr>
              <a:t>t </a:t>
            </a:r>
            <a:r>
              <a:rPr lang="vi-VN" sz="3000" kern="100" dirty="0">
                <a:effectLst/>
                <a:latin typeface="Times New Roman Bold"/>
                <a:ea typeface="Calibri" panose="020F0502020204030204" pitchFamily="34" charset="0"/>
                <a:cs typeface="Times New Roman Bold"/>
                <a:sym typeface="+mn-ea"/>
              </a:rPr>
              <a:t>độ đủ để đó</a:t>
            </a:r>
            <a:r>
              <a:rPr lang="vi-VN" sz="3000" kern="100" dirty="0">
                <a:effectLst/>
                <a:latin typeface="Times New Roman" panose="02020603050405020304" pitchFamily="18" charset="0"/>
                <a:ea typeface="Calibri" panose="020F0502020204030204" pitchFamily="34" charset="0"/>
                <a:cs typeface="Times New Roman Bold"/>
                <a:sym typeface="+mn-ea"/>
              </a:rPr>
              <a:t>ng b</a:t>
            </a:r>
            <a:r>
              <a:rPr lang="vi-VN" sz="3000" kern="100" dirty="0">
                <a:effectLst/>
                <a:latin typeface="Times New Roman Bold"/>
                <a:ea typeface="Calibri" panose="020F0502020204030204" pitchFamily="34" charset="0"/>
                <a:cs typeface="Times New Roman Bold"/>
                <a:sym typeface="+mn-ea"/>
              </a:rPr>
              <a:t>ă</a:t>
            </a:r>
            <a:r>
              <a:rPr lang="vi-VN" sz="3000" kern="100" dirty="0">
                <a:effectLst/>
                <a:latin typeface="Times New Roman" panose="02020603050405020304" pitchFamily="18" charset="0"/>
                <a:ea typeface="Calibri" panose="020F0502020204030204" pitchFamily="34" charset="0"/>
                <a:cs typeface="Times New Roman Bold"/>
                <a:sym typeface="+mn-ea"/>
              </a:rPr>
              <a:t>ng</a:t>
            </a:r>
          </a:p>
        </p:txBody>
      </p:sp>
      <p:pic>
        <p:nvPicPr>
          <p:cNvPr id="2" name="Picture 1" descr="IMG_256"/>
          <p:cNvPicPr>
            <a:picLocks noChangeAspect="1"/>
          </p:cNvPicPr>
          <p:nvPr/>
        </p:nvPicPr>
        <p:blipFill>
          <a:blip r:embed="rId2"/>
          <a:stretch>
            <a:fillRect/>
          </a:stretch>
        </p:blipFill>
        <p:spPr>
          <a:xfrm>
            <a:off x="8581390" y="5417185"/>
            <a:ext cx="3533775" cy="1440815"/>
          </a:xfrm>
          <a:prstGeom prst="rect">
            <a:avLst/>
          </a:prstGeom>
          <a:noFill/>
          <a:ln w="9525">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87630"/>
            <a:ext cx="12003405" cy="4829175"/>
          </a:xfrm>
          <a:prstGeom prst="rect">
            <a:avLst/>
          </a:prstGeom>
          <a:noFill/>
          <a:ln w="28575">
            <a:noFill/>
          </a:ln>
        </p:spPr>
        <p:txBody>
          <a:bodyPr wrap="square">
            <a:spAutoFit/>
          </a:bodyPr>
          <a:lstStyle/>
          <a:p>
            <a:pPr algn="just">
              <a:lnSpc>
                <a:spcPct val="107000"/>
              </a:lnSpc>
            </a:pPr>
            <a:r>
              <a:rPr lang="vi-VN" sz="2000" kern="100" dirty="0">
                <a:effectLst/>
                <a:latin typeface="Times New Roman" panose="02020603050405020304" pitchFamily="18" charset="0"/>
                <a:ea typeface="Calibri" panose="020F0502020204030204" pitchFamily="34" charset="0"/>
                <a:cs typeface="Times New Roman Bold"/>
              </a:rPr>
              <a:t> </a:t>
            </a:r>
            <a:r>
              <a:rPr lang="vi-VN" sz="3200" kern="100" dirty="0">
                <a:effectLst/>
                <a:latin typeface="Times New Roman" panose="02020603050405020304" pitchFamily="18" charset="0"/>
                <a:ea typeface="Calibri" panose="020F0502020204030204" pitchFamily="34" charset="0"/>
                <a:cs typeface="Times New Roman Bold"/>
                <a:sym typeface="+mn-ea"/>
              </a:rPr>
              <a:t> c</a:t>
            </a:r>
            <a:r>
              <a:rPr lang="vi-VN" sz="3200" kern="100" dirty="0">
                <a:effectLst/>
                <a:latin typeface="Times New Roman Bold"/>
                <a:ea typeface="Calibri" panose="020F0502020204030204" pitchFamily="34" charset="0"/>
                <a:cs typeface="Times New Roman Bold"/>
                <a:sym typeface="+mn-ea"/>
              </a:rPr>
              <a:t>á</a:t>
            </a:r>
            <a:r>
              <a:rPr lang="vi-VN" sz="3200" kern="100" dirty="0">
                <a:effectLst/>
                <a:latin typeface="Times New Roman" panose="02020603050405020304" pitchFamily="18" charset="0"/>
                <a:ea typeface="Calibri" panose="020F0502020204030204" pitchFamily="34" charset="0"/>
                <a:cs typeface="Times New Roman Bold"/>
                <a:sym typeface="+mn-ea"/>
              </a:rPr>
              <a:t>c h</a:t>
            </a:r>
            <a:r>
              <a:rPr lang="vi-VN" sz="3200" kern="100" dirty="0">
                <a:effectLst/>
                <a:latin typeface="Times New Roman Bold"/>
                <a:ea typeface="Calibri" panose="020F0502020204030204" pitchFamily="34" charset="0"/>
                <a:cs typeface="Times New Roman Bold"/>
                <a:sym typeface="+mn-ea"/>
              </a:rPr>
              <a:t>ạ</a:t>
            </a:r>
            <a:r>
              <a:rPr lang="vi-VN" sz="3200" kern="100" dirty="0">
                <a:effectLst/>
                <a:latin typeface="Times New Roman" panose="02020603050405020304" pitchFamily="18" charset="0"/>
                <a:ea typeface="Calibri" panose="020F0502020204030204" pitchFamily="34" charset="0"/>
                <a:cs typeface="Times New Roman Bold"/>
                <a:sym typeface="+mn-ea"/>
              </a:rPr>
              <a:t>t m</a:t>
            </a:r>
            <a:r>
              <a:rPr lang="vi-VN" sz="3200" kern="100" dirty="0">
                <a:effectLst/>
                <a:latin typeface="Times New Roman Bold"/>
                <a:ea typeface="Calibri" panose="020F0502020204030204" pitchFamily="34" charset="0"/>
                <a:cs typeface="Times New Roman Bold"/>
                <a:sym typeface="+mn-ea"/>
              </a:rPr>
              <a:t>ư</a:t>
            </a:r>
            <a:r>
              <a:rPr lang="vi-VN" sz="3200" kern="100" dirty="0">
                <a:effectLst/>
                <a:latin typeface="Times New Roman" panose="02020603050405020304" pitchFamily="18" charset="0"/>
                <a:ea typeface="Calibri" panose="020F0502020204030204" pitchFamily="34" charset="0"/>
                <a:cs typeface="Times New Roman Bold"/>
                <a:sym typeface="+mn-ea"/>
              </a:rPr>
              <a:t>a </a:t>
            </a:r>
            <a:r>
              <a:rPr lang="vi-VN" sz="3200" kern="100" dirty="0">
                <a:effectLst/>
                <a:latin typeface="Times New Roman Bold"/>
                <a:ea typeface="Calibri" panose="020F0502020204030204" pitchFamily="34" charset="0"/>
                <a:cs typeface="Times New Roman Bold"/>
                <a:sym typeface="+mn-ea"/>
              </a:rPr>
              <a:t>đ</a:t>
            </a:r>
            <a:r>
              <a:rPr lang="vi-VN" sz="3200" kern="100" dirty="0">
                <a:effectLst/>
                <a:latin typeface="Times New Roman" panose="02020603050405020304" pitchFamily="18" charset="0"/>
                <a:ea typeface="Calibri" panose="020F0502020204030204" pitchFamily="34" charset="0"/>
                <a:cs typeface="Times New Roman Bold"/>
                <a:sym typeface="+mn-ea"/>
              </a:rPr>
              <a:t>ang </a:t>
            </a:r>
            <a:r>
              <a:rPr lang="vi-VN" sz="3200" kern="100" dirty="0">
                <a:effectLst/>
                <a:latin typeface="Times New Roman Bold"/>
                <a:ea typeface="Calibri" panose="020F0502020204030204" pitchFamily="34" charset="0"/>
                <a:cs typeface="Times New Roman Bold"/>
                <a:sym typeface="+mn-ea"/>
              </a:rPr>
              <a:t>ở </a:t>
            </a:r>
            <a:r>
              <a:rPr lang="vi-VN" sz="3200" kern="100" dirty="0">
                <a:effectLst/>
                <a:latin typeface="Times New Roman" panose="02020603050405020304" pitchFamily="18" charset="0"/>
                <a:ea typeface="Calibri" panose="020F0502020204030204" pitchFamily="34" charset="0"/>
                <a:cs typeface="Times New Roman Bold"/>
                <a:sym typeface="+mn-ea"/>
              </a:rPr>
              <a:t>th</a:t>
            </a:r>
            <a:r>
              <a:rPr lang="vi-VN" sz="3200" kern="100" dirty="0">
                <a:effectLst/>
                <a:latin typeface="Times New Roman Bold"/>
                <a:ea typeface="Calibri" panose="020F0502020204030204" pitchFamily="34" charset="0"/>
                <a:cs typeface="Times New Roman Bold"/>
                <a:sym typeface="+mn-ea"/>
              </a:rPr>
              <a:t>ể </a:t>
            </a:r>
            <a:r>
              <a:rPr lang="vi-VN" sz="3200" kern="100" dirty="0">
                <a:effectLst/>
                <a:latin typeface="Times New Roman" panose="02020603050405020304" pitchFamily="18" charset="0"/>
                <a:ea typeface="Calibri" panose="020F0502020204030204" pitchFamily="34" charset="0"/>
                <a:cs typeface="Times New Roman Bold"/>
                <a:sym typeface="+mn-ea"/>
              </a:rPr>
              <a:t>l</a:t>
            </a:r>
            <a:r>
              <a:rPr lang="vi-VN" sz="3200" kern="100" dirty="0">
                <a:effectLst/>
                <a:latin typeface="Times New Roman Bold"/>
                <a:ea typeface="Calibri" panose="020F0502020204030204" pitchFamily="34" charset="0"/>
                <a:cs typeface="Times New Roman Bold"/>
                <a:sym typeface="+mn-ea"/>
              </a:rPr>
              <a:t>ỏ</a:t>
            </a:r>
            <a:r>
              <a:rPr lang="vi-VN" sz="3200" kern="100" dirty="0">
                <a:effectLst/>
                <a:latin typeface="Times New Roman" panose="02020603050405020304" pitchFamily="18" charset="0"/>
                <a:ea typeface="Calibri" panose="020F0502020204030204" pitchFamily="34" charset="0"/>
                <a:cs typeface="Times New Roman Bold"/>
                <a:sym typeface="+mn-ea"/>
              </a:rPr>
              <a:t>ng th</a:t>
            </a:r>
            <a:r>
              <a:rPr lang="vi-VN" sz="3200" kern="100" dirty="0">
                <a:effectLst/>
                <a:latin typeface="Times New Roman Bold"/>
                <a:ea typeface="Calibri" panose="020F0502020204030204" pitchFamily="34" charset="0"/>
                <a:cs typeface="Times New Roman Bold"/>
                <a:sym typeface="+mn-ea"/>
              </a:rPr>
              <a:t>à</a:t>
            </a:r>
            <a:r>
              <a:rPr lang="vi-VN" sz="3200" kern="100" dirty="0">
                <a:effectLst/>
                <a:latin typeface="Times New Roman" panose="02020603050405020304" pitchFamily="18" charset="0"/>
                <a:ea typeface="Calibri" panose="020F0502020204030204" pitchFamily="34" charset="0"/>
                <a:cs typeface="Times New Roman Bold"/>
                <a:sym typeface="+mn-ea"/>
              </a:rPr>
              <a:t>nh nh</a:t>
            </a:r>
            <a:r>
              <a:rPr lang="vi-VN" sz="3200" kern="100" dirty="0">
                <a:effectLst/>
                <a:latin typeface="Times New Roman Bold"/>
                <a:ea typeface="Calibri" panose="020F0502020204030204" pitchFamily="34" charset="0"/>
                <a:cs typeface="Times New Roman Bold"/>
                <a:sym typeface="+mn-ea"/>
              </a:rPr>
              <a:t>ữ</a:t>
            </a:r>
            <a:r>
              <a:rPr lang="vi-VN" sz="3200" kern="100" dirty="0">
                <a:effectLst/>
                <a:latin typeface="Times New Roman" panose="02020603050405020304" pitchFamily="18" charset="0"/>
                <a:ea typeface="Calibri" panose="020F0502020204030204" pitchFamily="34" charset="0"/>
                <a:cs typeface="Times New Roman Bold"/>
                <a:sym typeface="+mn-ea"/>
              </a:rPr>
              <a:t>ng h</a:t>
            </a:r>
            <a:r>
              <a:rPr lang="vi-VN" sz="3200" kern="100" dirty="0">
                <a:effectLst/>
                <a:latin typeface="Times New Roman Bold"/>
                <a:ea typeface="Calibri" panose="020F0502020204030204" pitchFamily="34" charset="0"/>
                <a:cs typeface="Times New Roman Bold"/>
                <a:sym typeface="+mn-ea"/>
              </a:rPr>
              <a:t>ạ</a:t>
            </a:r>
            <a:r>
              <a:rPr lang="vi-VN" sz="3200" kern="100" dirty="0">
                <a:effectLst/>
                <a:latin typeface="Times New Roman" panose="02020603050405020304" pitchFamily="18" charset="0"/>
                <a:ea typeface="Calibri" panose="020F0502020204030204" pitchFamily="34" charset="0"/>
                <a:cs typeface="Times New Roman Bold"/>
                <a:sym typeface="+mn-ea"/>
              </a:rPr>
              <a:t>t b</a:t>
            </a:r>
            <a:r>
              <a:rPr lang="vi-VN" sz="3200" kern="100" dirty="0">
                <a:effectLst/>
                <a:latin typeface="Times New Roman Bold"/>
                <a:ea typeface="Calibri" panose="020F0502020204030204" pitchFamily="34" charset="0"/>
                <a:cs typeface="Times New Roman Bold"/>
                <a:sym typeface="+mn-ea"/>
              </a:rPr>
              <a:t>ă</a:t>
            </a:r>
            <a:r>
              <a:rPr lang="vi-VN" sz="3200" kern="100" dirty="0">
                <a:effectLst/>
                <a:latin typeface="Times New Roman" panose="02020603050405020304" pitchFamily="18" charset="0"/>
                <a:ea typeface="Calibri" panose="020F0502020204030204" pitchFamily="34" charset="0"/>
                <a:cs typeface="Times New Roman Bold"/>
                <a:sym typeface="+mn-ea"/>
              </a:rPr>
              <a:t>ng. Khi nh</a:t>
            </a:r>
            <a:r>
              <a:rPr lang="vi-VN" sz="3200" kern="100" dirty="0">
                <a:effectLst/>
                <a:latin typeface="Times New Roman Bold"/>
                <a:ea typeface="Calibri" panose="020F0502020204030204" pitchFamily="34" charset="0"/>
                <a:cs typeface="Times New Roman Bold"/>
                <a:sym typeface="+mn-ea"/>
              </a:rPr>
              <a:t>ữ</a:t>
            </a:r>
            <a:r>
              <a:rPr lang="vi-VN" sz="3200" kern="100" dirty="0">
                <a:effectLst/>
                <a:latin typeface="Times New Roman" panose="02020603050405020304" pitchFamily="18" charset="0"/>
                <a:ea typeface="Calibri" panose="020F0502020204030204" pitchFamily="34" charset="0"/>
                <a:cs typeface="Times New Roman Bold"/>
                <a:sym typeface="+mn-ea"/>
              </a:rPr>
              <a:t>ng h</a:t>
            </a:r>
            <a:r>
              <a:rPr lang="vi-VN" sz="3200" kern="100" dirty="0">
                <a:effectLst/>
                <a:latin typeface="Times New Roman Bold"/>
                <a:ea typeface="Calibri" panose="020F0502020204030204" pitchFamily="34" charset="0"/>
                <a:cs typeface="Times New Roman Bold"/>
                <a:sym typeface="+mn-ea"/>
              </a:rPr>
              <a:t>ạ</a:t>
            </a:r>
            <a:r>
              <a:rPr lang="vi-VN" sz="3200" kern="100" dirty="0">
                <a:effectLst/>
                <a:latin typeface="Times New Roman" panose="02020603050405020304" pitchFamily="18" charset="0"/>
                <a:ea typeface="Calibri" panose="020F0502020204030204" pitchFamily="34" charset="0"/>
                <a:cs typeface="Times New Roman Bold"/>
                <a:sym typeface="+mn-ea"/>
              </a:rPr>
              <a:t>t m</a:t>
            </a:r>
            <a:r>
              <a:rPr lang="vi-VN" sz="3200" kern="100" dirty="0">
                <a:effectLst/>
                <a:latin typeface="Times New Roman Bold"/>
                <a:ea typeface="Calibri" panose="020F0502020204030204" pitchFamily="34" charset="0"/>
                <a:cs typeface="Times New Roman Bold"/>
                <a:sym typeface="+mn-ea"/>
              </a:rPr>
              <a:t>ư</a:t>
            </a:r>
            <a:r>
              <a:rPr lang="vi-VN" sz="3200" kern="100" dirty="0">
                <a:effectLst/>
                <a:latin typeface="Times New Roman" panose="02020603050405020304" pitchFamily="18" charset="0"/>
                <a:ea typeface="Calibri" panose="020F0502020204030204" pitchFamily="34" charset="0"/>
                <a:cs typeface="Times New Roman Bold"/>
                <a:sym typeface="+mn-ea"/>
              </a:rPr>
              <a:t>a </a:t>
            </a:r>
            <a:r>
              <a:rPr lang="vi-VN" sz="3200" kern="100" dirty="0">
                <a:effectLst/>
                <a:latin typeface="Times New Roman Bold"/>
                <a:ea typeface="Calibri" panose="020F0502020204030204" pitchFamily="34" charset="0"/>
                <a:cs typeface="Times New Roman Bold"/>
                <a:sym typeface="+mn-ea"/>
              </a:rPr>
              <a:t>ở </a:t>
            </a:r>
            <a:r>
              <a:rPr lang="vi-VN" sz="3200" kern="100" dirty="0">
                <a:effectLst/>
                <a:latin typeface="Times New Roman" panose="02020603050405020304" pitchFamily="18" charset="0"/>
                <a:ea typeface="Calibri" panose="020F0502020204030204" pitchFamily="34" charset="0"/>
                <a:cs typeface="Times New Roman Bold"/>
                <a:sym typeface="+mn-ea"/>
              </a:rPr>
              <a:t>th</a:t>
            </a:r>
            <a:r>
              <a:rPr lang="vi-VN" sz="3200" kern="100" dirty="0">
                <a:effectLst/>
                <a:latin typeface="Times New Roman Bold"/>
                <a:ea typeface="Calibri" panose="020F0502020204030204" pitchFamily="34" charset="0"/>
                <a:cs typeface="Times New Roman Bold"/>
                <a:sym typeface="+mn-ea"/>
              </a:rPr>
              <a:t>ể </a:t>
            </a:r>
            <a:r>
              <a:rPr lang="vi-VN" sz="3200" kern="100" dirty="0">
                <a:effectLst/>
                <a:latin typeface="Times New Roman" panose="02020603050405020304" pitchFamily="18" charset="0"/>
                <a:ea typeface="Calibri" panose="020F0502020204030204" pitchFamily="34" charset="0"/>
                <a:cs typeface="Times New Roman Bold"/>
                <a:sym typeface="+mn-ea"/>
              </a:rPr>
              <a:t>l</a:t>
            </a:r>
            <a:r>
              <a:rPr lang="vi-VN" sz="3200" kern="100" dirty="0">
                <a:effectLst/>
                <a:latin typeface="Times New Roman Bold"/>
                <a:ea typeface="Calibri" panose="020F0502020204030204" pitchFamily="34" charset="0"/>
                <a:cs typeface="Times New Roman Bold"/>
                <a:sym typeface="+mn-ea"/>
              </a:rPr>
              <a:t>ỏ</a:t>
            </a:r>
            <a:r>
              <a:rPr lang="vi-VN" sz="3200" kern="100" dirty="0">
                <a:effectLst/>
                <a:latin typeface="Times New Roman" panose="02020603050405020304" pitchFamily="18" charset="0"/>
                <a:ea typeface="Calibri" panose="020F0502020204030204" pitchFamily="34" charset="0"/>
                <a:cs typeface="Times New Roman Bold"/>
                <a:sym typeface="+mn-ea"/>
              </a:rPr>
              <a:t>ng n</a:t>
            </a:r>
            <a:r>
              <a:rPr lang="vi-VN" sz="3200" kern="100" dirty="0">
                <a:effectLst/>
                <a:latin typeface="Times New Roman Bold"/>
                <a:ea typeface="Calibri" panose="020F0502020204030204" pitchFamily="34" charset="0"/>
                <a:cs typeface="Times New Roman Bold"/>
                <a:sym typeface="+mn-ea"/>
              </a:rPr>
              <a:t>à</a:t>
            </a:r>
            <a:r>
              <a:rPr lang="vi-VN" sz="3200" kern="100" dirty="0">
                <a:effectLst/>
                <a:latin typeface="Times New Roman" panose="02020603050405020304" pitchFamily="18" charset="0"/>
                <a:ea typeface="Calibri" panose="020F0502020204030204" pitchFamily="34" charset="0"/>
                <a:cs typeface="Times New Roman Bold"/>
                <a:sym typeface="+mn-ea"/>
              </a:rPr>
              <a:t>y ti</a:t>
            </a:r>
            <a:r>
              <a:rPr lang="vi-VN" sz="3200" kern="100" dirty="0">
                <a:effectLst/>
                <a:latin typeface="Times New Roman Bold"/>
                <a:ea typeface="Calibri" panose="020F0502020204030204" pitchFamily="34" charset="0"/>
                <a:cs typeface="Times New Roman Bold"/>
                <a:sym typeface="+mn-ea"/>
              </a:rPr>
              <a:t>ế</a:t>
            </a:r>
            <a:r>
              <a:rPr lang="vi-VN" sz="3200" kern="100" dirty="0">
                <a:effectLst/>
                <a:latin typeface="Times New Roman" panose="02020603050405020304" pitchFamily="18" charset="0"/>
                <a:ea typeface="Calibri" panose="020F0502020204030204" pitchFamily="34" charset="0"/>
                <a:cs typeface="Times New Roman Bold"/>
                <a:sym typeface="+mn-ea"/>
              </a:rPr>
              <a:t>p x</a:t>
            </a:r>
            <a:r>
              <a:rPr lang="vi-VN" sz="3200" kern="100" dirty="0">
                <a:effectLst/>
                <a:latin typeface="Times New Roman Bold"/>
                <a:ea typeface="Calibri" panose="020F0502020204030204" pitchFamily="34" charset="0"/>
                <a:cs typeface="Times New Roman Bold"/>
                <a:sym typeface="+mn-ea"/>
              </a:rPr>
              <a:t>ú</a:t>
            </a:r>
            <a:r>
              <a:rPr lang="vi-VN" sz="3200" kern="100" dirty="0">
                <a:effectLst/>
                <a:latin typeface="Times New Roman" panose="02020603050405020304" pitchFamily="18" charset="0"/>
                <a:ea typeface="Calibri" panose="020F0502020204030204" pitchFamily="34" charset="0"/>
                <a:cs typeface="Times New Roman Bold"/>
                <a:sym typeface="+mn-ea"/>
              </a:rPr>
              <a:t>c v</a:t>
            </a:r>
            <a:r>
              <a:rPr lang="vi-VN" sz="3200" kern="100" dirty="0">
                <a:effectLst/>
                <a:latin typeface="Times New Roman Bold"/>
                <a:ea typeface="Calibri" panose="020F0502020204030204" pitchFamily="34" charset="0"/>
                <a:cs typeface="Times New Roman Bold"/>
                <a:sym typeface="+mn-ea"/>
              </a:rPr>
              <a:t>ớ</a:t>
            </a:r>
            <a:r>
              <a:rPr lang="vi-VN" sz="3200" kern="100" dirty="0">
                <a:effectLst/>
                <a:latin typeface="Times New Roman" panose="02020603050405020304" pitchFamily="18" charset="0"/>
                <a:ea typeface="Calibri" panose="020F0502020204030204" pitchFamily="34" charset="0"/>
                <a:cs typeface="Times New Roman Bold"/>
                <a:sym typeface="+mn-ea"/>
              </a:rPr>
              <a:t>i c</a:t>
            </a:r>
            <a:r>
              <a:rPr lang="vi-VN" sz="3200" kern="100" dirty="0">
                <a:effectLst/>
                <a:latin typeface="Times New Roman Bold"/>
                <a:ea typeface="Calibri" panose="020F0502020204030204" pitchFamily="34" charset="0"/>
                <a:cs typeface="Times New Roman Bold"/>
                <a:sym typeface="+mn-ea"/>
              </a:rPr>
              <a:t>á</a:t>
            </a:r>
            <a:r>
              <a:rPr lang="vi-VN" sz="3200" kern="100" dirty="0">
                <a:effectLst/>
                <a:latin typeface="Times New Roman" panose="02020603050405020304" pitchFamily="18" charset="0"/>
                <a:ea typeface="Calibri" panose="020F0502020204030204" pitchFamily="34" charset="0"/>
                <a:cs typeface="Times New Roman Bold"/>
                <a:sym typeface="+mn-ea"/>
              </a:rPr>
              <a:t>c h</a:t>
            </a:r>
            <a:r>
              <a:rPr lang="vi-VN" sz="3200" kern="100" dirty="0">
                <a:effectLst/>
                <a:latin typeface="Times New Roman Bold"/>
                <a:ea typeface="Calibri" panose="020F0502020204030204" pitchFamily="34" charset="0"/>
                <a:cs typeface="Times New Roman Bold"/>
                <a:sym typeface="+mn-ea"/>
              </a:rPr>
              <a:t>ạ</a:t>
            </a:r>
            <a:r>
              <a:rPr lang="vi-VN" sz="3200" kern="100" dirty="0">
                <a:effectLst/>
                <a:latin typeface="Times New Roman" panose="02020603050405020304" pitchFamily="18" charset="0"/>
                <a:ea typeface="Calibri" panose="020F0502020204030204" pitchFamily="34" charset="0"/>
                <a:cs typeface="Times New Roman Bold"/>
                <a:sym typeface="+mn-ea"/>
              </a:rPr>
              <a:t>t b</a:t>
            </a:r>
            <a:r>
              <a:rPr lang="vi-VN" sz="3200" kern="100" dirty="0">
                <a:effectLst/>
                <a:latin typeface="Times New Roman Bold"/>
                <a:ea typeface="Calibri" panose="020F0502020204030204" pitchFamily="34" charset="0"/>
                <a:cs typeface="Times New Roman Bold"/>
                <a:sym typeface="+mn-ea"/>
              </a:rPr>
              <a:t>ă</a:t>
            </a:r>
            <a:r>
              <a:rPr lang="vi-VN" sz="3200" kern="100" dirty="0">
                <a:effectLst/>
                <a:latin typeface="Times New Roman" panose="02020603050405020304" pitchFamily="18" charset="0"/>
                <a:ea typeface="Calibri" panose="020F0502020204030204" pitchFamily="34" charset="0"/>
                <a:cs typeface="Times New Roman Bold"/>
                <a:sym typeface="+mn-ea"/>
              </a:rPr>
              <a:t>ng </a:t>
            </a:r>
            <a:r>
              <a:rPr lang="vi-VN" sz="3200" kern="100" dirty="0">
                <a:effectLst/>
                <a:latin typeface="Times New Roman Bold"/>
                <a:ea typeface="Calibri" panose="020F0502020204030204" pitchFamily="34" charset="0"/>
                <a:cs typeface="Times New Roman Bold"/>
                <a:sym typeface="+mn-ea"/>
              </a:rPr>
              <a:t>ở </a:t>
            </a:r>
            <a:r>
              <a:rPr lang="vi-VN" sz="3200" kern="100" dirty="0">
                <a:effectLst/>
                <a:latin typeface="Times New Roman" panose="02020603050405020304" pitchFamily="18" charset="0"/>
                <a:ea typeface="Calibri" panose="020F0502020204030204" pitchFamily="34" charset="0"/>
                <a:cs typeface="Times New Roman Bold"/>
                <a:sym typeface="+mn-ea"/>
              </a:rPr>
              <a:t>t</a:t>
            </a:r>
            <a:r>
              <a:rPr lang="vi-VN" sz="3200" kern="100" dirty="0">
                <a:effectLst/>
                <a:latin typeface="Times New Roman Bold"/>
                <a:ea typeface="Calibri" panose="020F0502020204030204" pitchFamily="34" charset="0"/>
                <a:cs typeface="Times New Roman Bold"/>
                <a:sym typeface="+mn-ea"/>
              </a:rPr>
              <a:t>ầ</a:t>
            </a:r>
            <a:r>
              <a:rPr lang="vi-VN" sz="3200" kern="100" dirty="0">
                <a:effectLst/>
                <a:latin typeface="Times New Roman" panose="02020603050405020304" pitchFamily="18" charset="0"/>
                <a:ea typeface="Calibri" panose="020F0502020204030204" pitchFamily="34" charset="0"/>
                <a:cs typeface="Times New Roman Bold"/>
                <a:sym typeface="+mn-ea"/>
              </a:rPr>
              <a:t>ng tr</a:t>
            </a:r>
            <a:r>
              <a:rPr lang="vi-VN" sz="3200" kern="100" dirty="0">
                <a:effectLst/>
                <a:latin typeface="Times New Roman Bold"/>
                <a:ea typeface="Calibri" panose="020F0502020204030204" pitchFamily="34" charset="0"/>
                <a:cs typeface="Times New Roman Bold"/>
                <a:sym typeface="+mn-ea"/>
              </a:rPr>
              <a:t>ê</a:t>
            </a:r>
            <a:r>
              <a:rPr lang="vi-VN" sz="3200" kern="100" dirty="0">
                <a:effectLst/>
                <a:latin typeface="Times New Roman" panose="02020603050405020304" pitchFamily="18" charset="0"/>
                <a:ea typeface="Calibri" panose="020F0502020204030204" pitchFamily="34" charset="0"/>
                <a:cs typeface="Times New Roman Bold"/>
                <a:sym typeface="+mn-ea"/>
              </a:rPr>
              <a:t>n,</a:t>
            </a:r>
            <a:r>
              <a:rPr lang="vi-VN" sz="3200" kern="100" dirty="0">
                <a:effectLst/>
                <a:latin typeface="Times New Roman" panose="02020603050405020304" pitchFamily="18" charset="0"/>
                <a:ea typeface="Calibri" panose="020F0502020204030204" pitchFamily="34" charset="0"/>
                <a:cs typeface="Times New Roman Bold"/>
              </a:rPr>
              <a:t>ch</a:t>
            </a:r>
            <a:r>
              <a:rPr lang="vi-VN" sz="3200" kern="100" dirty="0">
                <a:effectLst/>
                <a:latin typeface="Times New Roman Bold"/>
                <a:ea typeface="Calibri" panose="020F0502020204030204" pitchFamily="34" charset="0"/>
                <a:cs typeface="Times New Roman Bold"/>
              </a:rPr>
              <a:t>ú</a:t>
            </a:r>
            <a:r>
              <a:rPr lang="vi-VN" sz="3200" kern="100" dirty="0">
                <a:effectLst/>
                <a:latin typeface="Times New Roman" panose="02020603050405020304" pitchFamily="18" charset="0"/>
                <a:ea typeface="Calibri" panose="020F0502020204030204" pitchFamily="34" charset="0"/>
                <a:cs typeface="Times New Roman Bold"/>
              </a:rPr>
              <a:t>ng s</a:t>
            </a:r>
            <a:r>
              <a:rPr lang="vi-VN" sz="3200" kern="100" dirty="0">
                <a:effectLst/>
                <a:latin typeface="Times New Roman Bold"/>
                <a:ea typeface="Calibri" panose="020F0502020204030204" pitchFamily="34" charset="0"/>
                <a:cs typeface="Times New Roman Bold"/>
              </a:rPr>
              <a:t>ẽ </a:t>
            </a:r>
            <a:r>
              <a:rPr lang="vi-VN" sz="3200" kern="100" dirty="0">
                <a:effectLst/>
                <a:latin typeface="Times New Roman" panose="02020603050405020304" pitchFamily="18" charset="0"/>
                <a:ea typeface="Calibri" panose="020F0502020204030204" pitchFamily="34" charset="0"/>
                <a:cs typeface="Times New Roman Bold"/>
              </a:rPr>
              <a:t>ti</a:t>
            </a:r>
            <a:r>
              <a:rPr lang="vi-VN" sz="3200" kern="100" dirty="0">
                <a:effectLst/>
                <a:latin typeface="Times New Roman Bold"/>
                <a:ea typeface="Calibri" panose="020F0502020204030204" pitchFamily="34" charset="0"/>
                <a:cs typeface="Times New Roman Bold"/>
              </a:rPr>
              <a:t>ế</a:t>
            </a:r>
            <a:r>
              <a:rPr lang="vi-VN" sz="3200" kern="100" dirty="0">
                <a:effectLst/>
                <a:latin typeface="Times New Roman" panose="02020603050405020304" pitchFamily="18" charset="0"/>
                <a:ea typeface="Calibri" panose="020F0502020204030204" pitchFamily="34" charset="0"/>
                <a:cs typeface="Times New Roman Bold"/>
              </a:rPr>
              <a:t>p t</a:t>
            </a:r>
            <a:r>
              <a:rPr lang="vi-VN" sz="3200" kern="100" dirty="0">
                <a:effectLst/>
                <a:latin typeface="Times New Roman Bold"/>
                <a:ea typeface="Calibri" panose="020F0502020204030204" pitchFamily="34" charset="0"/>
                <a:cs typeface="Times New Roman Bold"/>
              </a:rPr>
              <a:t>ụ</a:t>
            </a:r>
            <a:r>
              <a:rPr lang="vi-VN" sz="3200" kern="100" dirty="0">
                <a:effectLst/>
                <a:latin typeface="Times New Roman" panose="02020603050405020304" pitchFamily="18" charset="0"/>
                <a:ea typeface="Calibri" panose="020F0502020204030204" pitchFamily="34" charset="0"/>
                <a:cs typeface="Times New Roman Bold"/>
              </a:rPr>
              <a:t>c </a:t>
            </a:r>
            <a:r>
              <a:rPr lang="vi-VN" sz="3200" kern="100" dirty="0">
                <a:effectLst/>
                <a:latin typeface="Times New Roman Bold"/>
                <a:ea typeface="Calibri" panose="020F0502020204030204" pitchFamily="34" charset="0"/>
                <a:cs typeface="Times New Roman Bold"/>
              </a:rPr>
              <a:t>đô</a:t>
            </a:r>
            <a:r>
              <a:rPr lang="vi-VN" sz="3200" kern="100" dirty="0">
                <a:effectLst/>
                <a:latin typeface="Times New Roman" panose="02020603050405020304" pitchFamily="18" charset="0"/>
                <a:ea typeface="Calibri" panose="020F0502020204030204" pitchFamily="34" charset="0"/>
                <a:cs typeface="Times New Roman Bold"/>
              </a:rPr>
              <a:t>ng k</a:t>
            </a:r>
            <a:r>
              <a:rPr lang="vi-VN" sz="3200" kern="100" dirty="0">
                <a:effectLst/>
                <a:latin typeface="Times New Roman Bold"/>
                <a:ea typeface="Calibri" panose="020F0502020204030204" pitchFamily="34" charset="0"/>
                <a:cs typeface="Times New Roman Bold"/>
              </a:rPr>
              <a:t>ế</a:t>
            </a:r>
            <a:r>
              <a:rPr lang="vi-VN" sz="3200" kern="100" dirty="0">
                <a:effectLst/>
                <a:latin typeface="Times New Roman" panose="02020603050405020304" pitchFamily="18" charset="0"/>
                <a:ea typeface="Calibri" panose="020F0502020204030204" pitchFamily="34" charset="0"/>
                <a:cs typeface="Times New Roman Bold"/>
              </a:rPr>
              <a:t>t l</a:t>
            </a:r>
            <a:r>
              <a:rPr lang="vi-VN" sz="3200" kern="100" dirty="0">
                <a:effectLst/>
                <a:latin typeface="Times New Roman Bold"/>
                <a:ea typeface="Calibri" panose="020F0502020204030204" pitchFamily="34" charset="0"/>
                <a:cs typeface="Times New Roman Bold"/>
              </a:rPr>
              <a:t>ạ</a:t>
            </a:r>
            <a:r>
              <a:rPr lang="vi-VN" sz="3200" kern="100" dirty="0">
                <a:effectLst/>
                <a:latin typeface="Times New Roman" panose="02020603050405020304" pitchFamily="18" charset="0"/>
                <a:ea typeface="Calibri" panose="020F0502020204030204" pitchFamily="34" charset="0"/>
                <a:cs typeface="Times New Roman Bold"/>
              </a:rPr>
              <a:t>i th</a:t>
            </a:r>
            <a:r>
              <a:rPr lang="vi-VN" sz="3200" kern="100" dirty="0">
                <a:effectLst/>
                <a:latin typeface="Times New Roman Bold"/>
                <a:ea typeface="Calibri" panose="020F0502020204030204" pitchFamily="34" charset="0"/>
                <a:cs typeface="Times New Roman Bold"/>
              </a:rPr>
              <a:t>à</a:t>
            </a:r>
            <a:r>
              <a:rPr lang="vi-VN" sz="3200" kern="100" dirty="0">
                <a:effectLst/>
                <a:latin typeface="Times New Roman" panose="02020603050405020304" pitchFamily="18" charset="0"/>
                <a:ea typeface="Calibri" panose="020F0502020204030204" pitchFamily="34" charset="0"/>
                <a:cs typeface="Times New Roman Bold"/>
              </a:rPr>
              <a:t>nh t</a:t>
            </a:r>
            <a:r>
              <a:rPr lang="vi-VN" sz="3200" kern="100" dirty="0">
                <a:effectLst/>
                <a:latin typeface="Times New Roman Bold"/>
                <a:ea typeface="Calibri" panose="020F0502020204030204" pitchFamily="34" charset="0"/>
                <a:cs typeface="Times New Roman Bold"/>
              </a:rPr>
              <a:t>ừ</a:t>
            </a:r>
            <a:r>
              <a:rPr lang="vi-VN" sz="3200" kern="100" dirty="0">
                <a:effectLst/>
                <a:latin typeface="Times New Roman" panose="02020603050405020304" pitchFamily="18" charset="0"/>
                <a:ea typeface="Calibri" panose="020F0502020204030204" pitchFamily="34" charset="0"/>
                <a:cs typeface="Times New Roman Bold"/>
              </a:rPr>
              <a:t>ng l</a:t>
            </a:r>
            <a:r>
              <a:rPr lang="vi-VN" sz="3200" kern="100" dirty="0">
                <a:effectLst/>
                <a:latin typeface="Times New Roman Bold"/>
                <a:ea typeface="Calibri" panose="020F0502020204030204" pitchFamily="34" charset="0"/>
                <a:cs typeface="Times New Roman Bold"/>
              </a:rPr>
              <a:t>ớ</a:t>
            </a:r>
            <a:r>
              <a:rPr lang="vi-VN" sz="3200" kern="100" dirty="0">
                <a:effectLst/>
                <a:latin typeface="Times New Roman" panose="02020603050405020304" pitchFamily="18" charset="0"/>
                <a:ea typeface="Calibri" panose="020F0502020204030204" pitchFamily="34" charset="0"/>
                <a:cs typeface="Times New Roman Bold"/>
              </a:rPr>
              <a:t>p xung quanh h</a:t>
            </a:r>
            <a:r>
              <a:rPr lang="vi-VN" sz="3200" kern="100" dirty="0">
                <a:effectLst/>
                <a:latin typeface="Times New Roman Bold"/>
                <a:ea typeface="Calibri" panose="020F0502020204030204" pitchFamily="34" charset="0"/>
                <a:cs typeface="Times New Roman Bold"/>
              </a:rPr>
              <a:t>ạ</a:t>
            </a:r>
            <a:r>
              <a:rPr lang="vi-VN" sz="3200" kern="100" dirty="0">
                <a:effectLst/>
                <a:latin typeface="Times New Roman" panose="02020603050405020304" pitchFamily="18" charset="0"/>
                <a:ea typeface="Calibri" panose="020F0502020204030204" pitchFamily="34" charset="0"/>
                <a:cs typeface="Times New Roman Bold"/>
              </a:rPr>
              <a:t>t b</a:t>
            </a:r>
            <a:r>
              <a:rPr lang="vi-VN" sz="3200" kern="100" dirty="0">
                <a:effectLst/>
                <a:latin typeface="Times New Roman Bold"/>
                <a:ea typeface="Calibri" panose="020F0502020204030204" pitchFamily="34" charset="0"/>
                <a:cs typeface="Times New Roman Bold"/>
              </a:rPr>
              <a:t>ă</a:t>
            </a:r>
            <a:r>
              <a:rPr lang="vi-VN" sz="3200" kern="100" dirty="0">
                <a:effectLst/>
                <a:latin typeface="Times New Roman" panose="02020603050405020304" pitchFamily="18" charset="0"/>
                <a:ea typeface="Calibri" panose="020F0502020204030204" pitchFamily="34" charset="0"/>
                <a:cs typeface="Times New Roman Bold"/>
              </a:rPr>
              <a:t>ng v</a:t>
            </a:r>
            <a:r>
              <a:rPr lang="vi-VN" sz="3200" kern="100" dirty="0">
                <a:effectLst/>
                <a:latin typeface="Times New Roman Bold"/>
                <a:ea typeface="Calibri" panose="020F0502020204030204" pitchFamily="34" charset="0"/>
                <a:cs typeface="Times New Roman Bold"/>
              </a:rPr>
              <a:t>à </a:t>
            </a:r>
            <a:r>
              <a:rPr lang="vi-VN" sz="3200" kern="100" dirty="0">
                <a:effectLst/>
                <a:latin typeface="Times New Roman" panose="02020603050405020304" pitchFamily="18" charset="0"/>
                <a:ea typeface="Calibri" panose="020F0502020204030204" pitchFamily="34" charset="0"/>
                <a:cs typeface="Times New Roman Bold"/>
              </a:rPr>
              <a:t>l</a:t>
            </a:r>
            <a:r>
              <a:rPr lang="vi-VN" sz="3200" kern="100" dirty="0">
                <a:effectLst/>
                <a:latin typeface="Times New Roman Bold"/>
                <a:ea typeface="Calibri" panose="020F0502020204030204" pitchFamily="34" charset="0"/>
                <a:cs typeface="Times New Roman Bold"/>
              </a:rPr>
              <a:t>à</a:t>
            </a:r>
            <a:r>
              <a:rPr lang="vi-VN" sz="3200" kern="100" dirty="0">
                <a:effectLst/>
                <a:latin typeface="Times New Roman" panose="02020603050405020304" pitchFamily="18" charset="0"/>
                <a:ea typeface="Calibri" panose="020F0502020204030204" pitchFamily="34" charset="0"/>
                <a:cs typeface="Times New Roman Bold"/>
              </a:rPr>
              <a:t>m cho nh</a:t>
            </a:r>
            <a:r>
              <a:rPr lang="vi-VN" sz="3200" kern="100" dirty="0">
                <a:effectLst/>
                <a:latin typeface="Times New Roman Bold"/>
                <a:ea typeface="Calibri" panose="020F0502020204030204" pitchFamily="34" charset="0"/>
                <a:cs typeface="Times New Roman Bold"/>
              </a:rPr>
              <a:t>ữ</a:t>
            </a:r>
            <a:r>
              <a:rPr lang="vi-VN" sz="3200" kern="100" dirty="0">
                <a:effectLst/>
                <a:latin typeface="Times New Roman" panose="02020603050405020304" pitchFamily="18" charset="0"/>
                <a:ea typeface="Calibri" panose="020F0502020204030204" pitchFamily="34" charset="0"/>
                <a:cs typeface="Times New Roman Bold"/>
              </a:rPr>
              <a:t>ng vi</a:t>
            </a:r>
            <a:r>
              <a:rPr lang="vi-VN" sz="3200" kern="100" dirty="0">
                <a:effectLst/>
                <a:latin typeface="Times New Roman Bold"/>
                <a:ea typeface="Calibri" panose="020F0502020204030204" pitchFamily="34" charset="0"/>
                <a:cs typeface="Times New Roman Bold"/>
              </a:rPr>
              <a:t>ê</a:t>
            </a:r>
            <a:r>
              <a:rPr lang="vi-VN" sz="3200" kern="100" dirty="0">
                <a:effectLst/>
                <a:latin typeface="Times New Roman" panose="02020603050405020304" pitchFamily="18" charset="0"/>
                <a:ea typeface="Calibri" panose="020F0502020204030204" pitchFamily="34" charset="0"/>
                <a:cs typeface="Times New Roman Bold"/>
              </a:rPr>
              <a:t>n m</a:t>
            </a:r>
            <a:r>
              <a:rPr lang="vi-VN" sz="3200" kern="100" dirty="0">
                <a:effectLst/>
                <a:latin typeface="Times New Roman Bold"/>
                <a:ea typeface="Calibri" panose="020F0502020204030204" pitchFamily="34" charset="0"/>
                <a:cs typeface="Times New Roman Bold"/>
              </a:rPr>
              <a:t>ư</a:t>
            </a:r>
            <a:r>
              <a:rPr lang="vi-VN" sz="3200" kern="100" dirty="0">
                <a:effectLst/>
                <a:latin typeface="Times New Roman" panose="02020603050405020304" pitchFamily="18" charset="0"/>
                <a:ea typeface="Calibri" panose="020F0502020204030204" pitchFamily="34" charset="0"/>
                <a:cs typeface="Times New Roman Bold"/>
              </a:rPr>
              <a:t>a </a:t>
            </a:r>
            <a:r>
              <a:rPr lang="vi-VN" sz="3200" kern="100" dirty="0">
                <a:effectLst/>
                <a:latin typeface="Times New Roman Bold"/>
                <a:ea typeface="Calibri" panose="020F0502020204030204" pitchFamily="34" charset="0"/>
                <a:cs typeface="Times New Roman Bold"/>
              </a:rPr>
              <a:t>đá </a:t>
            </a:r>
            <a:r>
              <a:rPr lang="vi-VN" sz="3200" kern="100" dirty="0">
                <a:effectLst/>
                <a:latin typeface="Times New Roman" panose="02020603050405020304" pitchFamily="18" charset="0"/>
                <a:ea typeface="Calibri" panose="020F0502020204030204" pitchFamily="34" charset="0"/>
                <a:cs typeface="Times New Roman Bold"/>
              </a:rPr>
              <a:t>l</a:t>
            </a:r>
            <a:r>
              <a:rPr lang="vi-VN" sz="3200" kern="100" dirty="0">
                <a:effectLst/>
                <a:latin typeface="Times New Roman Bold"/>
                <a:ea typeface="Calibri" panose="020F0502020204030204" pitchFamily="34" charset="0"/>
                <a:cs typeface="Times New Roman Bold"/>
              </a:rPr>
              <a:t>ớ</a:t>
            </a:r>
            <a:r>
              <a:rPr lang="vi-VN" sz="3200" kern="100" dirty="0">
                <a:effectLst/>
                <a:latin typeface="Times New Roman" panose="02020603050405020304" pitchFamily="18" charset="0"/>
                <a:ea typeface="Calibri" panose="020F0502020204030204" pitchFamily="34" charset="0"/>
                <a:cs typeface="Times New Roman Bold"/>
              </a:rPr>
              <a:t>n d</a:t>
            </a:r>
            <a:r>
              <a:rPr lang="vi-VN" sz="3200" kern="100" dirty="0">
                <a:effectLst/>
                <a:latin typeface="Times New Roman Bold"/>
                <a:ea typeface="Calibri" panose="020F0502020204030204" pitchFamily="34" charset="0"/>
                <a:cs typeface="Times New Roman Bold"/>
              </a:rPr>
              <a:t>ầ</a:t>
            </a:r>
            <a:r>
              <a:rPr lang="vi-VN" sz="3200" kern="100" dirty="0">
                <a:effectLst/>
                <a:latin typeface="Times New Roman" panose="02020603050405020304" pitchFamily="18" charset="0"/>
                <a:ea typeface="Calibri" panose="020F0502020204030204" pitchFamily="34" charset="0"/>
                <a:cs typeface="Times New Roman Bold"/>
              </a:rPr>
              <a:t>n. V</a:t>
            </a:r>
            <a:r>
              <a:rPr lang="vi-VN" sz="3200" kern="100" dirty="0">
                <a:effectLst/>
                <a:latin typeface="Times New Roman Bold"/>
                <a:ea typeface="Calibri" panose="020F0502020204030204" pitchFamily="34" charset="0"/>
                <a:cs typeface="Times New Roman Bold"/>
              </a:rPr>
              <a:t>à </a:t>
            </a:r>
            <a:r>
              <a:rPr lang="vi-VN" sz="3200" kern="100" dirty="0">
                <a:effectLst/>
                <a:latin typeface="Times New Roman" panose="02020603050405020304" pitchFamily="18" charset="0"/>
                <a:ea typeface="Calibri" panose="020F0502020204030204" pitchFamily="34" charset="0"/>
                <a:cs typeface="Times New Roman Bold"/>
              </a:rPr>
              <a:t>r</a:t>
            </a:r>
            <a:r>
              <a:rPr lang="vi-VN" sz="3200" kern="100" dirty="0">
                <a:effectLst/>
                <a:latin typeface="Times New Roman Bold"/>
                <a:ea typeface="Calibri" panose="020F0502020204030204" pitchFamily="34" charset="0"/>
                <a:cs typeface="Times New Roman Bold"/>
              </a:rPr>
              <a:t>ồ</a:t>
            </a:r>
            <a:r>
              <a:rPr lang="vi-VN" sz="3200" kern="100" dirty="0">
                <a:effectLst/>
                <a:latin typeface="Times New Roman" panose="02020603050405020304" pitchFamily="18" charset="0"/>
                <a:ea typeface="Calibri" panose="020F0502020204030204" pitchFamily="34" charset="0"/>
                <a:cs typeface="Times New Roman Bold"/>
              </a:rPr>
              <a:t>i, khi vi</a:t>
            </a:r>
            <a:r>
              <a:rPr lang="vi-VN" sz="3200" kern="100" dirty="0">
                <a:effectLst/>
                <a:latin typeface="Times New Roman Bold"/>
                <a:ea typeface="Calibri" panose="020F0502020204030204" pitchFamily="34" charset="0"/>
                <a:cs typeface="Times New Roman Bold"/>
              </a:rPr>
              <a:t>ê</a:t>
            </a:r>
            <a:r>
              <a:rPr lang="vi-VN" sz="3200" kern="100" dirty="0">
                <a:effectLst/>
                <a:latin typeface="Times New Roman" panose="02020603050405020304" pitchFamily="18" charset="0"/>
                <a:ea typeface="Calibri" panose="020F0502020204030204" pitchFamily="34" charset="0"/>
                <a:cs typeface="Times New Roman Bold"/>
              </a:rPr>
              <a:t>n m</a:t>
            </a:r>
            <a:r>
              <a:rPr lang="vi-VN" sz="3200" kern="100" dirty="0">
                <a:effectLst/>
                <a:latin typeface="Times New Roman Bold"/>
                <a:ea typeface="Calibri" panose="020F0502020204030204" pitchFamily="34" charset="0"/>
                <a:cs typeface="Times New Roman Bold"/>
              </a:rPr>
              <a:t>ư</a:t>
            </a:r>
            <a:r>
              <a:rPr lang="vi-VN" sz="3200" kern="100" dirty="0">
                <a:effectLst/>
                <a:latin typeface="Times New Roman" panose="02020603050405020304" pitchFamily="18" charset="0"/>
                <a:ea typeface="Calibri" panose="020F0502020204030204" pitchFamily="34" charset="0"/>
                <a:cs typeface="Times New Roman Bold"/>
              </a:rPr>
              <a:t>a </a:t>
            </a:r>
            <a:r>
              <a:rPr lang="vi-VN" sz="3200" kern="100" dirty="0">
                <a:effectLst/>
                <a:latin typeface="Times New Roman Bold"/>
                <a:ea typeface="Calibri" panose="020F0502020204030204" pitchFamily="34" charset="0"/>
                <a:cs typeface="Times New Roman Bold"/>
              </a:rPr>
              <a:t>đá đủ </a:t>
            </a:r>
            <a:r>
              <a:rPr lang="vi-VN" sz="3200" kern="100" dirty="0">
                <a:effectLst/>
                <a:latin typeface="Times New Roman" panose="02020603050405020304" pitchFamily="18" charset="0"/>
                <a:ea typeface="Calibri" panose="020F0502020204030204" pitchFamily="34" charset="0"/>
                <a:cs typeface="Times New Roman Bold"/>
              </a:rPr>
              <a:t>l</a:t>
            </a:r>
            <a:r>
              <a:rPr lang="vi-VN" sz="3200" kern="100" dirty="0">
                <a:effectLst/>
                <a:latin typeface="Times New Roman Bold"/>
                <a:ea typeface="Calibri" panose="020F0502020204030204" pitchFamily="34" charset="0"/>
                <a:cs typeface="Times New Roman Bold"/>
              </a:rPr>
              <a:t>ớ</a:t>
            </a:r>
            <a:r>
              <a:rPr lang="vi-VN" sz="3200" kern="100" dirty="0">
                <a:effectLst/>
                <a:latin typeface="Times New Roman" panose="02020603050405020304" pitchFamily="18" charset="0"/>
                <a:ea typeface="Calibri" panose="020F0502020204030204" pitchFamily="34" charset="0"/>
                <a:cs typeface="Times New Roman Bold"/>
              </a:rPr>
              <a:t>n v</a:t>
            </a:r>
            <a:r>
              <a:rPr lang="vi-VN" sz="3200" kern="100" dirty="0">
                <a:effectLst/>
                <a:latin typeface="Times New Roman Bold"/>
                <a:ea typeface="Calibri" panose="020F0502020204030204" pitchFamily="34" charset="0"/>
                <a:cs typeface="Times New Roman Bold"/>
              </a:rPr>
              <a:t>à </a:t>
            </a:r>
            <a:r>
              <a:rPr lang="vi-VN" sz="3200" kern="100" dirty="0">
                <a:effectLst/>
                <a:latin typeface="Times New Roman" panose="02020603050405020304" pitchFamily="18" charset="0"/>
                <a:ea typeface="Calibri" panose="020F0502020204030204" pitchFamily="34" charset="0"/>
                <a:cs typeface="Times New Roman Bold"/>
              </a:rPr>
              <a:t>n</a:t>
            </a:r>
            <a:r>
              <a:rPr lang="vi-VN" sz="3200" kern="100" dirty="0">
                <a:effectLst/>
                <a:latin typeface="Times New Roman Bold"/>
                <a:ea typeface="Calibri" panose="020F0502020204030204" pitchFamily="34" charset="0"/>
                <a:cs typeface="Times New Roman Bold"/>
              </a:rPr>
              <a:t>ặ</a:t>
            </a:r>
            <a:r>
              <a:rPr lang="vi-VN" sz="3200" kern="100" dirty="0">
                <a:effectLst/>
                <a:latin typeface="Times New Roman" panose="02020603050405020304" pitchFamily="18" charset="0"/>
                <a:ea typeface="Calibri" panose="020F0502020204030204" pitchFamily="34" charset="0"/>
                <a:cs typeface="Times New Roman Bold"/>
              </a:rPr>
              <a:t>ng s</a:t>
            </a:r>
            <a:r>
              <a:rPr lang="vi-VN" sz="3200" kern="100" dirty="0">
                <a:effectLst/>
                <a:latin typeface="Times New Roman Bold"/>
                <a:ea typeface="Calibri" panose="020F0502020204030204" pitchFamily="34" charset="0"/>
                <a:cs typeface="Times New Roman Bold"/>
              </a:rPr>
              <a:t>ẽ </a:t>
            </a:r>
            <a:r>
              <a:rPr lang="vi-VN" sz="3200" kern="100" dirty="0">
                <a:effectLst/>
                <a:latin typeface="Times New Roman" panose="02020603050405020304" pitchFamily="18" charset="0"/>
                <a:ea typeface="Calibri" panose="020F0502020204030204" pitchFamily="34" charset="0"/>
                <a:cs typeface="Times New Roman Bold"/>
              </a:rPr>
              <a:t>r</a:t>
            </a:r>
            <a:r>
              <a:rPr lang="vi-VN" sz="3200" kern="100" dirty="0">
                <a:effectLst/>
                <a:latin typeface="Times New Roman Bold"/>
                <a:ea typeface="Calibri" panose="020F0502020204030204" pitchFamily="34" charset="0"/>
                <a:cs typeface="Times New Roman Bold"/>
              </a:rPr>
              <a:t>ơ</a:t>
            </a:r>
            <a:r>
              <a:rPr lang="vi-VN" sz="3200" kern="100" dirty="0">
                <a:effectLst/>
                <a:latin typeface="Times New Roman" panose="02020603050405020304" pitchFamily="18" charset="0"/>
                <a:ea typeface="Calibri" panose="020F0502020204030204" pitchFamily="34" charset="0"/>
                <a:cs typeface="Times New Roman Bold"/>
              </a:rPr>
              <a:t>i xu</a:t>
            </a:r>
            <a:r>
              <a:rPr lang="vi-VN" sz="3200" kern="100" dirty="0">
                <a:effectLst/>
                <a:latin typeface="Times New Roman Bold"/>
                <a:ea typeface="Calibri" panose="020F0502020204030204" pitchFamily="34" charset="0"/>
                <a:cs typeface="Times New Roman Bold"/>
              </a:rPr>
              <a:t>ố</a:t>
            </a:r>
            <a:r>
              <a:rPr lang="vi-VN" sz="3200" kern="100" dirty="0">
                <a:effectLst/>
                <a:latin typeface="Times New Roman" panose="02020603050405020304" pitchFamily="18" charset="0"/>
                <a:ea typeface="Calibri" panose="020F0502020204030204" pitchFamily="34" charset="0"/>
                <a:cs typeface="Times New Roman Bold"/>
              </a:rPr>
              <a:t>ng k</a:t>
            </a:r>
            <a:r>
              <a:rPr lang="vi-VN" sz="3200" kern="100" dirty="0">
                <a:effectLst/>
                <a:latin typeface="Times New Roman Bold"/>
                <a:ea typeface="Calibri" panose="020F0502020204030204" pitchFamily="34" charset="0"/>
                <a:cs typeface="Times New Roman Bold"/>
              </a:rPr>
              <a:t>è</a:t>
            </a:r>
            <a:r>
              <a:rPr lang="vi-VN" sz="3200" kern="100" dirty="0">
                <a:effectLst/>
                <a:latin typeface="Times New Roman" panose="02020603050405020304" pitchFamily="18" charset="0"/>
                <a:ea typeface="Calibri" panose="020F0502020204030204" pitchFamily="34" charset="0"/>
                <a:cs typeface="Times New Roman Bold"/>
              </a:rPr>
              <a:t>m theo m</a:t>
            </a:r>
            <a:r>
              <a:rPr lang="vi-VN" sz="3200" kern="100" dirty="0">
                <a:effectLst/>
                <a:latin typeface="Times New Roman Bold"/>
                <a:ea typeface="Calibri" panose="020F0502020204030204" pitchFamily="34" charset="0"/>
                <a:cs typeface="Times New Roman Bold"/>
              </a:rPr>
              <a:t>ư</a:t>
            </a:r>
            <a:r>
              <a:rPr lang="vi-VN" sz="3200" kern="100" dirty="0">
                <a:effectLst/>
                <a:latin typeface="Times New Roman" panose="02020603050405020304" pitchFamily="18" charset="0"/>
                <a:ea typeface="Calibri" panose="020F0502020204030204" pitchFamily="34" charset="0"/>
                <a:cs typeface="Times New Roman Bold"/>
              </a:rPr>
              <a:t>a r</a:t>
            </a:r>
            <a:r>
              <a:rPr lang="vi-VN" sz="3200" kern="100" dirty="0">
                <a:effectLst/>
                <a:latin typeface="Times New Roman Bold"/>
                <a:ea typeface="Calibri" panose="020F0502020204030204" pitchFamily="34" charset="0"/>
                <a:cs typeface="Times New Roman Bold"/>
              </a:rPr>
              <a:t>à</a:t>
            </a:r>
            <a:r>
              <a:rPr lang="vi-VN" sz="3200" kern="100" dirty="0">
                <a:effectLst/>
                <a:latin typeface="Times New Roman" panose="02020603050405020304" pitchFamily="18" charset="0"/>
                <a:ea typeface="Calibri" panose="020F0502020204030204" pitchFamily="34" charset="0"/>
                <a:cs typeface="Times New Roman Bold"/>
              </a:rPr>
              <a:t>o v</a:t>
            </a:r>
            <a:r>
              <a:rPr lang="vi-VN" sz="3200" kern="100" dirty="0">
                <a:effectLst/>
                <a:latin typeface="Times New Roman Bold"/>
                <a:ea typeface="Calibri" panose="020F0502020204030204" pitchFamily="34" charset="0"/>
                <a:cs typeface="Times New Roman Bold"/>
              </a:rPr>
              <a:t>à </a:t>
            </a:r>
            <a:r>
              <a:rPr lang="vi-VN" sz="3200" kern="100" dirty="0">
                <a:effectLst/>
                <a:latin typeface="Times New Roman" panose="02020603050405020304" pitchFamily="18" charset="0"/>
                <a:ea typeface="Calibri" panose="020F0502020204030204" pitchFamily="34" charset="0"/>
                <a:cs typeface="Times New Roman Bold"/>
              </a:rPr>
              <a:t>g</a:t>
            </a:r>
            <a:r>
              <a:rPr lang="vi-VN" sz="3200" kern="100" dirty="0">
                <a:effectLst/>
                <a:latin typeface="Times New Roman Bold"/>
                <a:ea typeface="Calibri" panose="020F0502020204030204" pitchFamily="34" charset="0"/>
                <a:cs typeface="Times New Roman Bold"/>
              </a:rPr>
              <a:t>â</a:t>
            </a:r>
            <a:r>
              <a:rPr lang="vi-VN" sz="3200" kern="100" dirty="0">
                <a:effectLst/>
                <a:latin typeface="Times New Roman" panose="02020603050405020304" pitchFamily="18" charset="0"/>
                <a:ea typeface="Calibri" panose="020F0502020204030204" pitchFamily="34" charset="0"/>
                <a:cs typeface="Times New Roman Bold"/>
              </a:rPr>
              <a:t>y n</a:t>
            </a:r>
            <a:r>
              <a:rPr lang="vi-VN" sz="3200" kern="100" dirty="0">
                <a:effectLst/>
                <a:latin typeface="Times New Roman Bold"/>
                <a:ea typeface="Calibri" panose="020F0502020204030204" pitchFamily="34" charset="0"/>
                <a:cs typeface="Times New Roman Bold"/>
              </a:rPr>
              <a:t>ê</a:t>
            </a:r>
            <a:r>
              <a:rPr lang="vi-VN" sz="3200" kern="100" dirty="0">
                <a:effectLst/>
                <a:latin typeface="Times New Roman" panose="02020603050405020304" pitchFamily="18" charset="0"/>
                <a:ea typeface="Calibri" panose="020F0502020204030204" pitchFamily="34" charset="0"/>
                <a:cs typeface="Times New Roman Bold"/>
              </a:rPr>
              <a:t>n hi</a:t>
            </a:r>
            <a:r>
              <a:rPr lang="vi-VN" sz="3200" kern="100" dirty="0">
                <a:effectLst/>
                <a:latin typeface="Times New Roman Bold"/>
                <a:ea typeface="Calibri" panose="020F0502020204030204" pitchFamily="34" charset="0"/>
                <a:cs typeface="Times New Roman Bold"/>
              </a:rPr>
              <a:t>ệ</a:t>
            </a:r>
            <a:r>
              <a:rPr lang="vi-VN" sz="3200" kern="100" dirty="0">
                <a:effectLst/>
                <a:latin typeface="Times New Roman" panose="02020603050405020304" pitchFamily="18" charset="0"/>
                <a:ea typeface="Calibri" panose="020F0502020204030204" pitchFamily="34" charset="0"/>
                <a:cs typeface="Times New Roman Bold"/>
              </a:rPr>
              <a:t>n t</a:t>
            </a:r>
            <a:r>
              <a:rPr lang="vi-VN" sz="3200" kern="100" dirty="0">
                <a:effectLst/>
                <a:latin typeface="Times New Roman Bold"/>
                <a:ea typeface="Calibri" panose="020F0502020204030204" pitchFamily="34" charset="0"/>
                <a:cs typeface="Times New Roman Bold"/>
              </a:rPr>
              <a:t>ượ</a:t>
            </a:r>
            <a:r>
              <a:rPr lang="vi-VN" sz="3200" kern="100" dirty="0">
                <a:effectLst/>
                <a:latin typeface="Times New Roman" panose="02020603050405020304" pitchFamily="18" charset="0"/>
                <a:ea typeface="Calibri" panose="020F0502020204030204" pitchFamily="34" charset="0"/>
                <a:cs typeface="Times New Roman Bold"/>
              </a:rPr>
              <a:t>ng m</a:t>
            </a:r>
            <a:r>
              <a:rPr lang="vi-VN" sz="3200" kern="100" dirty="0">
                <a:effectLst/>
                <a:latin typeface="Times New Roman Bold"/>
                <a:ea typeface="Calibri" panose="020F0502020204030204" pitchFamily="34" charset="0"/>
                <a:cs typeface="Times New Roman Bold"/>
              </a:rPr>
              <a:t>ư</a:t>
            </a:r>
            <a:r>
              <a:rPr lang="vi-VN" sz="3200" kern="100" dirty="0">
                <a:effectLst/>
                <a:latin typeface="Times New Roman" panose="02020603050405020304" pitchFamily="18" charset="0"/>
                <a:ea typeface="Calibri" panose="020F0502020204030204" pitchFamily="34" charset="0"/>
                <a:cs typeface="Times New Roman Bold"/>
              </a:rPr>
              <a:t>a </a:t>
            </a:r>
            <a:r>
              <a:rPr lang="vi-VN" sz="3200" kern="100" dirty="0">
                <a:effectLst/>
                <a:latin typeface="Times New Roman Bold"/>
                <a:ea typeface="Calibri" panose="020F0502020204030204" pitchFamily="34" charset="0"/>
                <a:cs typeface="Times New Roman Bold"/>
              </a:rPr>
              <a:t>đá.</a:t>
            </a:r>
            <a:r>
              <a:rPr lang="vi-VN" sz="3200" kern="100" dirty="0">
                <a:effectLst/>
                <a:latin typeface="Times New Roman" panose="02020603050405020304" pitchFamily="18" charset="0"/>
                <a:ea typeface="Calibri" panose="020F0502020204030204" pitchFamily="34" charset="0"/>
                <a:cs typeface="Times New Roman" panose="02020603050405020304" pitchFamily="18" charset="0"/>
                <a:sym typeface="+mn-ea"/>
              </a:rPr>
              <a:t>Ở Việt Nam, th</a:t>
            </a:r>
            <a:r>
              <a:rPr lang="vi-VN" sz="3200" kern="100" dirty="0">
                <a:effectLst/>
                <a:latin typeface="Times New Roman Bold Italic"/>
                <a:ea typeface="Calibri" panose="020F0502020204030204" pitchFamily="34" charset="0"/>
                <a:cs typeface="Times New Roman" panose="02020603050405020304" pitchFamily="18" charset="0"/>
                <a:sym typeface="+mn-ea"/>
              </a:rPr>
              <a:t>ờ</a:t>
            </a:r>
            <a:r>
              <a:rPr lang="vi-VN" sz="3200" kern="100" dirty="0">
                <a:effectLst/>
                <a:latin typeface="Times New Roman" panose="02020603050405020304" pitchFamily="18" charset="0"/>
                <a:ea typeface="Calibri" panose="020F0502020204030204" pitchFamily="34" charset="0"/>
                <a:cs typeface="Times New Roman" panose="02020603050405020304" pitchFamily="18" charset="0"/>
                <a:sym typeface="+mn-ea"/>
              </a:rPr>
              <a:t>i </a:t>
            </a:r>
            <a:r>
              <a:rPr lang="vi-VN" sz="3200" kern="100" dirty="0">
                <a:effectLst/>
                <a:latin typeface="Times New Roman Bold Italic"/>
                <a:ea typeface="Calibri" panose="020F0502020204030204" pitchFamily="34" charset="0"/>
                <a:cs typeface="Times New Roman" panose="02020603050405020304" pitchFamily="18" charset="0"/>
                <a:sym typeface="+mn-ea"/>
              </a:rPr>
              <a:t>đ</a:t>
            </a:r>
            <a:r>
              <a:rPr lang="vi-VN" sz="3200" kern="100" dirty="0">
                <a:effectLst/>
                <a:latin typeface="Times New Roman" panose="02020603050405020304" pitchFamily="18" charset="0"/>
                <a:ea typeface="Calibri" panose="020F0502020204030204" pitchFamily="34" charset="0"/>
                <a:cs typeface="Times New Roman" panose="02020603050405020304" pitchFamily="18" charset="0"/>
                <a:sym typeface="+mn-ea"/>
              </a:rPr>
              <a:t>i</a:t>
            </a:r>
            <a:r>
              <a:rPr lang="vi-VN" sz="3200" kern="100" dirty="0">
                <a:effectLst/>
                <a:latin typeface="Times New Roman Bold Italic"/>
                <a:ea typeface="Calibri" panose="020F0502020204030204" pitchFamily="34" charset="0"/>
                <a:cs typeface="Times New Roman" panose="02020603050405020304" pitchFamily="18" charset="0"/>
                <a:sym typeface="+mn-ea"/>
              </a:rPr>
              <a:t>ể</a:t>
            </a:r>
            <a:r>
              <a:rPr lang="vi-VN" sz="3200" kern="100" dirty="0">
                <a:effectLst/>
                <a:latin typeface="Times New Roman" panose="02020603050405020304" pitchFamily="18" charset="0"/>
                <a:ea typeface="Calibri" panose="020F0502020204030204" pitchFamily="34" charset="0"/>
                <a:cs typeface="Times New Roman" panose="02020603050405020304" pitchFamily="18" charset="0"/>
                <a:sym typeface="+mn-ea"/>
              </a:rPr>
              <a:t>m cu</a:t>
            </a:r>
            <a:r>
              <a:rPr lang="vi-VN" sz="3200" kern="100" dirty="0">
                <a:effectLst/>
                <a:latin typeface="Times New Roman Bold Italic"/>
                <a:ea typeface="Calibri" panose="020F0502020204030204" pitchFamily="34" charset="0"/>
                <a:cs typeface="Times New Roman" panose="02020603050405020304" pitchFamily="18" charset="0"/>
                <a:sym typeface="+mn-ea"/>
              </a:rPr>
              <a:t>ố</a:t>
            </a:r>
            <a:r>
              <a:rPr lang="vi-VN" sz="3200" kern="100" dirty="0">
                <a:effectLst/>
                <a:latin typeface="Times New Roman" panose="02020603050405020304" pitchFamily="18" charset="0"/>
                <a:ea typeface="Calibri" panose="020F0502020204030204" pitchFamily="34" charset="0"/>
                <a:cs typeface="Times New Roman" panose="02020603050405020304" pitchFamily="18" charset="0"/>
                <a:sym typeface="+mn-ea"/>
              </a:rPr>
              <a:t>i th</a:t>
            </a:r>
            <a:r>
              <a:rPr lang="vi-VN" sz="3200" kern="100" dirty="0">
                <a:effectLst/>
                <a:latin typeface="Times New Roman Bold Italic"/>
                <a:ea typeface="Calibri" panose="020F0502020204030204" pitchFamily="34" charset="0"/>
                <a:cs typeface="Times New Roman" panose="02020603050405020304" pitchFamily="18" charset="0"/>
                <a:sym typeface="+mn-ea"/>
              </a:rPr>
              <a:t>á</a:t>
            </a:r>
            <a:r>
              <a:rPr lang="vi-VN" sz="3200" kern="100" dirty="0">
                <a:effectLst/>
                <a:latin typeface="Times New Roman" panose="02020603050405020304" pitchFamily="18" charset="0"/>
                <a:ea typeface="Calibri" panose="020F0502020204030204" pitchFamily="34" charset="0"/>
                <a:cs typeface="Times New Roman" panose="02020603050405020304" pitchFamily="18" charset="0"/>
                <a:sym typeface="+mn-ea"/>
              </a:rPr>
              <a:t>ng 3 năm 2016 ở Chi</a:t>
            </a:r>
            <a:r>
              <a:rPr lang="vi-VN" sz="3200" kern="100" dirty="0">
                <a:effectLst/>
                <a:latin typeface="Times New Roman Bold Italic"/>
                <a:ea typeface="Calibri" panose="020F0502020204030204" pitchFamily="34" charset="0"/>
                <a:cs typeface="Times New Roman" panose="02020603050405020304" pitchFamily="18" charset="0"/>
                <a:sym typeface="+mn-ea"/>
              </a:rPr>
              <a:t>ê</a:t>
            </a:r>
            <a:r>
              <a:rPr lang="vi-VN" sz="3200" kern="100" dirty="0">
                <a:effectLst/>
                <a:latin typeface="Times New Roman" panose="02020603050405020304" pitchFamily="18" charset="0"/>
                <a:ea typeface="Calibri" panose="020F0502020204030204" pitchFamily="34" charset="0"/>
                <a:cs typeface="Times New Roman" panose="02020603050405020304" pitchFamily="18" charset="0"/>
                <a:sym typeface="+mn-ea"/>
              </a:rPr>
              <a:t>m H</a:t>
            </a:r>
            <a:r>
              <a:rPr lang="vi-VN" sz="3200" kern="100" dirty="0">
                <a:effectLst/>
                <a:latin typeface="Times New Roman Bold Italic"/>
                <a:ea typeface="Calibri" panose="020F0502020204030204" pitchFamily="34" charset="0"/>
                <a:cs typeface="Times New Roman" panose="02020603050405020304" pitchFamily="18" charset="0"/>
                <a:sym typeface="+mn-ea"/>
              </a:rPr>
              <a:t>ó</a:t>
            </a:r>
            <a:r>
              <a:rPr lang="vi-VN" sz="3200" kern="100" dirty="0">
                <a:effectLst/>
                <a:latin typeface="Times New Roman" panose="02020603050405020304" pitchFamily="18" charset="0"/>
                <a:ea typeface="Calibri" panose="020F0502020204030204" pitchFamily="34" charset="0"/>
                <a:cs typeface="Times New Roman" panose="02020603050405020304" pitchFamily="18" charset="0"/>
                <a:sym typeface="+mn-ea"/>
              </a:rPr>
              <a:t>a (Tuy</a:t>
            </a:r>
            <a:r>
              <a:rPr lang="vi-VN" sz="3200" kern="100" dirty="0">
                <a:effectLst/>
                <a:latin typeface="Times New Roman Bold Italic"/>
                <a:ea typeface="Calibri" panose="020F0502020204030204" pitchFamily="34" charset="0"/>
                <a:cs typeface="Times New Roman" panose="02020603050405020304" pitchFamily="18" charset="0"/>
                <a:sym typeface="+mn-ea"/>
              </a:rPr>
              <a:t>ê</a:t>
            </a:r>
            <a:r>
              <a:rPr lang="vi-VN" sz="3200" kern="100" dirty="0">
                <a:effectLst/>
                <a:latin typeface="Times New Roman" panose="02020603050405020304" pitchFamily="18" charset="0"/>
                <a:ea typeface="Calibri" panose="020F0502020204030204" pitchFamily="34" charset="0"/>
                <a:cs typeface="Times New Roman" panose="02020603050405020304" pitchFamily="18" charset="0"/>
                <a:sym typeface="+mn-ea"/>
              </a:rPr>
              <a:t>n Quang) </a:t>
            </a:r>
            <a:r>
              <a:rPr lang="vi-VN" sz="3200" kern="100" dirty="0">
                <a:effectLst/>
                <a:latin typeface="Times New Roman Bold Italic"/>
                <a:ea typeface="Calibri" panose="020F0502020204030204" pitchFamily="34" charset="0"/>
                <a:cs typeface="Times New Roman" panose="02020603050405020304" pitchFamily="18" charset="0"/>
                <a:sym typeface="+mn-ea"/>
              </a:rPr>
              <a:t>đã </a:t>
            </a:r>
            <a:r>
              <a:rPr lang="vi-VN" sz="3200" kern="100" dirty="0">
                <a:effectLst/>
                <a:latin typeface="Times New Roman" panose="02020603050405020304" pitchFamily="18" charset="0"/>
                <a:ea typeface="Calibri" panose="020F0502020204030204" pitchFamily="34" charset="0"/>
                <a:cs typeface="Times New Roman" panose="02020603050405020304" pitchFamily="18" charset="0"/>
                <a:sym typeface="+mn-ea"/>
              </a:rPr>
              <a:t>x</a:t>
            </a:r>
            <a:r>
              <a:rPr lang="vi-VN" sz="3200" kern="100" dirty="0">
                <a:effectLst/>
                <a:latin typeface="Times New Roman Bold Italic"/>
                <a:ea typeface="Calibri" panose="020F0502020204030204" pitchFamily="34" charset="0"/>
                <a:cs typeface="Times New Roman" panose="02020603050405020304" pitchFamily="18" charset="0"/>
                <a:sym typeface="+mn-ea"/>
              </a:rPr>
              <a:t>ả</a:t>
            </a:r>
            <a:r>
              <a:rPr lang="vi-VN" sz="3200" kern="100" dirty="0">
                <a:effectLst/>
                <a:latin typeface="Times New Roman" panose="02020603050405020304" pitchFamily="18" charset="0"/>
                <a:ea typeface="Calibri" panose="020F0502020204030204" pitchFamily="34" charset="0"/>
                <a:cs typeface="Times New Roman" panose="02020603050405020304" pitchFamily="18" charset="0"/>
                <a:sym typeface="+mn-ea"/>
              </a:rPr>
              <a:t>y ra</a:t>
            </a:r>
            <a:r>
              <a:rPr lang="vi-VN" sz="3200" i="1" kern="100" dirty="0">
                <a:effectLst/>
                <a:latin typeface="Times New Roman" panose="02020603050405020304" pitchFamily="18" charset="0"/>
                <a:ea typeface="Calibri" panose="020F0502020204030204" pitchFamily="34" charset="0"/>
                <a:cs typeface="Times New Roman" panose="02020603050405020304" pitchFamily="18" charset="0"/>
                <a:sym typeface="+mn-ea"/>
              </a:rPr>
              <a:t> 2 </a:t>
            </a:r>
            <a:r>
              <a:rPr lang="vi-VN" sz="3200" kern="100" dirty="0">
                <a:effectLst/>
                <a:latin typeface="Times New Roman" panose="02020603050405020304" pitchFamily="18" charset="0"/>
                <a:ea typeface="Calibri" panose="020F0502020204030204" pitchFamily="34" charset="0"/>
                <a:cs typeface="Times New Roman" panose="02020603050405020304" pitchFamily="18" charset="0"/>
                <a:sym typeface="+mn-ea"/>
              </a:rPr>
              <a:t>tr</a:t>
            </a:r>
            <a:r>
              <a:rPr lang="vi-VN" sz="3200" kern="100" dirty="0">
                <a:effectLst/>
                <a:latin typeface="Times New Roman Bold Italic"/>
                <a:ea typeface="Calibri" panose="020F0502020204030204" pitchFamily="34" charset="0"/>
                <a:cs typeface="Times New Roman" panose="02020603050405020304" pitchFamily="18" charset="0"/>
                <a:sym typeface="+mn-ea"/>
              </a:rPr>
              <a:t>ậ</a:t>
            </a:r>
            <a:r>
              <a:rPr lang="vi-VN" sz="3200" kern="100" dirty="0">
                <a:effectLst/>
                <a:latin typeface="Times New Roman" panose="02020603050405020304" pitchFamily="18" charset="0"/>
                <a:ea typeface="Calibri" panose="020F0502020204030204" pitchFamily="34" charset="0"/>
                <a:cs typeface="Times New Roman" panose="02020603050405020304" pitchFamily="18" charset="0"/>
                <a:sym typeface="+mn-ea"/>
              </a:rPr>
              <a:t>n m</a:t>
            </a:r>
            <a:r>
              <a:rPr lang="vi-VN" sz="3200" kern="100" dirty="0">
                <a:effectLst/>
                <a:latin typeface="Times New Roman Bold Italic"/>
                <a:ea typeface="Calibri" panose="020F0502020204030204" pitchFamily="34" charset="0"/>
                <a:cs typeface="Times New Roman" panose="02020603050405020304" pitchFamily="18" charset="0"/>
                <a:sym typeface="+mn-ea"/>
              </a:rPr>
              <a:t>ư</a:t>
            </a:r>
            <a:r>
              <a:rPr lang="vi-VN" sz="3200" kern="100" dirty="0">
                <a:effectLst/>
                <a:latin typeface="Times New Roman" panose="02020603050405020304" pitchFamily="18" charset="0"/>
                <a:ea typeface="Calibri" panose="020F0502020204030204" pitchFamily="34" charset="0"/>
                <a:cs typeface="Times New Roman" panose="02020603050405020304" pitchFamily="18" charset="0"/>
                <a:sym typeface="+mn-ea"/>
              </a:rPr>
              <a:t>a </a:t>
            </a:r>
            <a:r>
              <a:rPr lang="vi-VN" sz="3200" kern="100" dirty="0">
                <a:effectLst/>
                <a:latin typeface="Times New Roman Bold Italic"/>
                <a:ea typeface="Calibri" panose="020F0502020204030204" pitchFamily="34" charset="0"/>
                <a:cs typeface="Times New Roman" panose="02020603050405020304" pitchFamily="18" charset="0"/>
                <a:sym typeface="+mn-ea"/>
              </a:rPr>
              <a:t>đá</a:t>
            </a:r>
            <a:r>
              <a:rPr lang="vi-VN" sz="3200" i="1" kern="100" dirty="0">
                <a:effectLst/>
                <a:latin typeface="Times New Roman Bold Italic"/>
                <a:ea typeface="Calibri" panose="020F0502020204030204" pitchFamily="34" charset="0"/>
                <a:cs typeface="Times New Roman" panose="02020603050405020304" pitchFamily="18" charset="0"/>
                <a:sym typeface="+mn-ea"/>
              </a:rPr>
              <a:t> </a:t>
            </a:r>
            <a:r>
              <a:rPr lang="vi-VN" sz="3200" kern="100" dirty="0">
                <a:effectLst/>
                <a:latin typeface="Times New Roman" panose="02020603050405020304" pitchFamily="18" charset="0"/>
                <a:ea typeface="Calibri" panose="020F0502020204030204" pitchFamily="34" charset="0"/>
                <a:cs typeface="Times New Roman" panose="02020603050405020304" pitchFamily="18" charset="0"/>
                <a:sym typeface="+mn-ea"/>
              </a:rPr>
              <a:t>k</a:t>
            </a:r>
            <a:r>
              <a:rPr lang="vi-VN" sz="3200" kern="100" dirty="0">
                <a:effectLst/>
                <a:latin typeface="Times New Roman Bold Italic"/>
                <a:ea typeface="Calibri" panose="020F0502020204030204" pitchFamily="34" charset="0"/>
                <a:cs typeface="Times New Roman" panose="02020603050405020304" pitchFamily="18" charset="0"/>
                <a:sym typeface="+mn-ea"/>
              </a:rPr>
              <a:t>è</a:t>
            </a:r>
            <a:r>
              <a:rPr lang="vi-VN" sz="3200" kern="100" dirty="0">
                <a:effectLst/>
                <a:latin typeface="Times New Roman" panose="02020603050405020304" pitchFamily="18" charset="0"/>
                <a:ea typeface="Calibri" panose="020F0502020204030204" pitchFamily="34" charset="0"/>
                <a:cs typeface="Times New Roman" panose="02020603050405020304" pitchFamily="18" charset="0"/>
                <a:sym typeface="+mn-ea"/>
              </a:rPr>
              <a:t>m l</a:t>
            </a:r>
            <a:r>
              <a:rPr lang="vi-VN" sz="3200" kern="100" dirty="0">
                <a:effectLst/>
                <a:latin typeface="Times New Roman Bold Italic"/>
                <a:ea typeface="Calibri" panose="020F0502020204030204" pitchFamily="34" charset="0"/>
                <a:cs typeface="Times New Roman" panose="02020603050405020304" pitchFamily="18" charset="0"/>
                <a:sym typeface="+mn-ea"/>
              </a:rPr>
              <a:t>ố</a:t>
            </a:r>
            <a:r>
              <a:rPr lang="vi-VN" sz="3200" kern="100" dirty="0">
                <a:effectLst/>
                <a:latin typeface="Times New Roman" panose="02020603050405020304" pitchFamily="18" charset="0"/>
                <a:ea typeface="Calibri" panose="020F0502020204030204" pitchFamily="34" charset="0"/>
                <a:cs typeface="Times New Roman" panose="02020603050405020304" pitchFamily="18" charset="0"/>
                <a:sym typeface="+mn-ea"/>
              </a:rPr>
              <a:t>c k</a:t>
            </a:r>
            <a:r>
              <a:rPr lang="vi-VN" sz="3200" kern="100" dirty="0">
                <a:effectLst/>
                <a:latin typeface="Times New Roman Bold Italic"/>
                <a:ea typeface="Calibri" panose="020F0502020204030204" pitchFamily="34" charset="0"/>
                <a:cs typeface="Times New Roman" panose="02020603050405020304" pitchFamily="18" charset="0"/>
                <a:sym typeface="+mn-ea"/>
              </a:rPr>
              <a:t>é</a:t>
            </a:r>
            <a:r>
              <a:rPr lang="vi-VN" sz="3200" kern="100" dirty="0">
                <a:effectLst/>
                <a:latin typeface="Times New Roman" panose="02020603050405020304" pitchFamily="18" charset="0"/>
                <a:ea typeface="Calibri" panose="020F0502020204030204" pitchFamily="34" charset="0"/>
                <a:cs typeface="Times New Roman" panose="02020603050405020304" pitchFamily="18" charset="0"/>
                <a:sym typeface="+mn-ea"/>
              </a:rPr>
              <a:t>o d</a:t>
            </a:r>
            <a:r>
              <a:rPr lang="vi-VN" sz="3200" kern="100" dirty="0">
                <a:effectLst/>
                <a:latin typeface="Times New Roman Bold Italic"/>
                <a:ea typeface="Calibri" panose="020F0502020204030204" pitchFamily="34" charset="0"/>
                <a:cs typeface="Times New Roman" panose="02020603050405020304" pitchFamily="18" charset="0"/>
                <a:sym typeface="+mn-ea"/>
              </a:rPr>
              <a:t>à</a:t>
            </a:r>
            <a:r>
              <a:rPr lang="vi-VN" sz="3200" kern="100" dirty="0">
                <a:effectLst/>
                <a:latin typeface="Times New Roman" panose="02020603050405020304" pitchFamily="18" charset="0"/>
                <a:ea typeface="Calibri" panose="020F0502020204030204" pitchFamily="34" charset="0"/>
                <a:cs typeface="Times New Roman" panose="02020603050405020304" pitchFamily="18" charset="0"/>
                <a:sym typeface="+mn-ea"/>
              </a:rPr>
              <a:t>i 10 ph</a:t>
            </a:r>
            <a:r>
              <a:rPr lang="vi-VN" sz="3200" kern="100" dirty="0">
                <a:effectLst/>
                <a:latin typeface="Times New Roman Bold Italic"/>
                <a:ea typeface="Calibri" panose="020F0502020204030204" pitchFamily="34" charset="0"/>
                <a:cs typeface="Times New Roman" panose="02020603050405020304" pitchFamily="18" charset="0"/>
                <a:sym typeface="+mn-ea"/>
              </a:rPr>
              <a:t>ú</a:t>
            </a:r>
            <a:r>
              <a:rPr lang="vi-VN" sz="3200" kern="100" dirty="0">
                <a:effectLst/>
                <a:latin typeface="Times New Roman" panose="02020603050405020304" pitchFamily="18" charset="0"/>
                <a:ea typeface="Calibri" panose="020F0502020204030204" pitchFamily="34" charset="0"/>
                <a:cs typeface="Times New Roman" panose="02020603050405020304" pitchFamily="18" charset="0"/>
                <a:sym typeface="+mn-ea"/>
              </a:rPr>
              <a:t>t v</a:t>
            </a:r>
            <a:r>
              <a:rPr lang="vi-VN" sz="3200" kern="100" dirty="0">
                <a:effectLst/>
                <a:latin typeface="Times New Roman Bold Italic"/>
                <a:ea typeface="Calibri" panose="020F0502020204030204" pitchFamily="34" charset="0"/>
                <a:cs typeface="Times New Roman" panose="02020603050405020304" pitchFamily="18" charset="0"/>
                <a:sym typeface="+mn-ea"/>
              </a:rPr>
              <a:t>ớ</a:t>
            </a:r>
            <a:r>
              <a:rPr lang="vi-VN" sz="3200" kern="100" dirty="0">
                <a:effectLst/>
                <a:latin typeface="Times New Roman" panose="02020603050405020304" pitchFamily="18" charset="0"/>
                <a:ea typeface="Calibri" panose="020F0502020204030204" pitchFamily="34" charset="0"/>
                <a:cs typeface="Times New Roman" panose="02020603050405020304" pitchFamily="18" charset="0"/>
                <a:sym typeface="+mn-ea"/>
              </a:rPr>
              <a:t>i thi</a:t>
            </a:r>
            <a:r>
              <a:rPr lang="vi-VN" sz="3200" kern="100" dirty="0">
                <a:effectLst/>
                <a:latin typeface="Times New Roman Bold Italic"/>
                <a:ea typeface="Calibri" panose="020F0502020204030204" pitchFamily="34" charset="0"/>
                <a:cs typeface="Times New Roman" panose="02020603050405020304" pitchFamily="18" charset="0"/>
                <a:sym typeface="+mn-ea"/>
              </a:rPr>
              <a:t>ệ</a:t>
            </a:r>
            <a:r>
              <a:rPr lang="vi-VN" sz="3200" kern="100" dirty="0">
                <a:effectLst/>
                <a:latin typeface="Times New Roman" panose="02020603050405020304" pitchFamily="18" charset="0"/>
                <a:ea typeface="Calibri" panose="020F0502020204030204" pitchFamily="34" charset="0"/>
                <a:cs typeface="Times New Roman" panose="02020603050405020304" pitchFamily="18" charset="0"/>
                <a:sym typeface="+mn-ea"/>
              </a:rPr>
              <a:t>t h</a:t>
            </a:r>
            <a:r>
              <a:rPr lang="vi-VN" sz="3200" kern="100" dirty="0">
                <a:effectLst/>
                <a:latin typeface="Times New Roman Bold Italic"/>
                <a:ea typeface="Calibri" panose="020F0502020204030204" pitchFamily="34" charset="0"/>
                <a:cs typeface="Times New Roman" panose="02020603050405020304" pitchFamily="18" charset="0"/>
                <a:sym typeface="+mn-ea"/>
              </a:rPr>
              <a:t>ạ</a:t>
            </a:r>
            <a:r>
              <a:rPr lang="vi-VN" sz="3200" kern="100" dirty="0">
                <a:effectLst/>
                <a:latin typeface="Times New Roman" panose="02020603050405020304" pitchFamily="18" charset="0"/>
                <a:ea typeface="Calibri" panose="020F0502020204030204" pitchFamily="34" charset="0"/>
                <a:cs typeface="Times New Roman" panose="02020603050405020304" pitchFamily="18" charset="0"/>
                <a:sym typeface="+mn-ea"/>
              </a:rPr>
              <a:t>i:</a:t>
            </a:r>
            <a:r>
              <a:rPr lang="vi-VN" sz="3200" i="1" kern="1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vi-VN" sz="3200" kern="100" dirty="0">
                <a:effectLst/>
                <a:latin typeface="Times New Roman" panose="02020603050405020304" pitchFamily="18" charset="0"/>
                <a:ea typeface="Calibri" panose="020F0502020204030204" pitchFamily="34" charset="0"/>
                <a:cs typeface="Times New Roman" panose="02020603050405020304" pitchFamily="18" charset="0"/>
                <a:sym typeface="+mn-ea"/>
              </a:rPr>
              <a:t>h</a:t>
            </a:r>
            <a:r>
              <a:rPr lang="vi-VN" sz="3200" kern="100" dirty="0">
                <a:effectLst/>
                <a:latin typeface="Times New Roman Bold Italic"/>
                <a:ea typeface="Calibri" panose="020F0502020204030204" pitchFamily="34" charset="0"/>
                <a:cs typeface="Times New Roman" panose="02020603050405020304" pitchFamily="18" charset="0"/>
                <a:sym typeface="+mn-ea"/>
              </a:rPr>
              <a:t>ơ</a:t>
            </a:r>
            <a:r>
              <a:rPr lang="vi-VN" sz="3200" kern="100" dirty="0">
                <a:effectLst/>
                <a:latin typeface="Times New Roman" panose="02020603050405020304" pitchFamily="18" charset="0"/>
                <a:ea typeface="Calibri" panose="020F0502020204030204" pitchFamily="34" charset="0"/>
                <a:cs typeface="Times New Roman" panose="02020603050405020304" pitchFamily="18" charset="0"/>
                <a:sym typeface="+mn-ea"/>
              </a:rPr>
              <a:t>n 2.000 ng</a:t>
            </a:r>
            <a:r>
              <a:rPr lang="vi-VN" sz="3200" kern="100" dirty="0">
                <a:effectLst/>
                <a:latin typeface="Times New Roman Bold Italic"/>
                <a:ea typeface="Calibri" panose="020F0502020204030204" pitchFamily="34" charset="0"/>
                <a:cs typeface="Times New Roman" panose="02020603050405020304" pitchFamily="18" charset="0"/>
                <a:sym typeface="+mn-ea"/>
              </a:rPr>
              <a:t>ô</a:t>
            </a:r>
            <a:r>
              <a:rPr lang="vi-VN" sz="3200" kern="100" dirty="0">
                <a:effectLst/>
                <a:latin typeface="Times New Roman" panose="02020603050405020304" pitchFamily="18" charset="0"/>
                <a:ea typeface="Calibri" panose="020F0502020204030204" pitchFamily="34" charset="0"/>
                <a:cs typeface="Times New Roman" panose="02020603050405020304" pitchFamily="18" charset="0"/>
                <a:sym typeface="+mn-ea"/>
              </a:rPr>
              <a:t>i nh</a:t>
            </a:r>
            <a:r>
              <a:rPr lang="vi-VN" sz="3200" kern="100" dirty="0">
                <a:effectLst/>
                <a:latin typeface="Times New Roman Bold Italic"/>
                <a:ea typeface="Calibri" panose="020F0502020204030204" pitchFamily="34" charset="0"/>
                <a:cs typeface="Times New Roman" panose="02020603050405020304" pitchFamily="18" charset="0"/>
                <a:sym typeface="+mn-ea"/>
              </a:rPr>
              <a:t>à </a:t>
            </a:r>
            <a:r>
              <a:rPr lang="vi-VN" sz="3200" kern="100" dirty="0">
                <a:effectLst/>
                <a:latin typeface="Times New Roman" panose="02020603050405020304" pitchFamily="18" charset="0"/>
                <a:ea typeface="Calibri" panose="020F0502020204030204" pitchFamily="34" charset="0"/>
                <a:cs typeface="Times New Roman" panose="02020603050405020304" pitchFamily="18" charset="0"/>
                <a:sym typeface="+mn-ea"/>
              </a:rPr>
              <a:t>b</a:t>
            </a:r>
            <a:r>
              <a:rPr lang="vi-VN" sz="3200" kern="100" dirty="0">
                <a:effectLst/>
                <a:latin typeface="Times New Roman Bold Italic"/>
                <a:ea typeface="Calibri" panose="020F0502020204030204" pitchFamily="34" charset="0"/>
                <a:cs typeface="Times New Roman" panose="02020603050405020304" pitchFamily="18" charset="0"/>
                <a:sym typeface="+mn-ea"/>
              </a:rPr>
              <a:t>ị </a:t>
            </a:r>
            <a:r>
              <a:rPr lang="vi-VN" sz="3200" kern="100" dirty="0">
                <a:effectLst/>
                <a:latin typeface="Times New Roman" panose="02020603050405020304" pitchFamily="18" charset="0"/>
                <a:ea typeface="Calibri" panose="020F0502020204030204" pitchFamily="34" charset="0"/>
                <a:cs typeface="Times New Roman" panose="02020603050405020304" pitchFamily="18" charset="0"/>
                <a:sym typeface="+mn-ea"/>
              </a:rPr>
              <a:t>s</a:t>
            </a:r>
            <a:r>
              <a:rPr lang="vi-VN" sz="3200" kern="100" dirty="0">
                <a:effectLst/>
                <a:latin typeface="Times New Roman Bold Italic"/>
                <a:ea typeface="Calibri" panose="020F0502020204030204" pitchFamily="34" charset="0"/>
                <a:cs typeface="Times New Roman" panose="02020603050405020304" pitchFamily="18" charset="0"/>
                <a:sym typeface="+mn-ea"/>
              </a:rPr>
              <a:t>ậ</a:t>
            </a:r>
            <a:r>
              <a:rPr lang="vi-VN" sz="3200" kern="100" dirty="0">
                <a:effectLst/>
                <a:latin typeface="Times New Roman" panose="02020603050405020304" pitchFamily="18" charset="0"/>
                <a:ea typeface="Calibri" panose="020F0502020204030204" pitchFamily="34" charset="0"/>
                <a:cs typeface="Times New Roman" panose="02020603050405020304" pitchFamily="18" charset="0"/>
                <a:sym typeface="+mn-ea"/>
              </a:rPr>
              <a:t>p, 300 ha l</a:t>
            </a:r>
            <a:r>
              <a:rPr lang="vi-VN" sz="3200" kern="100" dirty="0">
                <a:effectLst/>
                <a:latin typeface="Times New Roman Bold Italic"/>
                <a:ea typeface="Calibri" panose="020F0502020204030204" pitchFamily="34" charset="0"/>
                <a:cs typeface="Times New Roman" panose="02020603050405020304" pitchFamily="18" charset="0"/>
                <a:sym typeface="+mn-ea"/>
              </a:rPr>
              <a:t>ú</a:t>
            </a:r>
            <a:r>
              <a:rPr lang="vi-VN" sz="3200" kern="100" dirty="0">
                <a:effectLst/>
                <a:latin typeface="Times New Roman" panose="02020603050405020304" pitchFamily="18" charset="0"/>
                <a:ea typeface="Calibri" panose="020F0502020204030204" pitchFamily="34" charset="0"/>
                <a:cs typeface="Times New Roman" panose="02020603050405020304" pitchFamily="18" charset="0"/>
                <a:sym typeface="+mn-ea"/>
              </a:rPr>
              <a:t>a, 300 ha ng</a:t>
            </a:r>
            <a:r>
              <a:rPr lang="vi-VN" sz="3200" kern="100" dirty="0">
                <a:effectLst/>
                <a:latin typeface="Times New Roman Bold Italic"/>
                <a:ea typeface="Calibri" panose="020F0502020204030204" pitchFamily="34" charset="0"/>
                <a:cs typeface="Times New Roman" panose="02020603050405020304" pitchFamily="18" charset="0"/>
                <a:sym typeface="+mn-ea"/>
              </a:rPr>
              <a:t>ô </a:t>
            </a:r>
            <a:r>
              <a:rPr lang="vi-VN" sz="3200" kern="100" dirty="0">
                <a:effectLst/>
                <a:latin typeface="Times New Roman" panose="02020603050405020304" pitchFamily="18" charset="0"/>
                <a:ea typeface="Calibri" panose="020F0502020204030204" pitchFamily="34" charset="0"/>
                <a:cs typeface="Times New Roman" panose="02020603050405020304" pitchFamily="18" charset="0"/>
                <a:sym typeface="+mn-ea"/>
              </a:rPr>
              <a:t>b</a:t>
            </a:r>
            <a:r>
              <a:rPr lang="vi-VN" sz="3200" kern="100" dirty="0">
                <a:effectLst/>
                <a:latin typeface="Times New Roman Bold Italic"/>
                <a:ea typeface="Calibri" panose="020F0502020204030204" pitchFamily="34" charset="0"/>
                <a:cs typeface="Times New Roman" panose="02020603050405020304" pitchFamily="18" charset="0"/>
                <a:sym typeface="+mn-ea"/>
              </a:rPr>
              <a:t>ị </a:t>
            </a:r>
            <a:r>
              <a:rPr lang="vi-VN" sz="3200" kern="100" dirty="0">
                <a:effectLst/>
                <a:latin typeface="Times New Roman" panose="02020603050405020304" pitchFamily="18" charset="0"/>
                <a:ea typeface="Calibri" panose="020F0502020204030204" pitchFamily="34" charset="0"/>
                <a:cs typeface="Times New Roman" panose="02020603050405020304" pitchFamily="18" charset="0"/>
                <a:sym typeface="+mn-ea"/>
              </a:rPr>
              <a:t>h</a:t>
            </a:r>
            <a:r>
              <a:rPr lang="vi-VN" sz="3200" kern="100" dirty="0">
                <a:effectLst/>
                <a:latin typeface="Times New Roman Bold Italic"/>
                <a:ea typeface="Calibri" panose="020F0502020204030204" pitchFamily="34" charset="0"/>
                <a:cs typeface="Times New Roman" panose="02020603050405020304" pitchFamily="18" charset="0"/>
                <a:sym typeface="+mn-ea"/>
              </a:rPr>
              <a:t>ư </a:t>
            </a:r>
            <a:r>
              <a:rPr lang="vi-VN" sz="3200" kern="100" dirty="0">
                <a:effectLst/>
                <a:latin typeface="Times New Roman" panose="02020603050405020304" pitchFamily="18" charset="0"/>
                <a:ea typeface="Calibri" panose="020F0502020204030204" pitchFamily="34" charset="0"/>
                <a:cs typeface="Times New Roman" panose="02020603050405020304" pitchFamily="18" charset="0"/>
                <a:sym typeface="+mn-ea"/>
              </a:rPr>
              <a:t>h</a:t>
            </a:r>
            <a:r>
              <a:rPr lang="vi-VN" sz="3200" kern="100" dirty="0">
                <a:effectLst/>
                <a:latin typeface="Times New Roman Bold Italic"/>
                <a:ea typeface="Calibri" panose="020F0502020204030204" pitchFamily="34" charset="0"/>
                <a:cs typeface="Times New Roman" panose="02020603050405020304" pitchFamily="18" charset="0"/>
                <a:sym typeface="+mn-ea"/>
              </a:rPr>
              <a:t>ạ</a:t>
            </a:r>
            <a:r>
              <a:rPr lang="vi-VN" sz="3200" kern="100" dirty="0">
                <a:effectLst/>
                <a:latin typeface="Times New Roman" panose="02020603050405020304" pitchFamily="18" charset="0"/>
                <a:ea typeface="Calibri" panose="020F0502020204030204" pitchFamily="34" charset="0"/>
                <a:cs typeface="Times New Roman" panose="02020603050405020304" pitchFamily="18" charset="0"/>
                <a:sym typeface="+mn-ea"/>
              </a:rPr>
              <a:t>i.</a:t>
            </a:r>
            <a:endParaRPr lang="vi-VN" sz="32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endParaRPr lang="vi-VN" sz="3200" kern="100" dirty="0">
              <a:effectLst/>
              <a:latin typeface="Times New Roman" panose="02020603050405020304" pitchFamily="18" charset="0"/>
              <a:ea typeface="Calibri" panose="020F0502020204030204" pitchFamily="34" charset="0"/>
              <a:cs typeface="Times New Roman Bold"/>
            </a:endParaRPr>
          </a:p>
        </p:txBody>
      </p:sp>
      <p:sp>
        <p:nvSpPr>
          <p:cNvPr id="10" name="TextBox 9"/>
          <p:cNvSpPr txBox="1"/>
          <p:nvPr/>
        </p:nvSpPr>
        <p:spPr>
          <a:xfrm>
            <a:off x="0" y="4233545"/>
            <a:ext cx="11971020" cy="2723515"/>
          </a:xfrm>
          <a:prstGeom prst="rect">
            <a:avLst/>
          </a:prstGeom>
          <a:noFill/>
          <a:ln w="28575">
            <a:noFill/>
          </a:ln>
        </p:spPr>
        <p:txBody>
          <a:bodyPr wrap="square">
            <a:spAutoFit/>
          </a:bodyPr>
          <a:lstStyle/>
          <a:p>
            <a:pPr algn="just">
              <a:lnSpc>
                <a:spcPct val="107000"/>
              </a:lnSpc>
              <a:spcAft>
                <a:spcPts val="800"/>
              </a:spcAft>
            </a:pPr>
            <a:r>
              <a:rPr lang="vi-VN" sz="2400" kern="100" dirty="0">
                <a:effectLst/>
                <a:latin typeface="Times New Roman Regular"/>
                <a:ea typeface="Calibri" panose="020F0502020204030204" pitchFamily="34" charset="0"/>
                <a:cs typeface="Times New Roman" panose="02020603050405020304" pitchFamily="18" charset="0"/>
              </a:rPr>
              <a:t> </a:t>
            </a:r>
            <a:r>
              <a:rPr lang="vi-VN" sz="2800" kern="100" dirty="0">
                <a:effectLst/>
                <a:latin typeface="Times New Roman Regular"/>
                <a:ea typeface="Calibri" panose="020F0502020204030204" pitchFamily="34" charset="0"/>
                <a:cs typeface="Times New Roman" panose="02020603050405020304" pitchFamily="18" charset="0"/>
              </a:rPr>
              <a:t>    </a:t>
            </a:r>
            <a:r>
              <a:rPr lang="vi-VN" sz="3200" kern="100" dirty="0">
                <a:effectLst/>
                <a:latin typeface="Times New Roman Regular"/>
                <a:ea typeface="Calibri" panose="020F0502020204030204" pitchFamily="34" charset="0"/>
                <a:cs typeface="Times New Roman" panose="02020603050405020304" pitchFamily="18" charset="0"/>
              </a:rPr>
              <a:t>Trên đây là</a:t>
            </a:r>
            <a:r>
              <a:rPr lang="vi-VN" sz="3200" kern="100" dirty="0">
                <a:effectLst/>
                <a:latin typeface="Times New Roman" panose="02020603050405020304" pitchFamily="18" charset="0"/>
                <a:ea typeface="Calibri" panose="020F0502020204030204" pitchFamily="34" charset="0"/>
                <a:cs typeface="Times New Roman Regular"/>
              </a:rPr>
              <a:t> m</a:t>
            </a:r>
            <a:r>
              <a:rPr lang="vi-VN" sz="3200" kern="100" dirty="0">
                <a:effectLst/>
                <a:latin typeface="Times New Roman Regular"/>
                <a:ea typeface="Calibri" panose="020F0502020204030204" pitchFamily="34" charset="0"/>
                <a:cs typeface="Times New Roman Regular"/>
              </a:rPr>
              <a:t>ộ</a:t>
            </a:r>
            <a:r>
              <a:rPr lang="vi-VN" sz="3200" kern="100" dirty="0">
                <a:effectLst/>
                <a:latin typeface="Times New Roman" panose="02020603050405020304" pitchFamily="18" charset="0"/>
                <a:ea typeface="Calibri" panose="020F0502020204030204" pitchFamily="34" charset="0"/>
                <a:cs typeface="Times New Roman Regular"/>
              </a:rPr>
              <a:t>t s</a:t>
            </a:r>
            <a:r>
              <a:rPr lang="vi-VN" sz="3200" kern="100" dirty="0">
                <a:effectLst/>
                <a:latin typeface="Times New Roman Regular"/>
                <a:ea typeface="Calibri" panose="020F0502020204030204" pitchFamily="34" charset="0"/>
                <a:cs typeface="Times New Roman Regular"/>
              </a:rPr>
              <a:t>ố </a:t>
            </a:r>
            <a:r>
              <a:rPr lang="vi-VN" sz="3200" kern="100" dirty="0">
                <a:effectLst/>
                <a:latin typeface="Times New Roman" panose="02020603050405020304" pitchFamily="18" charset="0"/>
                <a:ea typeface="Calibri" panose="020F0502020204030204" pitchFamily="34" charset="0"/>
                <a:cs typeface="Times New Roman Regular"/>
              </a:rPr>
              <a:t>th</a:t>
            </a:r>
            <a:r>
              <a:rPr lang="vi-VN" sz="3200" kern="100" dirty="0">
                <a:effectLst/>
                <a:latin typeface="Times New Roman Regular"/>
                <a:ea typeface="Calibri" panose="020F0502020204030204" pitchFamily="34" charset="0"/>
                <a:cs typeface="Times New Roman Regular"/>
              </a:rPr>
              <a:t>ô</a:t>
            </a:r>
            <a:r>
              <a:rPr lang="vi-VN" sz="3200" kern="100" dirty="0">
                <a:effectLst/>
                <a:latin typeface="Times New Roman" panose="02020603050405020304" pitchFamily="18" charset="0"/>
                <a:ea typeface="Calibri" panose="020F0502020204030204" pitchFamily="34" charset="0"/>
                <a:cs typeface="Times New Roman Regular"/>
              </a:rPr>
              <a:t>ng tin v</a:t>
            </a:r>
            <a:r>
              <a:rPr lang="vi-VN" sz="3200" kern="100" dirty="0">
                <a:effectLst/>
                <a:latin typeface="Times New Roman Regular"/>
                <a:ea typeface="Calibri" panose="020F0502020204030204" pitchFamily="34" charset="0"/>
                <a:cs typeface="Times New Roman Regular"/>
              </a:rPr>
              <a:t>ề </a:t>
            </a:r>
            <a:r>
              <a:rPr lang="vi-VN" sz="3200" kern="100" dirty="0">
                <a:effectLst/>
                <a:latin typeface="Times New Roman" panose="02020603050405020304" pitchFamily="18" charset="0"/>
                <a:ea typeface="Calibri" panose="020F0502020204030204" pitchFamily="34" charset="0"/>
                <a:cs typeface="Times New Roman Regular"/>
              </a:rPr>
              <a:t>nguy</a:t>
            </a:r>
            <a:r>
              <a:rPr lang="vi-VN" sz="3200" kern="100" dirty="0">
                <a:effectLst/>
                <a:latin typeface="Times New Roman Regular"/>
                <a:ea typeface="Calibri" panose="020F0502020204030204" pitchFamily="34" charset="0"/>
                <a:cs typeface="Times New Roman Regular"/>
              </a:rPr>
              <a:t>ê</a:t>
            </a:r>
            <a:r>
              <a:rPr lang="vi-VN" sz="3200" kern="100" dirty="0">
                <a:effectLst/>
                <a:latin typeface="Times New Roman" panose="02020603050405020304" pitchFamily="18" charset="0"/>
                <a:ea typeface="Calibri" panose="020F0502020204030204" pitchFamily="34" charset="0"/>
                <a:cs typeface="Times New Roman Regular"/>
              </a:rPr>
              <a:t>n nh</a:t>
            </a:r>
            <a:r>
              <a:rPr lang="vi-VN" sz="3200" kern="100" dirty="0">
                <a:effectLst/>
                <a:latin typeface="Times New Roman Regular"/>
                <a:ea typeface="Calibri" panose="020F0502020204030204" pitchFamily="34" charset="0"/>
                <a:cs typeface="Times New Roman Regular"/>
              </a:rPr>
              <a:t>â</a:t>
            </a:r>
            <a:r>
              <a:rPr lang="vi-VN" sz="3200" kern="100" dirty="0">
                <a:effectLst/>
                <a:latin typeface="Times New Roman" panose="02020603050405020304" pitchFamily="18" charset="0"/>
                <a:ea typeface="Calibri" panose="020F0502020204030204" pitchFamily="34" charset="0"/>
                <a:cs typeface="Times New Roman Regular"/>
              </a:rPr>
              <a:t>n, qu</a:t>
            </a:r>
            <a:r>
              <a:rPr lang="vi-VN" sz="3200" kern="100" dirty="0">
                <a:effectLst/>
                <a:latin typeface="Times New Roman Regular"/>
                <a:ea typeface="Calibri" panose="020F0502020204030204" pitchFamily="34" charset="0"/>
                <a:cs typeface="Times New Roman Regular"/>
              </a:rPr>
              <a:t>á </a:t>
            </a:r>
            <a:r>
              <a:rPr lang="vi-VN" sz="3200" kern="100" dirty="0">
                <a:effectLst/>
                <a:latin typeface="Times New Roman" panose="02020603050405020304" pitchFamily="18" charset="0"/>
                <a:ea typeface="Calibri" panose="020F0502020204030204" pitchFamily="34" charset="0"/>
                <a:cs typeface="Times New Roman Regular"/>
              </a:rPr>
              <a:t>tr</a:t>
            </a:r>
            <a:r>
              <a:rPr lang="vi-VN" sz="3200" kern="100" dirty="0">
                <a:effectLst/>
                <a:latin typeface="Times New Roman Regular"/>
                <a:ea typeface="Calibri" panose="020F0502020204030204" pitchFamily="34" charset="0"/>
                <a:cs typeface="Times New Roman Regular"/>
              </a:rPr>
              <a:t>ì</a:t>
            </a:r>
            <a:r>
              <a:rPr lang="vi-VN" sz="3200" kern="100" dirty="0">
                <a:effectLst/>
                <a:latin typeface="Times New Roman" panose="02020603050405020304" pitchFamily="18" charset="0"/>
                <a:ea typeface="Calibri" panose="020F0502020204030204" pitchFamily="34" charset="0"/>
                <a:cs typeface="Times New Roman Regular"/>
              </a:rPr>
              <a:t>nh h</a:t>
            </a:r>
            <a:r>
              <a:rPr lang="vi-VN" sz="3200" kern="100" dirty="0">
                <a:effectLst/>
                <a:latin typeface="Times New Roman Regular"/>
                <a:ea typeface="Calibri" panose="020F0502020204030204" pitchFamily="34" charset="0"/>
                <a:cs typeface="Times New Roman Regular"/>
              </a:rPr>
              <a:t>ì</a:t>
            </a:r>
            <a:r>
              <a:rPr lang="vi-VN" sz="3200" kern="100" dirty="0">
                <a:effectLst/>
                <a:latin typeface="Times New Roman" panose="02020603050405020304" pitchFamily="18" charset="0"/>
                <a:ea typeface="Calibri" panose="020F0502020204030204" pitchFamily="34" charset="0"/>
                <a:cs typeface="Times New Roman Regular"/>
              </a:rPr>
              <a:t>nh th</a:t>
            </a:r>
            <a:r>
              <a:rPr lang="vi-VN" sz="3200" kern="100" dirty="0">
                <a:effectLst/>
                <a:latin typeface="Times New Roman Regular"/>
                <a:ea typeface="Calibri" panose="020F0502020204030204" pitchFamily="34" charset="0"/>
                <a:cs typeface="Times New Roman Regular"/>
              </a:rPr>
              <a:t>à</a:t>
            </a:r>
            <a:r>
              <a:rPr lang="vi-VN" sz="3200" kern="100" dirty="0">
                <a:effectLst/>
                <a:latin typeface="Times New Roman" panose="02020603050405020304" pitchFamily="18" charset="0"/>
                <a:ea typeface="Calibri" panose="020F0502020204030204" pitchFamily="34" charset="0"/>
                <a:cs typeface="Times New Roman Regular"/>
              </a:rPr>
              <a:t>nh c</a:t>
            </a:r>
            <a:r>
              <a:rPr lang="vi-VN" sz="3200" kern="100" dirty="0">
                <a:effectLst/>
                <a:latin typeface="Times New Roman Regular"/>
                <a:ea typeface="Calibri" panose="020F0502020204030204" pitchFamily="34" charset="0"/>
                <a:cs typeface="Times New Roman Regular"/>
              </a:rPr>
              <a:t>ủ</a:t>
            </a:r>
            <a:r>
              <a:rPr lang="vi-VN" sz="3200" kern="100" dirty="0">
                <a:effectLst/>
                <a:latin typeface="Times New Roman" panose="02020603050405020304" pitchFamily="18" charset="0"/>
                <a:ea typeface="Calibri" panose="020F0502020204030204" pitchFamily="34" charset="0"/>
                <a:cs typeface="Times New Roman Regular"/>
              </a:rPr>
              <a:t>a hi</a:t>
            </a:r>
            <a:r>
              <a:rPr lang="vi-VN" sz="3200" kern="100" dirty="0">
                <a:effectLst/>
                <a:latin typeface="Times New Roman Regular"/>
                <a:ea typeface="Calibri" panose="020F0502020204030204" pitchFamily="34" charset="0"/>
                <a:cs typeface="Times New Roman Regular"/>
              </a:rPr>
              <a:t>ệ</a:t>
            </a:r>
            <a:r>
              <a:rPr lang="vi-VN" sz="3200" kern="100" dirty="0">
                <a:effectLst/>
                <a:latin typeface="Times New Roman" panose="02020603050405020304" pitchFamily="18" charset="0"/>
                <a:ea typeface="Calibri" panose="020F0502020204030204" pitchFamily="34" charset="0"/>
                <a:cs typeface="Times New Roman Regular"/>
              </a:rPr>
              <a:t>n t</a:t>
            </a:r>
            <a:r>
              <a:rPr lang="vi-VN" sz="3200" kern="100" dirty="0">
                <a:effectLst/>
                <a:latin typeface="Times New Roman Regular"/>
                <a:ea typeface="Calibri" panose="020F0502020204030204" pitchFamily="34" charset="0"/>
                <a:cs typeface="Times New Roman Regular"/>
              </a:rPr>
              <a:t>ượ</a:t>
            </a:r>
            <a:r>
              <a:rPr lang="vi-VN" sz="3200" kern="100" dirty="0">
                <a:effectLst/>
                <a:latin typeface="Times New Roman" panose="02020603050405020304" pitchFamily="18" charset="0"/>
                <a:ea typeface="Calibri" panose="020F0502020204030204" pitchFamily="34" charset="0"/>
                <a:cs typeface="Times New Roman Regular"/>
              </a:rPr>
              <a:t>ng m</a:t>
            </a:r>
            <a:r>
              <a:rPr lang="vi-VN" sz="3200" kern="100" dirty="0">
                <a:effectLst/>
                <a:latin typeface="Times New Roman Regular"/>
                <a:ea typeface="Calibri" panose="020F0502020204030204" pitchFamily="34" charset="0"/>
                <a:cs typeface="Times New Roman Regular"/>
              </a:rPr>
              <a:t>ư</a:t>
            </a:r>
            <a:r>
              <a:rPr lang="vi-VN" sz="3200" kern="100" dirty="0">
                <a:effectLst/>
                <a:latin typeface="Times New Roman" panose="02020603050405020304" pitchFamily="18" charset="0"/>
                <a:ea typeface="Calibri" panose="020F0502020204030204" pitchFamily="34" charset="0"/>
                <a:cs typeface="Times New Roman Regular"/>
              </a:rPr>
              <a:t>a </a:t>
            </a:r>
            <a:r>
              <a:rPr lang="vi-VN" sz="3200" kern="100" dirty="0">
                <a:effectLst/>
                <a:latin typeface="Times New Roman Regular"/>
                <a:ea typeface="Calibri" panose="020F0502020204030204" pitchFamily="34" charset="0"/>
                <a:cs typeface="Times New Roman Regular"/>
              </a:rPr>
              <a:t>đá</a:t>
            </a:r>
            <a:r>
              <a:rPr lang="vi-VN" sz="3200" kern="100" dirty="0">
                <a:effectLst/>
                <a:latin typeface="Times New Roman" panose="02020603050405020304" pitchFamily="18" charset="0"/>
                <a:ea typeface="Calibri" panose="020F0502020204030204" pitchFamily="34" charset="0"/>
                <a:cs typeface="Times New Roman Regular"/>
              </a:rPr>
              <a:t>. Đây l</a:t>
            </a:r>
            <a:r>
              <a:rPr lang="vi-VN" sz="3200" kern="100" dirty="0">
                <a:effectLst/>
                <a:latin typeface="Times New Roman Regular"/>
                <a:ea typeface="Calibri" panose="020F0502020204030204" pitchFamily="34" charset="0"/>
                <a:cs typeface="Times New Roman Regular"/>
              </a:rPr>
              <a:t>à </a:t>
            </a:r>
            <a:r>
              <a:rPr lang="vi-VN" sz="3200" kern="100" dirty="0">
                <a:effectLst/>
                <a:latin typeface="Times New Roman" panose="02020603050405020304" pitchFamily="18" charset="0"/>
                <a:ea typeface="Calibri" panose="020F0502020204030204" pitchFamily="34" charset="0"/>
                <a:cs typeface="Times New Roman Regular"/>
              </a:rPr>
              <a:t>m</a:t>
            </a:r>
            <a:r>
              <a:rPr lang="vi-VN" sz="3200" kern="100" dirty="0">
                <a:effectLst/>
                <a:latin typeface="Times New Roman Regular"/>
                <a:ea typeface="Calibri" panose="020F0502020204030204" pitchFamily="34" charset="0"/>
                <a:cs typeface="Times New Roman Regular"/>
              </a:rPr>
              <a:t>ộ</a:t>
            </a:r>
            <a:r>
              <a:rPr lang="vi-VN" sz="3200" kern="100" dirty="0">
                <a:effectLst/>
                <a:latin typeface="Times New Roman" panose="02020603050405020304" pitchFamily="18" charset="0"/>
                <a:ea typeface="Calibri" panose="020F0502020204030204" pitchFamily="34" charset="0"/>
                <a:cs typeface="Times New Roman Regular"/>
              </a:rPr>
              <a:t>t hi</a:t>
            </a:r>
            <a:r>
              <a:rPr lang="vi-VN" sz="3200" kern="100" dirty="0">
                <a:effectLst/>
                <a:latin typeface="Times New Roman Regular"/>
                <a:ea typeface="Calibri" panose="020F0502020204030204" pitchFamily="34" charset="0"/>
                <a:cs typeface="Times New Roman Regular"/>
              </a:rPr>
              <a:t>ệ</a:t>
            </a:r>
            <a:r>
              <a:rPr lang="vi-VN" sz="3200" kern="100" dirty="0">
                <a:effectLst/>
                <a:latin typeface="Times New Roman" panose="02020603050405020304" pitchFamily="18" charset="0"/>
                <a:ea typeface="Calibri" panose="020F0502020204030204" pitchFamily="34" charset="0"/>
                <a:cs typeface="Times New Roman Regular"/>
              </a:rPr>
              <a:t>n t</a:t>
            </a:r>
            <a:r>
              <a:rPr lang="vi-VN" sz="3200" kern="100" dirty="0">
                <a:effectLst/>
                <a:latin typeface="Times New Roman Regular"/>
                <a:ea typeface="Calibri" panose="020F0502020204030204" pitchFamily="34" charset="0"/>
                <a:cs typeface="Times New Roman Regular"/>
              </a:rPr>
              <a:t>ượ</a:t>
            </a:r>
            <a:r>
              <a:rPr lang="vi-VN" sz="3200" kern="100" dirty="0">
                <a:effectLst/>
                <a:latin typeface="Times New Roman" panose="02020603050405020304" pitchFamily="18" charset="0"/>
                <a:ea typeface="Calibri" panose="020F0502020204030204" pitchFamily="34" charset="0"/>
                <a:cs typeface="Times New Roman Regular"/>
              </a:rPr>
              <a:t>ng t</a:t>
            </a:r>
            <a:r>
              <a:rPr lang="vi-VN" sz="3200" kern="100" dirty="0">
                <a:effectLst/>
                <a:latin typeface="Times New Roman Regular"/>
                <a:ea typeface="Calibri" panose="020F0502020204030204" pitchFamily="34" charset="0"/>
                <a:cs typeface="Times New Roman Regular"/>
              </a:rPr>
              <a:t>ự </a:t>
            </a:r>
            <a:r>
              <a:rPr lang="vi-VN" sz="3200" kern="100" dirty="0">
                <a:effectLst/>
                <a:latin typeface="Times New Roman" panose="02020603050405020304" pitchFamily="18" charset="0"/>
                <a:ea typeface="Calibri" panose="020F0502020204030204" pitchFamily="34" charset="0"/>
                <a:cs typeface="Times New Roman Regular"/>
              </a:rPr>
              <a:t>nhi</a:t>
            </a:r>
            <a:r>
              <a:rPr lang="vi-VN" sz="3200" kern="100" dirty="0">
                <a:effectLst/>
                <a:latin typeface="Times New Roman Regular"/>
                <a:ea typeface="Calibri" panose="020F0502020204030204" pitchFamily="34" charset="0"/>
                <a:cs typeface="Times New Roman Regular"/>
              </a:rPr>
              <a:t>ê</a:t>
            </a:r>
            <a:r>
              <a:rPr lang="vi-VN" sz="3200" kern="100" dirty="0">
                <a:effectLst/>
                <a:latin typeface="Times New Roman" panose="02020603050405020304" pitchFamily="18" charset="0"/>
                <a:ea typeface="Calibri" panose="020F0502020204030204" pitchFamily="34" charset="0"/>
                <a:cs typeface="Times New Roman Regular"/>
              </a:rPr>
              <a:t>n nguy hi</a:t>
            </a:r>
            <a:r>
              <a:rPr lang="vi-VN" sz="3200" kern="100" dirty="0">
                <a:effectLst/>
                <a:latin typeface="Times New Roman Regular"/>
                <a:ea typeface="Calibri" panose="020F0502020204030204" pitchFamily="34" charset="0"/>
                <a:cs typeface="Times New Roman Regular"/>
              </a:rPr>
              <a:t>ể</a:t>
            </a:r>
            <a:r>
              <a:rPr lang="vi-VN" sz="3200" kern="100" dirty="0">
                <a:effectLst/>
                <a:latin typeface="Times New Roman" panose="02020603050405020304" pitchFamily="18" charset="0"/>
                <a:ea typeface="Calibri" panose="020F0502020204030204" pitchFamily="34" charset="0"/>
                <a:cs typeface="Times New Roman Regular"/>
              </a:rPr>
              <a:t>m nh</a:t>
            </a:r>
            <a:r>
              <a:rPr lang="vi-VN" sz="3200" kern="100" dirty="0">
                <a:effectLst/>
                <a:latin typeface="Times New Roman Regular"/>
                <a:ea typeface="Calibri" panose="020F0502020204030204" pitchFamily="34" charset="0"/>
                <a:cs typeface="Times New Roman Regular"/>
              </a:rPr>
              <a:t>ư</a:t>
            </a:r>
            <a:r>
              <a:rPr lang="vi-VN" sz="3200" kern="100" dirty="0">
                <a:effectLst/>
                <a:latin typeface="Times New Roman" panose="02020603050405020304" pitchFamily="18" charset="0"/>
                <a:ea typeface="Calibri" panose="020F0502020204030204" pitchFamily="34" charset="0"/>
                <a:cs typeface="Times New Roman Regular"/>
              </a:rPr>
              <a:t>ng v</a:t>
            </a:r>
            <a:r>
              <a:rPr lang="vi-VN" sz="3200" kern="100" dirty="0">
                <a:effectLst/>
                <a:latin typeface="Times New Roman Regular"/>
                <a:ea typeface="Calibri" panose="020F0502020204030204" pitchFamily="34" charset="0"/>
                <a:cs typeface="Times New Roman Regular"/>
              </a:rPr>
              <a:t>ẫ</a:t>
            </a:r>
            <a:r>
              <a:rPr lang="vi-VN" sz="3200" kern="100" dirty="0">
                <a:effectLst/>
                <a:latin typeface="Times New Roman" panose="02020603050405020304" pitchFamily="18" charset="0"/>
                <a:ea typeface="Calibri" panose="020F0502020204030204" pitchFamily="34" charset="0"/>
                <a:cs typeface="Times New Roman Regular"/>
              </a:rPr>
              <a:t>n c</a:t>
            </a:r>
            <a:r>
              <a:rPr lang="vi-VN" sz="3200" kern="100" dirty="0">
                <a:effectLst/>
                <a:latin typeface="Times New Roman Regular"/>
                <a:ea typeface="Calibri" panose="020F0502020204030204" pitchFamily="34" charset="0"/>
                <a:cs typeface="Times New Roman Regular"/>
              </a:rPr>
              <a:t>ó </a:t>
            </a:r>
            <a:r>
              <a:rPr lang="vi-VN" sz="3200" kern="100" dirty="0">
                <a:effectLst/>
                <a:latin typeface="Times New Roman" panose="02020603050405020304" pitchFamily="18" charset="0"/>
                <a:ea typeface="Calibri" panose="020F0502020204030204" pitchFamily="34" charset="0"/>
                <a:cs typeface="Times New Roman Regular"/>
              </a:rPr>
              <a:t>th</a:t>
            </a:r>
            <a:r>
              <a:rPr lang="vi-VN" sz="3200" kern="100" dirty="0">
                <a:effectLst/>
                <a:latin typeface="Times New Roman Regular"/>
                <a:ea typeface="Calibri" panose="020F0502020204030204" pitchFamily="34" charset="0"/>
                <a:cs typeface="Times New Roman Regular"/>
              </a:rPr>
              <a:t>ể </a:t>
            </a:r>
            <a:r>
              <a:rPr lang="vi-VN" sz="3200" kern="100" dirty="0">
                <a:effectLst/>
                <a:latin typeface="Times New Roman" panose="02020603050405020304" pitchFamily="18" charset="0"/>
                <a:ea typeface="Calibri" panose="020F0502020204030204" pitchFamily="34" charset="0"/>
                <a:cs typeface="Times New Roman Regular"/>
              </a:rPr>
              <a:t>d</a:t>
            </a:r>
            <a:r>
              <a:rPr lang="vi-VN" sz="3200" kern="100" dirty="0">
                <a:effectLst/>
                <a:latin typeface="Times New Roman Regular"/>
                <a:ea typeface="Calibri" panose="020F0502020204030204" pitchFamily="34" charset="0"/>
                <a:cs typeface="Times New Roman Regular"/>
              </a:rPr>
              <a:t>ự </a:t>
            </a:r>
            <a:r>
              <a:rPr lang="vi-VN" sz="3200" kern="100" dirty="0">
                <a:effectLst/>
                <a:latin typeface="Times New Roman" panose="02020603050405020304" pitchFamily="18" charset="0"/>
                <a:ea typeface="Calibri" panose="020F0502020204030204" pitchFamily="34" charset="0"/>
                <a:cs typeface="Times New Roman Regular"/>
              </a:rPr>
              <a:t>b</a:t>
            </a:r>
            <a:r>
              <a:rPr lang="vi-VN" sz="3200" kern="100" dirty="0">
                <a:effectLst/>
                <a:latin typeface="Times New Roman Regular"/>
                <a:ea typeface="Calibri" panose="020F0502020204030204" pitchFamily="34" charset="0"/>
                <a:cs typeface="Times New Roman Regular"/>
              </a:rPr>
              <a:t>á</a:t>
            </a:r>
            <a:r>
              <a:rPr lang="vi-VN" sz="3200" kern="100" dirty="0">
                <a:effectLst/>
                <a:latin typeface="Times New Roman" panose="02020603050405020304" pitchFamily="18" charset="0"/>
                <a:ea typeface="Calibri" panose="020F0502020204030204" pitchFamily="34" charset="0"/>
                <a:cs typeface="Times New Roman Regular"/>
              </a:rPr>
              <a:t>o v</a:t>
            </a:r>
            <a:r>
              <a:rPr lang="vi-VN" sz="3200" kern="100" dirty="0">
                <a:effectLst/>
                <a:latin typeface="Times New Roman Regular"/>
                <a:ea typeface="Calibri" panose="020F0502020204030204" pitchFamily="34" charset="0"/>
                <a:cs typeface="Times New Roman Regular"/>
              </a:rPr>
              <a:t>à </a:t>
            </a:r>
            <a:r>
              <a:rPr lang="vi-VN" sz="3200" kern="100" dirty="0">
                <a:effectLst/>
                <a:latin typeface="Times New Roman" panose="02020603050405020304" pitchFamily="18" charset="0"/>
                <a:ea typeface="Calibri" panose="020F0502020204030204" pitchFamily="34" charset="0"/>
                <a:cs typeface="Times New Roman Regular"/>
              </a:rPr>
              <a:t>ph</a:t>
            </a:r>
            <a:r>
              <a:rPr lang="vi-VN" sz="3200" kern="100" dirty="0">
                <a:effectLst/>
                <a:latin typeface="Times New Roman Regular"/>
                <a:ea typeface="Calibri" panose="020F0502020204030204" pitchFamily="34" charset="0"/>
                <a:cs typeface="Times New Roman Regular"/>
              </a:rPr>
              <a:t>ò</a:t>
            </a:r>
            <a:r>
              <a:rPr lang="vi-VN" sz="3200" kern="100" dirty="0">
                <a:effectLst/>
                <a:latin typeface="Times New Roman" panose="02020603050405020304" pitchFamily="18" charset="0"/>
                <a:ea typeface="Calibri" panose="020F0502020204030204" pitchFamily="34" charset="0"/>
                <a:cs typeface="Times New Roman Regular"/>
              </a:rPr>
              <a:t>ng tr</a:t>
            </a:r>
            <a:r>
              <a:rPr lang="vi-VN" sz="3200" kern="100" dirty="0">
                <a:effectLst/>
                <a:latin typeface="Times New Roman Regular"/>
                <a:ea typeface="Calibri" panose="020F0502020204030204" pitchFamily="34" charset="0"/>
                <a:cs typeface="Times New Roman Regular"/>
              </a:rPr>
              <a:t>á</a:t>
            </a:r>
            <a:r>
              <a:rPr lang="vi-VN" sz="3200" kern="100" dirty="0">
                <a:effectLst/>
                <a:latin typeface="Times New Roman" panose="02020603050405020304" pitchFamily="18" charset="0"/>
                <a:ea typeface="Calibri" panose="020F0502020204030204" pitchFamily="34" charset="0"/>
                <a:cs typeface="Times New Roman Regular"/>
              </a:rPr>
              <a:t>nh </a:t>
            </a:r>
            <a:r>
              <a:rPr lang="vi-VN" sz="3200" kern="100" dirty="0">
                <a:effectLst/>
                <a:latin typeface="Times New Roman Regular"/>
                <a:ea typeface="Calibri" panose="020F0502020204030204" pitchFamily="34" charset="0"/>
                <a:cs typeface="Times New Roman Regular"/>
              </a:rPr>
              <a:t>để </a:t>
            </a:r>
            <a:r>
              <a:rPr lang="vi-VN" sz="3200" kern="100" dirty="0">
                <a:effectLst/>
                <a:latin typeface="Times New Roman" panose="02020603050405020304" pitchFamily="18" charset="0"/>
                <a:ea typeface="Calibri" panose="020F0502020204030204" pitchFamily="34" charset="0"/>
                <a:cs typeface="Times New Roman Regular"/>
              </a:rPr>
              <a:t>gi</a:t>
            </a:r>
            <a:r>
              <a:rPr lang="vi-VN" sz="3200" kern="100" dirty="0">
                <a:effectLst/>
                <a:latin typeface="Times New Roman Regular"/>
                <a:ea typeface="Calibri" panose="020F0502020204030204" pitchFamily="34" charset="0"/>
                <a:cs typeface="Times New Roman Regular"/>
              </a:rPr>
              <a:t>ả</a:t>
            </a:r>
            <a:r>
              <a:rPr lang="vi-VN" sz="3200" kern="100" dirty="0">
                <a:effectLst/>
                <a:latin typeface="Times New Roman" panose="02020603050405020304" pitchFamily="18" charset="0"/>
                <a:ea typeface="Calibri" panose="020F0502020204030204" pitchFamily="34" charset="0"/>
                <a:cs typeface="Times New Roman Regular"/>
              </a:rPr>
              <a:t>m thi</a:t>
            </a:r>
            <a:r>
              <a:rPr lang="vi-VN" sz="3200" kern="100" dirty="0">
                <a:effectLst/>
                <a:latin typeface="Times New Roman Regular"/>
                <a:ea typeface="Calibri" panose="020F0502020204030204" pitchFamily="34" charset="0"/>
                <a:cs typeface="Times New Roman Regular"/>
              </a:rPr>
              <a:t>ể</a:t>
            </a:r>
            <a:r>
              <a:rPr lang="vi-VN" sz="3200" kern="100" dirty="0">
                <a:effectLst/>
                <a:latin typeface="Times New Roman" panose="02020603050405020304" pitchFamily="18" charset="0"/>
                <a:ea typeface="Calibri" panose="020F0502020204030204" pitchFamily="34" charset="0"/>
                <a:cs typeface="Times New Roman Regular"/>
              </a:rPr>
              <a:t>u thi</a:t>
            </a:r>
            <a:r>
              <a:rPr lang="vi-VN" sz="3200" kern="100" dirty="0">
                <a:effectLst/>
                <a:latin typeface="Times New Roman Regular"/>
                <a:ea typeface="Calibri" panose="020F0502020204030204" pitchFamily="34" charset="0"/>
                <a:cs typeface="Times New Roman Regular"/>
              </a:rPr>
              <a:t>ệ</a:t>
            </a:r>
            <a:r>
              <a:rPr lang="vi-VN" sz="3200" kern="100" dirty="0">
                <a:effectLst/>
                <a:latin typeface="Times New Roman" panose="02020603050405020304" pitchFamily="18" charset="0"/>
                <a:ea typeface="Calibri" panose="020F0502020204030204" pitchFamily="34" charset="0"/>
                <a:cs typeface="Times New Roman Regular"/>
              </a:rPr>
              <a:t>t h</a:t>
            </a:r>
            <a:r>
              <a:rPr lang="vi-VN" sz="3200" kern="100" dirty="0">
                <a:effectLst/>
                <a:latin typeface="Times New Roman Regular"/>
                <a:ea typeface="Calibri" panose="020F0502020204030204" pitchFamily="34" charset="0"/>
                <a:cs typeface="Times New Roman Regular"/>
              </a:rPr>
              <a:t>ạ</a:t>
            </a:r>
            <a:r>
              <a:rPr lang="vi-VN" sz="3200" kern="100" dirty="0">
                <a:effectLst/>
                <a:latin typeface="Times New Roman" panose="02020603050405020304" pitchFamily="18" charset="0"/>
                <a:ea typeface="Calibri" panose="020F0502020204030204" pitchFamily="34" charset="0"/>
                <a:cs typeface="Times New Roman Regular"/>
              </a:rPr>
              <a:t>i. Hi v</a:t>
            </a:r>
            <a:r>
              <a:rPr lang="vi-VN" sz="3200" kern="100" dirty="0">
                <a:effectLst/>
                <a:latin typeface="Times New Roman Regular"/>
                <a:ea typeface="Calibri" panose="020F0502020204030204" pitchFamily="34" charset="0"/>
                <a:cs typeface="Times New Roman Regular"/>
              </a:rPr>
              <a:t>ọ</a:t>
            </a:r>
            <a:r>
              <a:rPr lang="vi-VN" sz="3200" kern="100" dirty="0">
                <a:effectLst/>
                <a:latin typeface="Times New Roman" panose="02020603050405020304" pitchFamily="18" charset="0"/>
                <a:ea typeface="Calibri" panose="020F0502020204030204" pitchFamily="34" charset="0"/>
                <a:cs typeface="Times New Roman Regular"/>
              </a:rPr>
              <a:t>ng qua b</a:t>
            </a:r>
            <a:r>
              <a:rPr lang="vi-VN" sz="3200" kern="100" dirty="0">
                <a:effectLst/>
                <a:latin typeface="Times New Roman Regular"/>
                <a:ea typeface="Calibri" panose="020F0502020204030204" pitchFamily="34" charset="0"/>
                <a:cs typeface="Times New Roman Regular"/>
              </a:rPr>
              <a:t>à</a:t>
            </a:r>
            <a:r>
              <a:rPr lang="vi-VN" sz="3200" kern="100" dirty="0">
                <a:effectLst/>
                <a:latin typeface="Times New Roman" panose="02020603050405020304" pitchFamily="18" charset="0"/>
                <a:ea typeface="Calibri" panose="020F0502020204030204" pitchFamily="34" charset="0"/>
                <a:cs typeface="Times New Roman Regular"/>
              </a:rPr>
              <a:t>i vi</a:t>
            </a:r>
            <a:r>
              <a:rPr lang="vi-VN" sz="3200" kern="100" dirty="0">
                <a:effectLst/>
                <a:latin typeface="Times New Roman Regular"/>
                <a:ea typeface="Calibri" panose="020F0502020204030204" pitchFamily="34" charset="0"/>
                <a:cs typeface="Times New Roman Regular"/>
              </a:rPr>
              <a:t>ế</a:t>
            </a:r>
            <a:r>
              <a:rPr lang="vi-VN" sz="3200" kern="100" dirty="0">
                <a:effectLst/>
                <a:latin typeface="Times New Roman" panose="02020603050405020304" pitchFamily="18" charset="0"/>
                <a:ea typeface="Calibri" panose="020F0502020204030204" pitchFamily="34" charset="0"/>
                <a:cs typeface="Times New Roman Regular"/>
              </a:rPr>
              <a:t>t n</a:t>
            </a:r>
            <a:r>
              <a:rPr lang="vi-VN" sz="3200" kern="100" dirty="0">
                <a:effectLst/>
                <a:latin typeface="Times New Roman Regular"/>
                <a:ea typeface="Calibri" panose="020F0502020204030204" pitchFamily="34" charset="0"/>
                <a:cs typeface="Times New Roman Regular"/>
              </a:rPr>
              <a:t>à</a:t>
            </a:r>
            <a:r>
              <a:rPr lang="vi-VN" sz="3200" kern="100" dirty="0">
                <a:effectLst/>
                <a:latin typeface="Times New Roman" panose="02020603050405020304" pitchFamily="18" charset="0"/>
                <a:ea typeface="Calibri" panose="020F0502020204030204" pitchFamily="34" charset="0"/>
                <a:cs typeface="Times New Roman Regular"/>
              </a:rPr>
              <a:t>y b</a:t>
            </a:r>
            <a:r>
              <a:rPr lang="vi-VN" sz="3200" kern="100" dirty="0">
                <a:effectLst/>
                <a:latin typeface="Times New Roman Regular"/>
                <a:ea typeface="Calibri" panose="020F0502020204030204" pitchFamily="34" charset="0"/>
                <a:cs typeface="Times New Roman Regular"/>
              </a:rPr>
              <a:t>ạ</a:t>
            </a:r>
            <a:r>
              <a:rPr lang="vi-VN" sz="3200" kern="100" dirty="0">
                <a:effectLst/>
                <a:latin typeface="Times New Roman" panose="02020603050405020304" pitchFamily="18" charset="0"/>
                <a:ea typeface="Calibri" panose="020F0502020204030204" pitchFamily="34" charset="0"/>
                <a:cs typeface="Times New Roman Regular"/>
              </a:rPr>
              <a:t>n </a:t>
            </a:r>
            <a:r>
              <a:rPr lang="vi-VN" sz="3200" kern="100" dirty="0">
                <a:effectLst/>
                <a:latin typeface="Times New Roman Regular"/>
                <a:ea typeface="Calibri" panose="020F0502020204030204" pitchFamily="34" charset="0"/>
                <a:cs typeface="Times New Roman Regular"/>
              </a:rPr>
              <a:t>đã </a:t>
            </a:r>
            <a:r>
              <a:rPr lang="vi-VN" sz="3200" kern="100" dirty="0">
                <a:effectLst/>
                <a:latin typeface="Times New Roman" panose="02020603050405020304" pitchFamily="18" charset="0"/>
                <a:ea typeface="Calibri" panose="020F0502020204030204" pitchFamily="34" charset="0"/>
                <a:cs typeface="Times New Roman Regular"/>
              </a:rPr>
              <a:t>bi</a:t>
            </a:r>
            <a:r>
              <a:rPr lang="vi-VN" sz="3200" kern="100" dirty="0">
                <a:effectLst/>
                <a:latin typeface="Times New Roman Regular"/>
                <a:ea typeface="Calibri" panose="020F0502020204030204" pitchFamily="34" charset="0"/>
                <a:cs typeface="Times New Roman Regular"/>
              </a:rPr>
              <a:t>ế</a:t>
            </a:r>
            <a:r>
              <a:rPr lang="vi-VN" sz="3200" kern="100" dirty="0">
                <a:effectLst/>
                <a:latin typeface="Times New Roman" panose="02020603050405020304" pitchFamily="18" charset="0"/>
                <a:ea typeface="Calibri" panose="020F0502020204030204" pitchFamily="34" charset="0"/>
                <a:cs typeface="Times New Roman Regular"/>
              </a:rPr>
              <a:t>t th</a:t>
            </a:r>
            <a:r>
              <a:rPr lang="vi-VN" sz="3200" kern="100" dirty="0">
                <a:effectLst/>
                <a:latin typeface="Times New Roman Regular"/>
                <a:ea typeface="Calibri" panose="020F0502020204030204" pitchFamily="34" charset="0"/>
                <a:cs typeface="Times New Roman Regular"/>
              </a:rPr>
              <a:t>ê</a:t>
            </a:r>
            <a:r>
              <a:rPr lang="vi-VN" sz="3200" kern="100" dirty="0">
                <a:effectLst/>
                <a:latin typeface="Times New Roman" panose="02020603050405020304" pitchFamily="18" charset="0"/>
                <a:ea typeface="Calibri" panose="020F0502020204030204" pitchFamily="34" charset="0"/>
                <a:cs typeface="Times New Roman Regular"/>
              </a:rPr>
              <a:t>m nh</a:t>
            </a:r>
            <a:r>
              <a:rPr lang="vi-VN" sz="3200" kern="100" dirty="0">
                <a:effectLst/>
                <a:latin typeface="Times New Roman Regular"/>
                <a:ea typeface="Calibri" panose="020F0502020204030204" pitchFamily="34" charset="0"/>
                <a:cs typeface="Times New Roman Regular"/>
              </a:rPr>
              <a:t>ữ</a:t>
            </a:r>
            <a:r>
              <a:rPr lang="vi-VN" sz="3200" kern="100" dirty="0">
                <a:effectLst/>
                <a:latin typeface="Times New Roman" panose="02020603050405020304" pitchFamily="18" charset="0"/>
                <a:ea typeface="Calibri" panose="020F0502020204030204" pitchFamily="34" charset="0"/>
                <a:cs typeface="Times New Roman Regular"/>
              </a:rPr>
              <a:t>ng th</a:t>
            </a:r>
            <a:r>
              <a:rPr lang="vi-VN" sz="3200" kern="100" dirty="0">
                <a:effectLst/>
                <a:latin typeface="Times New Roman Regular"/>
                <a:ea typeface="Calibri" panose="020F0502020204030204" pitchFamily="34" charset="0"/>
                <a:cs typeface="Times New Roman Regular"/>
              </a:rPr>
              <a:t>ô</a:t>
            </a:r>
            <a:r>
              <a:rPr lang="vi-VN" sz="3200" kern="100" dirty="0">
                <a:effectLst/>
                <a:latin typeface="Times New Roman" panose="02020603050405020304" pitchFamily="18" charset="0"/>
                <a:ea typeface="Calibri" panose="020F0502020204030204" pitchFamily="34" charset="0"/>
                <a:cs typeface="Times New Roman Regular"/>
              </a:rPr>
              <a:t>ng tin h</a:t>
            </a:r>
            <a:r>
              <a:rPr lang="vi-VN" sz="3200" kern="100" dirty="0">
                <a:effectLst/>
                <a:latin typeface="Times New Roman Regular"/>
                <a:ea typeface="Calibri" panose="020F0502020204030204" pitchFamily="34" charset="0"/>
                <a:cs typeface="Times New Roman Regular"/>
              </a:rPr>
              <a:t>ữ</a:t>
            </a:r>
            <a:r>
              <a:rPr lang="vi-VN" sz="3200" kern="100" dirty="0">
                <a:effectLst/>
                <a:latin typeface="Times New Roman" panose="02020603050405020304" pitchFamily="18" charset="0"/>
                <a:ea typeface="Calibri" panose="020F0502020204030204" pitchFamily="34" charset="0"/>
                <a:cs typeface="Times New Roman Regular"/>
              </a:rPr>
              <a:t>u </a:t>
            </a:r>
            <a:r>
              <a:rPr lang="vi-VN" sz="3200" kern="100" dirty="0">
                <a:effectLst/>
                <a:latin typeface="Times New Roman Regular"/>
                <a:ea typeface="Calibri" panose="020F0502020204030204" pitchFamily="34" charset="0"/>
                <a:cs typeface="Times New Roman Regular"/>
              </a:rPr>
              <a:t>í</a:t>
            </a:r>
            <a:r>
              <a:rPr lang="vi-VN" sz="3200" kern="100" dirty="0">
                <a:effectLst/>
                <a:latin typeface="Times New Roman" panose="02020603050405020304" pitchFamily="18" charset="0"/>
                <a:ea typeface="Calibri" panose="020F0502020204030204" pitchFamily="34" charset="0"/>
                <a:cs typeface="Times New Roman Regular"/>
              </a:rPr>
              <a:t>ch v</a:t>
            </a:r>
            <a:r>
              <a:rPr lang="vi-VN" sz="3200" kern="100" dirty="0">
                <a:effectLst/>
                <a:latin typeface="Times New Roman Regular"/>
                <a:ea typeface="Calibri" panose="020F0502020204030204" pitchFamily="34" charset="0"/>
                <a:cs typeface="Times New Roman Regular"/>
              </a:rPr>
              <a:t>ề </a:t>
            </a:r>
            <a:r>
              <a:rPr lang="vi-VN" sz="3200" kern="100" dirty="0">
                <a:effectLst/>
                <a:latin typeface="Times New Roman" panose="02020603050405020304" pitchFamily="18" charset="0"/>
                <a:ea typeface="Calibri" panose="020F0502020204030204" pitchFamily="34" charset="0"/>
                <a:cs typeface="Times New Roman Regular"/>
              </a:rPr>
              <a:t>m</a:t>
            </a:r>
            <a:r>
              <a:rPr lang="vi-VN" sz="3200" kern="100" dirty="0">
                <a:effectLst/>
                <a:latin typeface="Times New Roman Regular"/>
                <a:ea typeface="Calibri" panose="020F0502020204030204" pitchFamily="34" charset="0"/>
                <a:cs typeface="Times New Roman Regular"/>
              </a:rPr>
              <a:t>ư</a:t>
            </a:r>
            <a:r>
              <a:rPr lang="vi-VN" sz="3200" kern="100" dirty="0">
                <a:effectLst/>
                <a:latin typeface="Times New Roman" panose="02020603050405020304" pitchFamily="18" charset="0"/>
                <a:ea typeface="Calibri" panose="020F0502020204030204" pitchFamily="34" charset="0"/>
                <a:cs typeface="Times New Roman Regular"/>
              </a:rPr>
              <a:t>a </a:t>
            </a:r>
            <a:r>
              <a:rPr lang="vi-VN" sz="3200" kern="100" dirty="0">
                <a:effectLst/>
                <a:latin typeface="Times New Roman Regular"/>
                <a:ea typeface="Calibri" panose="020F0502020204030204" pitchFamily="34" charset="0"/>
                <a:cs typeface="Times New Roman Regular"/>
              </a:rPr>
              <a:t>đá</a:t>
            </a:r>
            <a:r>
              <a:rPr lang="vi-VN" sz="3200" kern="100" dirty="0">
                <a:effectLst/>
                <a:latin typeface="Times New Roman" panose="02020603050405020304" pitchFamily="18" charset="0"/>
                <a:ea typeface="Calibri" panose="020F0502020204030204" pitchFamily="34" charset="0"/>
                <a:cs typeface="Times New Roman Regular"/>
              </a:rPr>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6357" y="797951"/>
            <a:ext cx="8698670" cy="1258570"/>
          </a:xfrm>
          <a:prstGeom prst="rect">
            <a:avLst/>
          </a:prstGeom>
          <a:noFill/>
          <a:ln w="28575">
            <a:solidFill>
              <a:srgbClr val="00B0F0"/>
            </a:solidFill>
          </a:ln>
        </p:spPr>
        <p:txBody>
          <a:bodyPr wrap="square">
            <a:spAutoFit/>
          </a:bodyPr>
          <a:lstStyle/>
          <a:p>
            <a:pPr algn="ctr">
              <a:lnSpc>
                <a:spcPct val="107000"/>
              </a:lnSpc>
            </a:pPr>
            <a:r>
              <a:rPr lang="vi-VN" altLang="en-US" sz="1660" b="1" kern="100" dirty="0">
                <a:solidFill>
                  <a:srgbClr val="00B0F0"/>
                </a:solidFill>
                <a:latin typeface="Calibri" panose="020F0502020204030204" pitchFamily="34" charset="0"/>
                <a:cs typeface="Times New Roman" panose="02020603050405020304" pitchFamily="18" charset="0"/>
              </a:rPr>
              <a:t>NHỮNG ĐIỀU BẠN CẦN BIẾT VỀ MƯA ĐÁ</a:t>
            </a:r>
            <a:endParaRPr lang="en-US" altLang="en-US" sz="1660" b="1" kern="100" dirty="0">
              <a:solidFill>
                <a:srgbClr val="00B0F0"/>
              </a:solidFill>
              <a:latin typeface="Calibri" panose="020F0502020204030204" pitchFamily="34" charset="0"/>
              <a:cs typeface="Times New Roman" panose="02020603050405020304" pitchFamily="18" charset="0"/>
            </a:endParaRPr>
          </a:p>
          <a:p>
            <a:pPr algn="just"/>
            <a:r>
              <a:rPr lang="vi-VN" altLang="en-US" sz="1660" kern="100" dirty="0">
                <a:latin typeface="Times New Roman" panose="02020603050405020304" pitchFamily="18" charset="0"/>
                <a:ea typeface="Calibri" panose="020F0502020204030204" pitchFamily="34" charset="0"/>
                <a:cs typeface="Times New Roman" panose="02020603050405020304" pitchFamily="18" charset="0"/>
              </a:rPr>
              <a:t>	</a:t>
            </a:r>
            <a:r>
              <a:rPr lang="vi-VN" sz="1940" kern="100" dirty="0">
                <a:latin typeface="Times New Roman" panose="02020603050405020304" pitchFamily="18" charset="0"/>
                <a:ea typeface="Calibri" panose="020F0502020204030204" pitchFamily="34" charset="0"/>
                <a:cs typeface="Times New Roman" panose="02020603050405020304" pitchFamily="18" charset="0"/>
              </a:rPr>
              <a:t>Bạn có thích mưa không? Mưa khác với mưa đá như thế nào? </a:t>
            </a:r>
            <a:r>
              <a:rPr lang="vi-VN" sz="1940" b="1" u="sng" kern="100" dirty="0">
                <a:solidFill>
                  <a:srgbClr val="00206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Mưa đá là một trong những hiện tượng tự nhiên nguy hiểm nhất trên Trái Đất.</a:t>
            </a:r>
            <a:r>
              <a:rPr lang="vi-VN" sz="1940" b="1"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vi-VN" sz="1940" kern="100" dirty="0">
                <a:latin typeface="Times New Roman" panose="02020603050405020304" pitchFamily="18" charset="0"/>
                <a:ea typeface="Calibri" panose="020F0502020204030204" pitchFamily="34" charset="0"/>
                <a:cs typeface="Times New Roman" panose="02020603050405020304" pitchFamily="18" charset="0"/>
              </a:rPr>
              <a:t>Sau đây là một số sự thật thú vị về mưa đá mà có lẽ bạn cần biết.</a:t>
            </a:r>
          </a:p>
        </p:txBody>
      </p:sp>
      <p:sp>
        <p:nvSpPr>
          <p:cNvPr id="8" name="TextBox 7"/>
          <p:cNvSpPr txBox="1"/>
          <p:nvPr/>
        </p:nvSpPr>
        <p:spPr>
          <a:xfrm>
            <a:off x="8960534" y="885385"/>
            <a:ext cx="2823210" cy="454670"/>
          </a:xfrm>
          <a:prstGeom prst="roundRect">
            <a:avLst>
              <a:gd name="adj" fmla="val 14227"/>
            </a:avLst>
          </a:prstGeom>
          <a:solidFill>
            <a:schemeClr val="accent6">
              <a:lumMod val="40000"/>
              <a:lumOff val="60000"/>
            </a:schemeClr>
          </a:solidFill>
          <a:ln w="19050">
            <a:solidFill>
              <a:schemeClr val="accent5">
                <a:lumMod val="75000"/>
              </a:schemeClr>
            </a:solidFill>
            <a:prstDash val="sysDot"/>
          </a:ln>
        </p:spPr>
        <p:txBody>
          <a:bodyPr wrap="square">
            <a:spAutoFit/>
            <a:scene3d>
              <a:camera prst="orthographicFront"/>
              <a:lightRig rig="threePt" dir="t"/>
            </a:scene3d>
          </a:bodyPr>
          <a:lstStyle/>
          <a:p>
            <a:pPr algn="ctr">
              <a:spcAft>
                <a:spcPts val="2055"/>
              </a:spcAft>
            </a:pPr>
            <a:r>
              <a:rPr lang="vi-VN" altLang="en-US" sz="2130" b="1" kern="1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PHẢI CÓ NHAN ĐỀ</a:t>
            </a:r>
          </a:p>
        </p:txBody>
      </p:sp>
      <p:sp>
        <p:nvSpPr>
          <p:cNvPr id="14" name="TextBox 13"/>
          <p:cNvSpPr txBox="1"/>
          <p:nvPr/>
        </p:nvSpPr>
        <p:spPr>
          <a:xfrm>
            <a:off x="8960534" y="1393141"/>
            <a:ext cx="2823210" cy="932073"/>
          </a:xfrm>
          <a:prstGeom prst="roundRect">
            <a:avLst>
              <a:gd name="adj" fmla="val 14227"/>
            </a:avLst>
          </a:prstGeom>
          <a:solidFill>
            <a:schemeClr val="accent5">
              <a:lumMod val="20000"/>
              <a:lumOff val="80000"/>
            </a:schemeClr>
          </a:solidFill>
          <a:ln w="19050">
            <a:solidFill>
              <a:schemeClr val="accent5">
                <a:lumMod val="75000"/>
              </a:schemeClr>
            </a:solidFill>
            <a:prstDash val="sysDot"/>
          </a:ln>
        </p:spPr>
        <p:txBody>
          <a:bodyPr wrap="square">
            <a:spAutoFit/>
          </a:bodyPr>
          <a:lstStyle/>
          <a:p>
            <a:pPr algn="just"/>
            <a:r>
              <a:rPr lang="vi-VN" altLang="en-US" sz="1660"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Nêu tên hiện tượng</a:t>
            </a:r>
          </a:p>
          <a:p>
            <a:pPr algn="just"/>
            <a:r>
              <a:rPr lang="vi-VN" altLang="en-US" sz="1660"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-Giới thiệu khái quát về hiện tượng</a:t>
            </a:r>
          </a:p>
        </p:txBody>
      </p:sp>
      <p:sp>
        <p:nvSpPr>
          <p:cNvPr id="15" name="TextBox 14"/>
          <p:cNvSpPr txBox="1"/>
          <p:nvPr/>
        </p:nvSpPr>
        <p:spPr>
          <a:xfrm>
            <a:off x="137453" y="2296551"/>
            <a:ext cx="8823081" cy="4200525"/>
          </a:xfrm>
          <a:prstGeom prst="rect">
            <a:avLst/>
          </a:prstGeom>
          <a:noFill/>
          <a:ln w="28575">
            <a:solidFill>
              <a:srgbClr val="00B0F0"/>
            </a:solidFill>
          </a:ln>
        </p:spPr>
        <p:txBody>
          <a:bodyPr wrap="square">
            <a:spAutoFit/>
          </a:bodyPr>
          <a:lstStyle/>
          <a:p>
            <a:pPr algn="just">
              <a:lnSpc>
                <a:spcPct val="107000"/>
              </a:lnSpc>
            </a:pPr>
            <a:r>
              <a:rPr lang="en-US" altLang="en-US" sz="166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1940" b="1" kern="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Mưa</a:t>
            </a:r>
            <a:r>
              <a:rPr lang="en-US" altLang="en-US" sz="194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1940" b="1" kern="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đá</a:t>
            </a:r>
            <a:r>
              <a:rPr lang="en-US" altLang="en-US" sz="194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1940" b="1" kern="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là</a:t>
            </a:r>
            <a:r>
              <a:rPr lang="en-US" altLang="en-US" sz="194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1940" b="1" kern="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gì</a:t>
            </a:r>
            <a:r>
              <a:rPr lang="en-US" altLang="en-US" sz="194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1940" b="1" kern="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a:t>
            </a:r>
            <a:r>
              <a:rPr lang="en-US" altLang="en-US" sz="194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1940" b="1" kern="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nguyên</a:t>
            </a:r>
            <a:r>
              <a:rPr lang="en-US" altLang="en-US" sz="194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1940" b="1" kern="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nhân</a:t>
            </a:r>
            <a:r>
              <a:rPr lang="en-US" altLang="en-US" sz="194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1940" b="1" kern="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nào</a:t>
            </a:r>
            <a:r>
              <a:rPr lang="en-US" altLang="en-US" sz="194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1940" b="1" kern="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dẫn</a:t>
            </a:r>
            <a:r>
              <a:rPr lang="en-US" altLang="en-US" sz="194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1940" b="1" kern="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đến</a:t>
            </a:r>
            <a:r>
              <a:rPr lang="en-US" altLang="en-US" sz="194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1940" b="1" kern="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hiện</a:t>
            </a:r>
            <a:r>
              <a:rPr lang="en-US" altLang="en-US" sz="194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1940" b="1" kern="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tượng</a:t>
            </a:r>
            <a:r>
              <a:rPr lang="en-US" altLang="en-US" sz="194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1940" b="1" kern="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mưa</a:t>
            </a:r>
            <a:r>
              <a:rPr lang="en-US" altLang="en-US" sz="194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1940" b="1" kern="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đá</a:t>
            </a:r>
            <a:r>
              <a:rPr lang="en-US" altLang="en-US" sz="194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en-US" altLang="en-US" sz="1940" b="1" kern="100" dirty="0">
              <a:solidFill>
                <a:srgbClr val="002060"/>
              </a:solidFill>
              <a:latin typeface="Times New Roman" panose="02020603050405020304" pitchFamily="18" charset="0"/>
              <a:cs typeface="Times New Roman" panose="02020603050405020304" pitchFamily="18" charset="0"/>
            </a:endParaRPr>
          </a:p>
          <a:p>
            <a:pPr algn="just"/>
            <a:r>
              <a:rPr lang="vi-VN" altLang="en-US" sz="1660" kern="100" dirty="0">
                <a:latin typeface="Times New Roman" panose="02020603050405020304" pitchFamily="18" charset="0"/>
                <a:ea typeface="Calibri" panose="020F0502020204030204" pitchFamily="34" charset="0"/>
                <a:cs typeface="Times New Roman" panose="02020603050405020304" pitchFamily="18" charset="0"/>
              </a:rPr>
              <a:t>	</a:t>
            </a:r>
          </a:p>
          <a:p>
            <a:pPr algn="just"/>
            <a:r>
              <a:rPr lang="vi-VN" sz="1940" b="0" kern="100" dirty="0">
                <a:effectLst/>
                <a:latin typeface="Times New Roman" panose="02020603050405020304" pitchFamily="18" charset="0"/>
                <a:ea typeface="Calibri" panose="020F0502020204030204" pitchFamily="34" charset="0"/>
                <a:cs typeface="Times New Roman" panose="02020603050405020304" pitchFamily="18" charset="0"/>
              </a:rPr>
              <a:t>     Mưa đá là một hiện tượng thời tiết khi </a:t>
            </a:r>
            <a:r>
              <a:rPr lang="vi-VN" sz="194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mưa rơi dưới dạng hạt hoặc cục băng có kích thước và hình dạng khác nhau.</a:t>
            </a:r>
            <a:r>
              <a:rPr lang="vi-VN" sz="1940" kern="100" dirty="0">
                <a:effectLst/>
                <a:latin typeface="Times New Roman" panose="02020603050405020304" pitchFamily="18" charset="0"/>
                <a:ea typeface="Calibri" panose="020F0502020204030204" pitchFamily="34" charset="0"/>
                <a:cs typeface="Times New Roman" panose="02020603050405020304" pitchFamily="18" charset="0"/>
              </a:rPr>
              <a:t> M</a:t>
            </a:r>
            <a:r>
              <a:rPr lang="vi-VN" sz="1940" b="0" kern="100" dirty="0">
                <a:effectLst/>
                <a:latin typeface="Times New Roman" panose="02020603050405020304" pitchFamily="18" charset="0"/>
                <a:ea typeface="Calibri" panose="020F0502020204030204" pitchFamily="34" charset="0"/>
                <a:cs typeface="Times New Roman" panose="02020603050405020304" pitchFamily="18" charset="0"/>
              </a:rPr>
              <a:t>ưa đá xảy ra do sự kết hợp của một số yếu tố trong quá trình hình thành mây dông nhưng chủ yếu là do </a:t>
            </a:r>
            <a:r>
              <a:rPr lang="vi-VN" sz="194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sự va chạm giữa các dòng không khí lạnh và ấm trong đám mây dông (mây vũ tích) gây ra đối lưu cực mạnh.</a:t>
            </a:r>
            <a:r>
              <a:rPr lang="vi-VN" sz="1940" b="0" kern="100" dirty="0">
                <a:effectLst/>
                <a:latin typeface="Times New Roman" panose="02020603050405020304" pitchFamily="18" charset="0"/>
                <a:ea typeface="Calibri" panose="020F0502020204030204" pitchFamily="34" charset="0"/>
                <a:cs typeface="Times New Roman" panose="02020603050405020304" pitchFamily="18" charset="0"/>
              </a:rPr>
              <a:t> Điều này làm tăng khả năng hình thành và tăng kích thước của viên mưa đá (Kích thước  từ 5 mm đến hàng chục centimet và  có hình cầu, không cân đối). </a:t>
            </a:r>
          </a:p>
          <a:p>
            <a:pPr algn="just"/>
            <a:r>
              <a:rPr lang="vi-VN" sz="1660" kern="100" dirty="0">
                <a:latin typeface="Times New Roman" panose="02020603050405020304" pitchFamily="18" charset="0"/>
                <a:ea typeface="Calibri" panose="020F0502020204030204" pitchFamily="34" charset="0"/>
                <a:cs typeface="Times New Roman" panose="02020603050405020304" pitchFamily="18" charset="0"/>
              </a:rPr>
              <a:t>	</a:t>
            </a:r>
          </a:p>
          <a:p>
            <a:pPr algn="just"/>
            <a:r>
              <a:rPr lang="vi-VN" sz="1660" kern="100" dirty="0">
                <a:latin typeface="Times New Roman" panose="02020603050405020304" pitchFamily="18" charset="0"/>
                <a:ea typeface="Calibri" panose="020F0502020204030204" pitchFamily="34" charset="0"/>
                <a:cs typeface="Times New Roman" panose="02020603050405020304" pitchFamily="18" charset="0"/>
              </a:rPr>
              <a:t>     </a:t>
            </a:r>
            <a:r>
              <a:rPr lang="vi-VN" sz="1940" b="0" kern="100" dirty="0">
                <a:effectLst/>
                <a:latin typeface="Times New Roman" panose="02020603050405020304" pitchFamily="18" charset="0"/>
                <a:ea typeface="Calibri" panose="020F0502020204030204" pitchFamily="34" charset="0"/>
                <a:cs typeface="Times New Roman" panose="02020603050405020304" pitchFamily="18" charset="0"/>
              </a:rPr>
              <a:t>Mưa đá thường rơi cùng với mưa rào và thường chỉ xảy ra trong </a:t>
            </a:r>
            <a:r>
              <a:rPr lang="vi-VN" sz="194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khoảng 5-10 phút</a:t>
            </a:r>
            <a:r>
              <a:rPr lang="vi-VN" sz="1940" b="0" kern="100" dirty="0">
                <a:effectLst/>
                <a:latin typeface="Times New Roman" panose="02020603050405020304" pitchFamily="18" charset="0"/>
                <a:ea typeface="Calibri" panose="020F0502020204030204" pitchFamily="34" charset="0"/>
                <a:cs typeface="Times New Roman" panose="02020603050405020304" pitchFamily="18" charset="0"/>
              </a:rPr>
              <a:t>, thời gian dài nhất cho một trận mưa đá chỉ khoảng 20-30 phút. </a:t>
            </a:r>
            <a:r>
              <a:rPr lang="vi-VN" sz="194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Mưa đá thường xuất hiện ở các vùng núi, các khu vực gần biển và ít phổ biến hơn ở vùng đồng bằng</a:t>
            </a:r>
            <a:r>
              <a:rPr lang="vi-VN" sz="1940" b="0" kern="100" dirty="0">
                <a:effectLst/>
                <a:latin typeface="Times New Roman" panose="02020603050405020304" pitchFamily="18" charset="0"/>
                <a:ea typeface="Calibri" panose="020F0502020204030204" pitchFamily="34" charset="0"/>
                <a:cs typeface="Times New Roman" panose="02020603050405020304" pitchFamily="18" charset="0"/>
              </a:rPr>
              <a:t>. Do đó, ở Việt Nam, mưa đá có thể xuất hiện ở hầu hết các khu vực và thậm chí trong cả mùa hè.</a:t>
            </a:r>
          </a:p>
        </p:txBody>
      </p:sp>
      <p:sp>
        <p:nvSpPr>
          <p:cNvPr id="16" name="TextBox 15"/>
          <p:cNvSpPr txBox="1"/>
          <p:nvPr/>
        </p:nvSpPr>
        <p:spPr>
          <a:xfrm>
            <a:off x="8960534" y="2352822"/>
            <a:ext cx="2823210" cy="469163"/>
          </a:xfrm>
          <a:prstGeom prst="roundRect">
            <a:avLst>
              <a:gd name="adj" fmla="val 14227"/>
            </a:avLst>
          </a:prstGeom>
          <a:solidFill>
            <a:schemeClr val="accent6">
              <a:lumMod val="40000"/>
              <a:lumOff val="60000"/>
            </a:schemeClr>
          </a:solidFill>
          <a:ln w="19050">
            <a:solidFill>
              <a:schemeClr val="accent5">
                <a:lumMod val="75000"/>
              </a:schemeClr>
            </a:solidFill>
            <a:prstDash val="sysDot"/>
          </a:ln>
        </p:spPr>
        <p:txBody>
          <a:bodyPr wrap="square">
            <a:spAutoFit/>
          </a:bodyPr>
          <a:lstStyle/>
          <a:p>
            <a:pPr algn="ctr">
              <a:spcAft>
                <a:spcPts val="2055"/>
              </a:spcAft>
            </a:pPr>
            <a:r>
              <a:rPr lang="vi-VN" altLang="en-US" sz="2215" b="1" kern="100" dirty="0">
                <a:latin typeface="Times New Roman" panose="02020603050405020304" pitchFamily="18" charset="0"/>
                <a:ea typeface="Calibri" panose="020F0502020204030204" pitchFamily="34" charset="0"/>
                <a:cs typeface="Times New Roman" panose="02020603050405020304" pitchFamily="18" charset="0"/>
              </a:rPr>
              <a:t>PHẢI CÓ ĐỀ MỤC</a:t>
            </a:r>
          </a:p>
        </p:txBody>
      </p:sp>
      <p:sp>
        <p:nvSpPr>
          <p:cNvPr id="17" name="TextBox 16"/>
          <p:cNvSpPr txBox="1"/>
          <p:nvPr/>
        </p:nvSpPr>
        <p:spPr>
          <a:xfrm>
            <a:off x="9163122" y="3231908"/>
            <a:ext cx="2677248" cy="747543"/>
          </a:xfrm>
          <a:prstGeom prst="roundRect">
            <a:avLst>
              <a:gd name="adj" fmla="val 14227"/>
            </a:avLst>
          </a:prstGeom>
          <a:solidFill>
            <a:schemeClr val="accent5">
              <a:lumMod val="20000"/>
              <a:lumOff val="80000"/>
            </a:schemeClr>
          </a:solidFill>
          <a:ln w="19050">
            <a:solidFill>
              <a:schemeClr val="accent5">
                <a:lumMod val="75000"/>
              </a:schemeClr>
            </a:solidFill>
            <a:prstDash val="sysDot"/>
          </a:ln>
        </p:spPr>
        <p:txBody>
          <a:bodyPr wrap="square">
            <a:spAutoFit/>
          </a:bodyPr>
          <a:lstStyle/>
          <a:p>
            <a:pPr algn="just"/>
            <a:r>
              <a:rPr lang="vi-VN" altLang="en-US" sz="1940"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Giải thích thuật ngữ và </a:t>
            </a:r>
            <a:r>
              <a:rPr lang="vi-VN" altLang="en-US" sz="1940" b="1"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NGUYÊN NHÂN</a:t>
            </a:r>
            <a:r>
              <a:rPr lang="vi-VN" altLang="en-US" sz="1940" b="1" kern="100" dirty="0">
                <a:latin typeface="Times New Roman" panose="02020603050405020304" pitchFamily="18" charset="0"/>
                <a:ea typeface="Calibri" panose="020F0502020204030204" pitchFamily="34" charset="0"/>
                <a:cs typeface="Times New Roman" panose="02020603050405020304" pitchFamily="18" charset="0"/>
              </a:rPr>
              <a:t>.</a:t>
            </a:r>
            <a:endParaRPr lang="vi-VN" altLang="en-US" sz="1940" kern="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Right Brace 17"/>
          <p:cNvSpPr/>
          <p:nvPr/>
        </p:nvSpPr>
        <p:spPr>
          <a:xfrm>
            <a:off x="8924508" y="3026712"/>
            <a:ext cx="303479" cy="1127918"/>
          </a:xfrm>
          <a:prstGeom prst="rightBrace">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ltLang="en-US" sz="1245"/>
          </a:p>
        </p:txBody>
      </p:sp>
      <p:sp>
        <p:nvSpPr>
          <p:cNvPr id="19" name="Right Brace 18"/>
          <p:cNvSpPr/>
          <p:nvPr/>
        </p:nvSpPr>
        <p:spPr>
          <a:xfrm>
            <a:off x="8960556" y="5339763"/>
            <a:ext cx="333918" cy="1418792"/>
          </a:xfrm>
          <a:prstGeom prst="rightBrace">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ltLang="en-US" sz="1245"/>
          </a:p>
        </p:txBody>
      </p:sp>
      <p:sp>
        <p:nvSpPr>
          <p:cNvPr id="20" name="TextBox 19"/>
          <p:cNvSpPr txBox="1"/>
          <p:nvPr/>
        </p:nvSpPr>
        <p:spPr>
          <a:xfrm>
            <a:off x="9227745" y="5339892"/>
            <a:ext cx="2677248" cy="1397858"/>
          </a:xfrm>
          <a:prstGeom prst="roundRect">
            <a:avLst>
              <a:gd name="adj" fmla="val 14227"/>
            </a:avLst>
          </a:prstGeom>
          <a:solidFill>
            <a:schemeClr val="accent5">
              <a:lumMod val="20000"/>
              <a:lumOff val="80000"/>
            </a:schemeClr>
          </a:solidFill>
          <a:ln w="19050">
            <a:solidFill>
              <a:schemeClr val="accent5">
                <a:lumMod val="75000"/>
              </a:schemeClr>
            </a:solidFill>
            <a:prstDash val="sysDot"/>
          </a:ln>
        </p:spPr>
        <p:txBody>
          <a:bodyPr wrap="square">
            <a:spAutoFit/>
          </a:bodyPr>
          <a:lstStyle/>
          <a:p>
            <a:pPr algn="just"/>
            <a:r>
              <a:rPr lang="vi-VN" altLang="en-US" sz="1940" kern="100" dirty="0">
                <a:latin typeface="Times New Roman" panose="02020603050405020304" pitchFamily="18" charset="0"/>
                <a:ea typeface="Calibri" panose="020F0502020204030204" pitchFamily="34" charset="0"/>
                <a:cs typeface="Times New Roman" panose="02020603050405020304" pitchFamily="18" charset="0"/>
              </a:rPr>
              <a:t>- Giải thích một số vấn đề liên quan: </a:t>
            </a:r>
            <a:r>
              <a:rPr lang="vi-VN" altLang="en-US" sz="1940" b="1" kern="100" dirty="0">
                <a:latin typeface="Times New Roman" panose="02020603050405020304" pitchFamily="18" charset="0"/>
                <a:ea typeface="Calibri" panose="020F0502020204030204" pitchFamily="34" charset="0"/>
                <a:cs typeface="Times New Roman" panose="02020603050405020304" pitchFamily="18" charset="0"/>
              </a:rPr>
              <a:t>kích thước, thời gian và địa điểm</a:t>
            </a:r>
          </a:p>
        </p:txBody>
      </p:sp>
      <p:sp>
        <p:nvSpPr>
          <p:cNvPr id="2" name="Right Arrow 1"/>
          <p:cNvSpPr/>
          <p:nvPr/>
        </p:nvSpPr>
        <p:spPr>
          <a:xfrm>
            <a:off x="7167782" y="903410"/>
            <a:ext cx="1691640" cy="254977"/>
          </a:xfrm>
          <a:prstGeom prst="rightArrow">
            <a:avLst/>
          </a:prstGeom>
          <a:solidFill>
            <a:schemeClr val="accent2"/>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sz="1245"/>
          </a:p>
        </p:txBody>
      </p:sp>
      <p:sp>
        <p:nvSpPr>
          <p:cNvPr id="3" name="Right Arrow 2"/>
          <p:cNvSpPr/>
          <p:nvPr/>
        </p:nvSpPr>
        <p:spPr>
          <a:xfrm>
            <a:off x="7167782" y="2352822"/>
            <a:ext cx="1687683" cy="254977"/>
          </a:xfrm>
          <a:prstGeom prst="rightArrow">
            <a:avLst>
              <a:gd name="adj1" fmla="val 50000"/>
              <a:gd name="adj2" fmla="val 50000"/>
            </a:avLst>
          </a:prstGeom>
          <a:solidFill>
            <a:schemeClr val="accent2"/>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sz="1245"/>
          </a:p>
        </p:txBody>
      </p:sp>
      <p:pic>
        <p:nvPicPr>
          <p:cNvPr id="4" name="Picture 3" descr="IMG_256"/>
          <p:cNvPicPr>
            <a:picLocks noChangeAspect="1"/>
          </p:cNvPicPr>
          <p:nvPr/>
        </p:nvPicPr>
        <p:blipFill>
          <a:blip r:embed="rId2"/>
          <a:stretch>
            <a:fillRect/>
          </a:stretch>
        </p:blipFill>
        <p:spPr>
          <a:xfrm>
            <a:off x="9139555" y="4044950"/>
            <a:ext cx="2644140" cy="1137285"/>
          </a:xfrm>
          <a:prstGeom prst="rect">
            <a:avLst/>
          </a:prstGeom>
          <a:noFill/>
          <a:ln w="9525">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67360" y="176725"/>
            <a:ext cx="2837717" cy="454670"/>
          </a:xfrm>
          <a:prstGeom prst="roundRect">
            <a:avLst>
              <a:gd name="adj" fmla="val 14227"/>
            </a:avLst>
          </a:prstGeom>
          <a:solidFill>
            <a:schemeClr val="accent6">
              <a:lumMod val="40000"/>
              <a:lumOff val="60000"/>
            </a:schemeClr>
          </a:solidFill>
          <a:ln w="19050">
            <a:solidFill>
              <a:schemeClr val="accent5">
                <a:lumMod val="75000"/>
              </a:schemeClr>
            </a:solidFill>
            <a:prstDash val="sysDot"/>
          </a:ln>
        </p:spPr>
        <p:txBody>
          <a:bodyPr wrap="square">
            <a:spAutoFit/>
          </a:bodyPr>
          <a:lstStyle/>
          <a:p>
            <a:pPr algn="ctr">
              <a:spcAft>
                <a:spcPts val="2055"/>
              </a:spcAft>
            </a:pPr>
            <a:r>
              <a:rPr lang="vi-VN" altLang="en-US" sz="2130" b="1" kern="100" dirty="0">
                <a:latin typeface="Times New Roman" panose="02020603050405020304" pitchFamily="18" charset="0"/>
                <a:ea typeface="Calibri" panose="020F0502020204030204" pitchFamily="34" charset="0"/>
                <a:cs typeface="Times New Roman" panose="02020603050405020304" pitchFamily="18" charset="0"/>
              </a:rPr>
              <a:t>PHẢI CÓ ĐỀ MỤC</a:t>
            </a:r>
            <a:endParaRPr lang="vi-VN" altLang="en-US" sz="2130" kern="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TextBox 13"/>
          <p:cNvSpPr txBox="1"/>
          <p:nvPr/>
        </p:nvSpPr>
        <p:spPr>
          <a:xfrm>
            <a:off x="9088755" y="676910"/>
            <a:ext cx="2960370" cy="2262201"/>
          </a:xfrm>
          <a:prstGeom prst="roundRect">
            <a:avLst>
              <a:gd name="adj" fmla="val 14227"/>
            </a:avLst>
          </a:prstGeom>
          <a:solidFill>
            <a:schemeClr val="accent5">
              <a:lumMod val="20000"/>
              <a:lumOff val="80000"/>
            </a:schemeClr>
          </a:solidFill>
          <a:ln w="19050">
            <a:solidFill>
              <a:schemeClr val="accent5">
                <a:lumMod val="75000"/>
              </a:schemeClr>
            </a:solidFill>
            <a:prstDash val="sysDot"/>
          </a:ln>
        </p:spPr>
        <p:txBody>
          <a:bodyPr wrap="square">
            <a:spAutoFit/>
          </a:bodyPr>
          <a:lstStyle/>
          <a:p>
            <a:pPr algn="just"/>
            <a:r>
              <a:rPr lang="vi-VN" altLang="en-US" b="1" kern="100" dirty="0">
                <a:latin typeface="Times New Roman" panose="02020603050405020304" pitchFamily="18" charset="0"/>
                <a:ea typeface="Calibri" panose="020F0502020204030204" pitchFamily="34" charset="0"/>
                <a:cs typeface="Times New Roman" panose="02020603050405020304" pitchFamily="18" charset="0"/>
              </a:rPr>
              <a:t>Cách thức diễn ra:</a:t>
            </a:r>
          </a:p>
          <a:p>
            <a:pPr algn="just"/>
            <a:r>
              <a:rPr lang="vi-VN" altLang="en-US"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Hình thành mây dông (khí)</a:t>
            </a:r>
          </a:p>
          <a:p>
            <a:pPr algn="just"/>
            <a:r>
              <a:rPr lang="vi-VN" altLang="en-US"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Ngưng tụ hạt mưa (lỏng)</a:t>
            </a:r>
          </a:p>
          <a:p>
            <a:pPr algn="l"/>
            <a:r>
              <a:rPr lang="vi-VN" altLang="en-US"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Hạt băng (rắn)</a:t>
            </a:r>
          </a:p>
          <a:p>
            <a:pPr algn="just"/>
            <a:r>
              <a:rPr lang="vi-VN" altLang="en-US"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Viên mưa đá lớn dần và rơi </a:t>
            </a:r>
          </a:p>
        </p:txBody>
      </p:sp>
      <p:sp>
        <p:nvSpPr>
          <p:cNvPr id="15" name="TextBox 14"/>
          <p:cNvSpPr txBox="1"/>
          <p:nvPr/>
        </p:nvSpPr>
        <p:spPr>
          <a:xfrm>
            <a:off x="124460" y="116840"/>
            <a:ext cx="8916035" cy="4911090"/>
          </a:xfrm>
          <a:prstGeom prst="rect">
            <a:avLst/>
          </a:prstGeom>
          <a:noFill/>
          <a:ln w="28575">
            <a:solidFill>
              <a:srgbClr val="00B0F0"/>
            </a:solidFill>
          </a:ln>
        </p:spPr>
        <p:txBody>
          <a:bodyPr wrap="square">
            <a:noAutofit/>
          </a:bodyPr>
          <a:lstStyle/>
          <a:p>
            <a:pPr algn="just">
              <a:lnSpc>
                <a:spcPct val="107000"/>
              </a:lnSpc>
            </a:pPr>
            <a:r>
              <a:rPr lang="vi-VN" altLang="en-US" sz="194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Cách thức </a:t>
            </a:r>
            <a:r>
              <a:rPr lang="en-US" altLang="en-US" sz="1940" b="1" kern="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diễn</a:t>
            </a:r>
            <a:r>
              <a:rPr lang="en-US" altLang="en-US" sz="194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1940" b="1" kern="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ra</a:t>
            </a:r>
            <a:r>
              <a:rPr lang="en-US" altLang="en-US" sz="194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vi-VN" altLang="en-US" sz="194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của mưa đá</a:t>
            </a:r>
            <a:endParaRPr lang="en-US" altLang="en-US" sz="1940" b="1" kern="100" dirty="0">
              <a:solidFill>
                <a:srgbClr val="002060"/>
              </a:solidFill>
              <a:latin typeface="Times New Roman" panose="02020603050405020304" pitchFamily="18" charset="0"/>
              <a:cs typeface="Times New Roman" panose="02020603050405020304" pitchFamily="18" charset="0"/>
            </a:endParaRPr>
          </a:p>
          <a:p>
            <a:pPr indent="266700" algn="just">
              <a:lnSpc>
                <a:spcPct val="117000"/>
              </a:lnSpc>
              <a:spcBef>
                <a:spcPts val="600"/>
              </a:spcBef>
              <a:spcAft>
                <a:spcPts val="600"/>
              </a:spcAft>
            </a:pPr>
            <a:r>
              <a:rPr lang="vi-VN" sz="2000" b="1" u="sng" kern="100" dirty="0">
                <a:effectLst/>
                <a:highlight>
                  <a:srgbClr val="00FFFF"/>
                </a:highlight>
                <a:latin typeface="Times New Roman" panose="02020603050405020304" pitchFamily="18" charset="0"/>
                <a:ea typeface="Calibri" panose="020F0502020204030204" pitchFamily="34" charset="0"/>
                <a:cs typeface="Times New Roman Bold"/>
              </a:rPr>
              <a:t>Đầu ti</a:t>
            </a:r>
            <a:r>
              <a:rPr lang="vi-VN" sz="2000" b="1" u="sng" kern="100" dirty="0">
                <a:effectLst/>
                <a:highlight>
                  <a:srgbClr val="00FFFF"/>
                </a:highlight>
                <a:latin typeface="Times New Roman Bold"/>
                <a:ea typeface="Calibri" panose="020F0502020204030204" pitchFamily="34" charset="0"/>
                <a:cs typeface="Times New Roman Bold"/>
              </a:rPr>
              <a:t>ê</a:t>
            </a:r>
            <a:r>
              <a:rPr lang="vi-VN" sz="2000" b="1" u="sng" kern="100" dirty="0">
                <a:effectLst/>
                <a:highlight>
                  <a:srgbClr val="00FFFF"/>
                </a:highlight>
                <a:latin typeface="Times New Roman" panose="02020603050405020304" pitchFamily="18" charset="0"/>
                <a:ea typeface="Calibri" panose="020F0502020204030204" pitchFamily="34" charset="0"/>
                <a:cs typeface="Times New Roman Bold"/>
              </a:rPr>
              <a:t>n, </a:t>
            </a:r>
            <a:r>
              <a:rPr lang="vi-VN" sz="2000" b="1" kern="100" dirty="0">
                <a:effectLst/>
                <a:highlight>
                  <a:srgbClr val="FFFF00"/>
                </a:highlight>
                <a:latin typeface="Times New Roman Bold"/>
                <a:ea typeface="Calibri" panose="020F0502020204030204" pitchFamily="34" charset="0"/>
                <a:cs typeface="Times New Roman Bold"/>
              </a:rPr>
              <a:t>đá</a:t>
            </a:r>
            <a:r>
              <a:rPr lang="vi-VN" sz="2000" b="1" kern="100" dirty="0">
                <a:effectLst/>
                <a:highlight>
                  <a:srgbClr val="FFFF00"/>
                </a:highlight>
                <a:latin typeface="Times New Roman" panose="02020603050405020304" pitchFamily="18" charset="0"/>
                <a:ea typeface="Calibri" panose="020F0502020204030204" pitchFamily="34" charset="0"/>
                <a:cs typeface="Times New Roman Bold"/>
              </a:rPr>
              <a:t>m m</a:t>
            </a:r>
            <a:r>
              <a:rPr lang="vi-VN" sz="2000" b="1" kern="100" dirty="0">
                <a:effectLst/>
                <a:highlight>
                  <a:srgbClr val="FFFF00"/>
                </a:highlight>
                <a:latin typeface="Times New Roman Bold"/>
                <a:ea typeface="Calibri" panose="020F0502020204030204" pitchFamily="34" charset="0"/>
                <a:cs typeface="Times New Roman Bold"/>
              </a:rPr>
              <a:t>â</a:t>
            </a:r>
            <a:r>
              <a:rPr lang="vi-VN" sz="2000" b="1" kern="100" dirty="0">
                <a:effectLst/>
                <a:highlight>
                  <a:srgbClr val="FFFF00"/>
                </a:highlight>
                <a:latin typeface="Times New Roman" panose="02020603050405020304" pitchFamily="18" charset="0"/>
                <a:ea typeface="Calibri" panose="020F0502020204030204" pitchFamily="34" charset="0"/>
                <a:cs typeface="Times New Roman Bold"/>
              </a:rPr>
              <a:t>y d</a:t>
            </a:r>
            <a:r>
              <a:rPr lang="vi-VN" sz="2000" b="1" kern="100" dirty="0">
                <a:effectLst/>
                <a:highlight>
                  <a:srgbClr val="FFFF00"/>
                </a:highlight>
                <a:latin typeface="Times New Roman Bold"/>
                <a:ea typeface="Calibri" panose="020F0502020204030204" pitchFamily="34" charset="0"/>
                <a:cs typeface="Times New Roman Bold"/>
              </a:rPr>
              <a:t>ô</a:t>
            </a:r>
            <a:r>
              <a:rPr lang="vi-VN" sz="2000" b="1" kern="100" dirty="0">
                <a:effectLst/>
                <a:highlight>
                  <a:srgbClr val="FFFF00"/>
                </a:highlight>
                <a:latin typeface="Times New Roman" panose="02020603050405020304" pitchFamily="18" charset="0"/>
                <a:ea typeface="Calibri" panose="020F0502020204030204" pitchFamily="34" charset="0"/>
                <a:cs typeface="Times New Roman Bold"/>
              </a:rPr>
              <a:t>ng </a:t>
            </a:r>
            <a:r>
              <a:rPr lang="vi-VN" sz="2000" b="1" kern="100" dirty="0">
                <a:effectLst/>
                <a:highlight>
                  <a:srgbClr val="FFFF00"/>
                </a:highlight>
                <a:latin typeface="Times New Roman Bold"/>
                <a:ea typeface="Calibri" panose="020F0502020204030204" pitchFamily="34" charset="0"/>
                <a:cs typeface="Times New Roman Bold"/>
              </a:rPr>
              <a:t>đượ</a:t>
            </a:r>
            <a:r>
              <a:rPr lang="vi-VN" sz="2000" b="1" kern="100" dirty="0">
                <a:effectLst/>
                <a:highlight>
                  <a:srgbClr val="FFFF00"/>
                </a:highlight>
                <a:latin typeface="Times New Roman" panose="02020603050405020304" pitchFamily="18" charset="0"/>
                <a:ea typeface="Calibri" panose="020F0502020204030204" pitchFamily="34" charset="0"/>
                <a:cs typeface="Times New Roman Bold"/>
              </a:rPr>
              <a:t>c h</a:t>
            </a:r>
            <a:r>
              <a:rPr lang="vi-VN" sz="2000" b="1" kern="100" dirty="0">
                <a:effectLst/>
                <a:highlight>
                  <a:srgbClr val="FFFF00"/>
                </a:highlight>
                <a:latin typeface="Times New Roman Bold"/>
                <a:ea typeface="Calibri" panose="020F0502020204030204" pitchFamily="34" charset="0"/>
                <a:cs typeface="Times New Roman Bold"/>
              </a:rPr>
              <a:t>ì</a:t>
            </a:r>
            <a:r>
              <a:rPr lang="vi-VN" sz="2000" b="1" kern="100" dirty="0">
                <a:effectLst/>
                <a:highlight>
                  <a:srgbClr val="FFFF00"/>
                </a:highlight>
                <a:latin typeface="Times New Roman" panose="02020603050405020304" pitchFamily="18" charset="0"/>
                <a:ea typeface="Calibri" panose="020F0502020204030204" pitchFamily="34" charset="0"/>
                <a:cs typeface="Times New Roman Bold"/>
              </a:rPr>
              <a:t>nh th</a:t>
            </a:r>
            <a:r>
              <a:rPr lang="vi-VN" sz="2000" b="1" kern="100" dirty="0">
                <a:effectLst/>
                <a:highlight>
                  <a:srgbClr val="FFFF00"/>
                </a:highlight>
                <a:latin typeface="Times New Roman Bold"/>
                <a:ea typeface="Calibri" panose="020F0502020204030204" pitchFamily="34" charset="0"/>
                <a:cs typeface="Times New Roman Bold"/>
              </a:rPr>
              <a:t>à</a:t>
            </a:r>
            <a:r>
              <a:rPr lang="vi-VN" sz="2000" b="1" kern="100" dirty="0">
                <a:effectLst/>
                <a:highlight>
                  <a:srgbClr val="FFFF00"/>
                </a:highlight>
                <a:latin typeface="Times New Roman" panose="02020603050405020304" pitchFamily="18" charset="0"/>
                <a:ea typeface="Calibri" panose="020F0502020204030204" pitchFamily="34" charset="0"/>
                <a:cs typeface="Times New Roman Bold"/>
              </a:rPr>
              <a:t>nh</a:t>
            </a:r>
            <a:r>
              <a:rPr lang="vi-VN" sz="2000" b="0" kern="100" dirty="0">
                <a:effectLst/>
                <a:latin typeface="Times New Roman" panose="02020603050405020304" pitchFamily="18" charset="0"/>
                <a:ea typeface="Calibri" panose="020F0502020204030204" pitchFamily="34" charset="0"/>
                <a:cs typeface="Times New Roman Bold"/>
              </a:rPr>
              <a:t> </a:t>
            </a:r>
            <a:r>
              <a:rPr lang="vi-VN" sz="2000" b="0" kern="100" dirty="0">
                <a:effectLst/>
                <a:latin typeface="Times New Roman Bold"/>
                <a:ea typeface="Calibri" panose="020F0502020204030204" pitchFamily="34" charset="0"/>
                <a:cs typeface="Times New Roman" panose="02020603050405020304" pitchFamily="18" charset="0"/>
              </a:rPr>
              <a:t>khi có sự đối lưu giữa khí nóng và khí lạnh trong không khí. </a:t>
            </a:r>
            <a:r>
              <a:rPr lang="vi-VN" sz="2000" b="0" kern="100" dirty="0">
                <a:effectLst/>
                <a:latin typeface="Times New Roman" panose="02020603050405020304" pitchFamily="18" charset="0"/>
                <a:ea typeface="Calibri" panose="020F0502020204030204" pitchFamily="34" charset="0"/>
                <a:cs typeface="Times New Roman Bold"/>
              </a:rPr>
              <a:t>Qu</a:t>
            </a:r>
            <a:r>
              <a:rPr lang="vi-VN" sz="2000" b="0" kern="100" dirty="0">
                <a:effectLst/>
                <a:latin typeface="Times New Roman Bold"/>
                <a:ea typeface="Calibri" panose="020F0502020204030204" pitchFamily="34" charset="0"/>
                <a:cs typeface="Times New Roman Bold"/>
              </a:rPr>
              <a:t>á </a:t>
            </a:r>
            <a:r>
              <a:rPr lang="vi-VN" sz="2000" b="0" kern="100" dirty="0">
                <a:effectLst/>
                <a:latin typeface="Times New Roman" panose="02020603050405020304" pitchFamily="18" charset="0"/>
                <a:ea typeface="Calibri" panose="020F0502020204030204" pitchFamily="34" charset="0"/>
                <a:cs typeface="Times New Roman Bold"/>
              </a:rPr>
              <a:t>tr</a:t>
            </a:r>
            <a:r>
              <a:rPr lang="vi-VN" sz="2000" b="0" kern="100" dirty="0">
                <a:effectLst/>
                <a:latin typeface="Times New Roman Bold"/>
                <a:ea typeface="Calibri" panose="020F0502020204030204" pitchFamily="34" charset="0"/>
                <a:cs typeface="Times New Roman Bold"/>
              </a:rPr>
              <a:t>ì</a:t>
            </a:r>
            <a:r>
              <a:rPr lang="vi-VN" sz="2000" b="0" kern="100" dirty="0">
                <a:effectLst/>
                <a:latin typeface="Times New Roman" panose="02020603050405020304" pitchFamily="18" charset="0"/>
                <a:ea typeface="Calibri" panose="020F0502020204030204" pitchFamily="34" charset="0"/>
                <a:cs typeface="Times New Roman Bold"/>
              </a:rPr>
              <a:t>nh n</a:t>
            </a:r>
            <a:r>
              <a:rPr lang="vi-VN" sz="2000" b="0" kern="100" dirty="0">
                <a:effectLst/>
                <a:latin typeface="Times New Roman Bold"/>
                <a:ea typeface="Calibri" panose="020F0502020204030204" pitchFamily="34" charset="0"/>
                <a:cs typeface="Times New Roman Bold"/>
              </a:rPr>
              <a:t>à</a:t>
            </a:r>
            <a:r>
              <a:rPr lang="vi-VN" sz="2000" b="0" kern="100" dirty="0">
                <a:effectLst/>
                <a:latin typeface="Times New Roman" panose="02020603050405020304" pitchFamily="18" charset="0"/>
                <a:ea typeface="Calibri" panose="020F0502020204030204" pitchFamily="34" charset="0"/>
                <a:cs typeface="Times New Roman Bold"/>
              </a:rPr>
              <a:t>y di</a:t>
            </a:r>
            <a:r>
              <a:rPr lang="vi-VN" sz="2000" b="0" kern="100" dirty="0">
                <a:effectLst/>
                <a:latin typeface="Times New Roman Bold"/>
                <a:ea typeface="Calibri" panose="020F0502020204030204" pitchFamily="34" charset="0"/>
                <a:cs typeface="Times New Roman Bold"/>
              </a:rPr>
              <a:t>ễ</a:t>
            </a:r>
            <a:r>
              <a:rPr lang="vi-VN" sz="2000" b="0" kern="100" dirty="0">
                <a:effectLst/>
                <a:latin typeface="Times New Roman" panose="02020603050405020304" pitchFamily="18" charset="0"/>
                <a:ea typeface="Calibri" panose="020F0502020204030204" pitchFamily="34" charset="0"/>
                <a:cs typeface="Times New Roman Bold"/>
              </a:rPr>
              <a:t>n ra c</a:t>
            </a:r>
            <a:r>
              <a:rPr lang="vi-VN" sz="2000" b="0" kern="100" dirty="0">
                <a:effectLst/>
                <a:latin typeface="Times New Roman Bold"/>
                <a:ea typeface="Calibri" panose="020F0502020204030204" pitchFamily="34" charset="0"/>
                <a:cs typeface="Times New Roman Bold"/>
              </a:rPr>
              <a:t>à</a:t>
            </a:r>
            <a:r>
              <a:rPr lang="vi-VN" sz="2000" b="0" kern="100" dirty="0">
                <a:effectLst/>
                <a:latin typeface="Times New Roman" panose="02020603050405020304" pitchFamily="18" charset="0"/>
                <a:ea typeface="Calibri" panose="020F0502020204030204" pitchFamily="34" charset="0"/>
                <a:cs typeface="Times New Roman Bold"/>
              </a:rPr>
              <a:t>ng l</a:t>
            </a:r>
            <a:r>
              <a:rPr lang="vi-VN" sz="2000" b="0" kern="100" dirty="0">
                <a:effectLst/>
                <a:latin typeface="Times New Roman Bold"/>
                <a:ea typeface="Calibri" panose="020F0502020204030204" pitchFamily="34" charset="0"/>
                <a:cs typeface="Times New Roman Bold"/>
              </a:rPr>
              <a:t>â</a:t>
            </a:r>
            <a:r>
              <a:rPr lang="vi-VN" sz="2000" b="0" kern="100" dirty="0">
                <a:effectLst/>
                <a:latin typeface="Times New Roman" panose="02020603050405020304" pitchFamily="18" charset="0"/>
                <a:ea typeface="Calibri" panose="020F0502020204030204" pitchFamily="34" charset="0"/>
                <a:cs typeface="Times New Roman Bold"/>
              </a:rPr>
              <a:t>u th</a:t>
            </a:r>
            <a:r>
              <a:rPr lang="vi-VN" sz="2000" b="0" kern="100" dirty="0">
                <a:effectLst/>
                <a:latin typeface="Times New Roman Bold"/>
                <a:ea typeface="Calibri" panose="020F0502020204030204" pitchFamily="34" charset="0"/>
                <a:cs typeface="Times New Roman Bold"/>
              </a:rPr>
              <a:t>ì đá</a:t>
            </a:r>
            <a:r>
              <a:rPr lang="vi-VN" sz="2000" b="0" kern="100" dirty="0">
                <a:effectLst/>
                <a:latin typeface="Times New Roman" panose="02020603050405020304" pitchFamily="18" charset="0"/>
                <a:ea typeface="Calibri" panose="020F0502020204030204" pitchFamily="34" charset="0"/>
                <a:cs typeface="Times New Roman Bold"/>
              </a:rPr>
              <a:t>m m</a:t>
            </a:r>
            <a:r>
              <a:rPr lang="vi-VN" sz="2000" b="0" kern="100" dirty="0">
                <a:effectLst/>
                <a:latin typeface="Times New Roman Bold"/>
                <a:ea typeface="Calibri" panose="020F0502020204030204" pitchFamily="34" charset="0"/>
                <a:cs typeface="Times New Roman Bold"/>
              </a:rPr>
              <a:t>â</a:t>
            </a:r>
            <a:r>
              <a:rPr lang="vi-VN" sz="2000" b="0" kern="100" dirty="0">
                <a:effectLst/>
                <a:latin typeface="Times New Roman" panose="02020603050405020304" pitchFamily="18" charset="0"/>
                <a:ea typeface="Calibri" panose="020F0502020204030204" pitchFamily="34" charset="0"/>
                <a:cs typeface="Times New Roman Bold"/>
              </a:rPr>
              <a:t>y d</a:t>
            </a:r>
            <a:r>
              <a:rPr lang="vi-VN" sz="2000" b="0" kern="100" dirty="0">
                <a:effectLst/>
                <a:latin typeface="Times New Roman Bold"/>
                <a:ea typeface="Calibri" panose="020F0502020204030204" pitchFamily="34" charset="0"/>
                <a:cs typeface="Times New Roman Bold"/>
              </a:rPr>
              <a:t>ô</a:t>
            </a:r>
            <a:r>
              <a:rPr lang="vi-VN" sz="2000" b="0" kern="100" dirty="0">
                <a:effectLst/>
                <a:latin typeface="Times New Roman" panose="02020603050405020304" pitchFamily="18" charset="0"/>
                <a:ea typeface="Calibri" panose="020F0502020204030204" pitchFamily="34" charset="0"/>
                <a:cs typeface="Times New Roman Bold"/>
              </a:rPr>
              <a:t>ng c</a:t>
            </a:r>
            <a:r>
              <a:rPr lang="vi-VN" sz="2000" b="0" kern="100" dirty="0">
                <a:effectLst/>
                <a:latin typeface="Times New Roman Bold"/>
                <a:ea typeface="Calibri" panose="020F0502020204030204" pitchFamily="34" charset="0"/>
                <a:cs typeface="Times New Roman Bold"/>
              </a:rPr>
              <a:t>à</a:t>
            </a:r>
            <a:r>
              <a:rPr lang="vi-VN" sz="2000" b="0" kern="100" dirty="0">
                <a:effectLst/>
                <a:latin typeface="Times New Roman" panose="02020603050405020304" pitchFamily="18" charset="0"/>
                <a:ea typeface="Calibri" panose="020F0502020204030204" pitchFamily="34" charset="0"/>
                <a:cs typeface="Times New Roman Bold"/>
              </a:rPr>
              <a:t>ng t</a:t>
            </a:r>
            <a:r>
              <a:rPr lang="vi-VN" sz="2000" b="0" kern="100" dirty="0">
                <a:effectLst/>
                <a:latin typeface="Times New Roman Bold"/>
                <a:ea typeface="Calibri" panose="020F0502020204030204" pitchFamily="34" charset="0"/>
                <a:cs typeface="Times New Roman Bold"/>
              </a:rPr>
              <a:t>í</a:t>
            </a:r>
            <a:r>
              <a:rPr lang="vi-VN" sz="2000" b="0" kern="100" dirty="0">
                <a:effectLst/>
                <a:latin typeface="Times New Roman" panose="02020603050405020304" pitchFamily="18" charset="0"/>
                <a:ea typeface="Calibri" panose="020F0502020204030204" pitchFamily="34" charset="0"/>
                <a:cs typeface="Times New Roman Bold"/>
              </a:rPr>
              <a:t>ch t</a:t>
            </a:r>
            <a:r>
              <a:rPr lang="vi-VN" sz="2000" b="0" kern="100" dirty="0">
                <a:effectLst/>
                <a:latin typeface="Times New Roman Bold"/>
                <a:ea typeface="Calibri" panose="020F0502020204030204" pitchFamily="34" charset="0"/>
                <a:cs typeface="Times New Roman Bold"/>
              </a:rPr>
              <a:t>ụ </a:t>
            </a:r>
            <a:r>
              <a:rPr lang="vi-VN" sz="2000" b="0" kern="100" dirty="0">
                <a:effectLst/>
                <a:latin typeface="Times New Roman" panose="02020603050405020304" pitchFamily="18" charset="0"/>
                <a:ea typeface="Calibri" panose="020F0502020204030204" pitchFamily="34" charset="0"/>
                <a:cs typeface="Times New Roman Bold"/>
              </a:rPr>
              <a:t>v</a:t>
            </a:r>
            <a:r>
              <a:rPr lang="vi-VN" sz="2000" b="0" kern="100" dirty="0">
                <a:effectLst/>
                <a:latin typeface="Times New Roman Bold"/>
                <a:ea typeface="Calibri" panose="020F0502020204030204" pitchFamily="34" charset="0"/>
                <a:cs typeface="Times New Roman Bold"/>
              </a:rPr>
              <a:t>à </a:t>
            </a:r>
            <a:r>
              <a:rPr lang="vi-VN" sz="2000" b="0" kern="100" dirty="0">
                <a:effectLst/>
                <a:latin typeface="Times New Roman" panose="02020603050405020304" pitchFamily="18" charset="0"/>
                <a:ea typeface="Calibri" panose="020F0502020204030204" pitchFamily="34" charset="0"/>
                <a:cs typeface="Times New Roman Bold"/>
              </a:rPr>
              <a:t>t</a:t>
            </a:r>
            <a:r>
              <a:rPr lang="vi-VN" sz="2000" b="0" kern="100" dirty="0">
                <a:effectLst/>
                <a:latin typeface="Times New Roman Bold"/>
                <a:ea typeface="Calibri" panose="020F0502020204030204" pitchFamily="34" charset="0"/>
                <a:cs typeface="Times New Roman Bold"/>
              </a:rPr>
              <a:t>ă</a:t>
            </a:r>
            <a:r>
              <a:rPr lang="vi-VN" sz="2000" b="0" kern="100" dirty="0">
                <a:effectLst/>
                <a:latin typeface="Times New Roman" panose="02020603050405020304" pitchFamily="18" charset="0"/>
                <a:ea typeface="Calibri" panose="020F0502020204030204" pitchFamily="34" charset="0"/>
                <a:cs typeface="Times New Roman Bold"/>
              </a:rPr>
              <a:t>ng kh</a:t>
            </a:r>
            <a:r>
              <a:rPr lang="vi-VN" sz="2000" b="0" kern="100" dirty="0">
                <a:effectLst/>
                <a:latin typeface="Times New Roman Bold"/>
                <a:ea typeface="Calibri" panose="020F0502020204030204" pitchFamily="34" charset="0"/>
                <a:cs typeface="Times New Roman Bold"/>
              </a:rPr>
              <a:t>ả </a:t>
            </a:r>
            <a:r>
              <a:rPr lang="vi-VN" sz="2000" b="0" kern="100" dirty="0">
                <a:effectLst/>
                <a:latin typeface="Times New Roman" panose="02020603050405020304" pitchFamily="18" charset="0"/>
                <a:ea typeface="Calibri" panose="020F0502020204030204" pitchFamily="34" charset="0"/>
                <a:cs typeface="Times New Roman Bold"/>
              </a:rPr>
              <a:t>n</a:t>
            </a:r>
            <a:r>
              <a:rPr lang="vi-VN" sz="2000" b="0" kern="100" dirty="0">
                <a:effectLst/>
                <a:latin typeface="Times New Roman Bold"/>
                <a:ea typeface="Calibri" panose="020F0502020204030204" pitchFamily="34" charset="0"/>
                <a:cs typeface="Times New Roman Bold"/>
              </a:rPr>
              <a:t>ă</a:t>
            </a:r>
            <a:r>
              <a:rPr lang="vi-VN" sz="2000" b="0" kern="100" dirty="0">
                <a:effectLst/>
                <a:latin typeface="Times New Roman" panose="02020603050405020304" pitchFamily="18" charset="0"/>
                <a:ea typeface="Calibri" panose="020F0502020204030204" pitchFamily="34" charset="0"/>
                <a:cs typeface="Times New Roman Bold"/>
              </a:rPr>
              <a:t>ng h</a:t>
            </a:r>
            <a:r>
              <a:rPr lang="vi-VN" sz="2000" b="0" kern="100" dirty="0">
                <a:effectLst/>
                <a:latin typeface="Times New Roman Bold"/>
                <a:ea typeface="Calibri" panose="020F0502020204030204" pitchFamily="34" charset="0"/>
                <a:cs typeface="Times New Roman Bold"/>
              </a:rPr>
              <a:t>ì</a:t>
            </a:r>
            <a:r>
              <a:rPr lang="vi-VN" sz="2000" b="0" kern="100" dirty="0">
                <a:effectLst/>
                <a:latin typeface="Times New Roman" panose="02020603050405020304" pitchFamily="18" charset="0"/>
                <a:ea typeface="Calibri" panose="020F0502020204030204" pitchFamily="34" charset="0"/>
                <a:cs typeface="Times New Roman Bold"/>
              </a:rPr>
              <a:t>nh th</a:t>
            </a:r>
            <a:r>
              <a:rPr lang="vi-VN" sz="2000" b="0" kern="100" dirty="0">
                <a:effectLst/>
                <a:latin typeface="Times New Roman Bold"/>
                <a:ea typeface="Calibri" panose="020F0502020204030204" pitchFamily="34" charset="0"/>
                <a:cs typeface="Times New Roman Bold"/>
              </a:rPr>
              <a:t>à</a:t>
            </a:r>
            <a:r>
              <a:rPr lang="vi-VN" sz="2000" b="0" kern="100" dirty="0">
                <a:effectLst/>
                <a:latin typeface="Times New Roman" panose="02020603050405020304" pitchFamily="18" charset="0"/>
                <a:ea typeface="Calibri" panose="020F0502020204030204" pitchFamily="34" charset="0"/>
                <a:cs typeface="Times New Roman Bold"/>
              </a:rPr>
              <a:t>nh m</a:t>
            </a:r>
            <a:r>
              <a:rPr lang="vi-VN" sz="2000" b="0" kern="100" dirty="0">
                <a:effectLst/>
                <a:latin typeface="Times New Roman Bold"/>
                <a:ea typeface="Calibri" panose="020F0502020204030204" pitchFamily="34" charset="0"/>
                <a:cs typeface="Times New Roman Bold"/>
              </a:rPr>
              <a:t>ư</a:t>
            </a:r>
            <a:r>
              <a:rPr lang="vi-VN" sz="2000" b="0" kern="100" dirty="0">
                <a:effectLst/>
                <a:latin typeface="Times New Roman" panose="02020603050405020304" pitchFamily="18" charset="0"/>
                <a:ea typeface="Calibri" panose="020F0502020204030204" pitchFamily="34" charset="0"/>
                <a:cs typeface="Times New Roman Bold"/>
              </a:rPr>
              <a:t>a </a:t>
            </a:r>
            <a:r>
              <a:rPr lang="vi-VN" sz="2000" b="0" kern="100" dirty="0">
                <a:effectLst/>
                <a:latin typeface="Times New Roman Bold"/>
                <a:ea typeface="Calibri" panose="020F0502020204030204" pitchFamily="34" charset="0"/>
                <a:cs typeface="Times New Roman Bold"/>
              </a:rPr>
              <a:t>đá</a:t>
            </a:r>
            <a:r>
              <a:rPr lang="vi-VN" sz="2000" b="0" kern="100" dirty="0">
                <a:effectLst/>
                <a:latin typeface="Times New Roman" panose="02020603050405020304" pitchFamily="18" charset="0"/>
                <a:ea typeface="Calibri" panose="020F0502020204030204" pitchFamily="34" charset="0"/>
                <a:cs typeface="Times New Roman Bold"/>
              </a:rPr>
              <a:t>. </a:t>
            </a:r>
            <a:r>
              <a:rPr lang="vi-VN" sz="2000" b="1" u="sng" kern="100" dirty="0">
                <a:solidFill>
                  <a:srgbClr val="002060"/>
                </a:solidFill>
                <a:effectLst/>
                <a:highlight>
                  <a:srgbClr val="00FFFF"/>
                </a:highlight>
                <a:latin typeface="Times New Roman" panose="02020603050405020304" pitchFamily="18" charset="0"/>
                <a:ea typeface="Calibri" panose="020F0502020204030204" pitchFamily="34" charset="0"/>
                <a:cs typeface="Times New Roman Bold"/>
              </a:rPr>
              <a:t>Sau </a:t>
            </a:r>
            <a:r>
              <a:rPr lang="vi-VN" sz="2000" b="1" u="sng" kern="100" dirty="0">
                <a:solidFill>
                  <a:srgbClr val="002060"/>
                </a:solidFill>
                <a:effectLst/>
                <a:highlight>
                  <a:srgbClr val="00FFFF"/>
                </a:highlight>
                <a:latin typeface="Times New Roman Bold"/>
                <a:ea typeface="Calibri" panose="020F0502020204030204" pitchFamily="34" charset="0"/>
                <a:cs typeface="Times New Roman Bold"/>
              </a:rPr>
              <a:t>đó</a:t>
            </a:r>
            <a:r>
              <a:rPr lang="vi-VN" sz="2000" kern="100" dirty="0">
                <a:effectLst/>
                <a:highlight>
                  <a:srgbClr val="00FFFF"/>
                </a:highlight>
                <a:latin typeface="Times New Roman" panose="02020603050405020304" pitchFamily="18" charset="0"/>
                <a:ea typeface="Calibri" panose="020F0502020204030204" pitchFamily="34" charset="0"/>
                <a:cs typeface="Times New Roman Bold"/>
              </a:rPr>
              <a:t>, </a:t>
            </a:r>
            <a:r>
              <a:rPr lang="vi-VN" sz="2000" b="0" kern="100" dirty="0">
                <a:effectLst/>
                <a:latin typeface="Times New Roman" panose="02020603050405020304" pitchFamily="18" charset="0"/>
                <a:ea typeface="Calibri" panose="020F0502020204030204" pitchFamily="34" charset="0"/>
                <a:cs typeface="Times New Roman Bold"/>
              </a:rPr>
              <a:t>C</a:t>
            </a:r>
            <a:r>
              <a:rPr lang="vi-VN" sz="2000" b="0" kern="100" dirty="0">
                <a:effectLst/>
                <a:latin typeface="Times New Roman Bold"/>
                <a:ea typeface="Calibri" panose="020F0502020204030204" pitchFamily="34" charset="0"/>
                <a:cs typeface="Times New Roman Bold"/>
              </a:rPr>
              <a:t>á</a:t>
            </a:r>
            <a:r>
              <a:rPr lang="vi-VN" sz="2000" b="0" kern="100" dirty="0">
                <a:effectLst/>
                <a:latin typeface="Times New Roman" panose="02020603050405020304" pitchFamily="18" charset="0"/>
                <a:ea typeface="Calibri" panose="020F0502020204030204" pitchFamily="34" charset="0"/>
                <a:cs typeface="Times New Roman Bold"/>
              </a:rPr>
              <a:t>c ph</a:t>
            </a:r>
            <a:r>
              <a:rPr lang="vi-VN" sz="2000" b="0" kern="100" dirty="0">
                <a:effectLst/>
                <a:latin typeface="Times New Roman Bold"/>
                <a:ea typeface="Calibri" panose="020F0502020204030204" pitchFamily="34" charset="0"/>
                <a:cs typeface="Times New Roman Bold"/>
              </a:rPr>
              <a:t>â</a:t>
            </a:r>
            <a:r>
              <a:rPr lang="vi-VN" sz="2000" b="0" kern="100" dirty="0">
                <a:effectLst/>
                <a:latin typeface="Times New Roman" panose="02020603050405020304" pitchFamily="18" charset="0"/>
                <a:ea typeface="Calibri" panose="020F0502020204030204" pitchFamily="34" charset="0"/>
                <a:cs typeface="Times New Roman Bold"/>
              </a:rPr>
              <a:t>n t</a:t>
            </a:r>
            <a:r>
              <a:rPr lang="vi-VN" sz="2000" b="0" kern="100" dirty="0">
                <a:effectLst/>
                <a:latin typeface="Times New Roman Bold"/>
                <a:ea typeface="Calibri" panose="020F0502020204030204" pitchFamily="34" charset="0"/>
                <a:cs typeface="Times New Roman Bold"/>
              </a:rPr>
              <a:t>ử </a:t>
            </a:r>
            <a:r>
              <a:rPr lang="vi-VN" sz="2000" b="0" kern="100" dirty="0">
                <a:effectLst/>
                <a:latin typeface="Times New Roman" panose="02020603050405020304" pitchFamily="18" charset="0"/>
                <a:ea typeface="Calibri" panose="020F0502020204030204" pitchFamily="34" charset="0"/>
                <a:cs typeface="Times New Roman Bold"/>
              </a:rPr>
              <a:t>n</a:t>
            </a:r>
            <a:r>
              <a:rPr lang="vi-VN" sz="2000" b="0" kern="100" dirty="0">
                <a:effectLst/>
                <a:latin typeface="Times New Roman Bold"/>
                <a:ea typeface="Calibri" panose="020F0502020204030204" pitchFamily="34" charset="0"/>
                <a:cs typeface="Times New Roman Bold"/>
              </a:rPr>
              <a:t>ướ</a:t>
            </a:r>
            <a:r>
              <a:rPr lang="vi-VN" sz="2000" b="0" kern="100" dirty="0">
                <a:effectLst/>
                <a:latin typeface="Times New Roman" panose="02020603050405020304" pitchFamily="18" charset="0"/>
                <a:ea typeface="Calibri" panose="020F0502020204030204" pitchFamily="34" charset="0"/>
                <a:cs typeface="Times New Roman Bold"/>
              </a:rPr>
              <a:t>c trong </a:t>
            </a:r>
            <a:r>
              <a:rPr lang="vi-VN" sz="2000" b="0" kern="100" dirty="0">
                <a:effectLst/>
                <a:latin typeface="Times New Roman Bold"/>
                <a:ea typeface="Calibri" panose="020F0502020204030204" pitchFamily="34" charset="0"/>
                <a:cs typeface="Times New Roman Bold"/>
              </a:rPr>
              <a:t>đá</a:t>
            </a:r>
            <a:r>
              <a:rPr lang="vi-VN" sz="2000" b="0" kern="100" dirty="0">
                <a:effectLst/>
                <a:latin typeface="Times New Roman" panose="02020603050405020304" pitchFamily="18" charset="0"/>
                <a:ea typeface="Calibri" panose="020F0502020204030204" pitchFamily="34" charset="0"/>
                <a:cs typeface="Times New Roman Bold"/>
              </a:rPr>
              <a:t>m m</a:t>
            </a:r>
            <a:r>
              <a:rPr lang="vi-VN" sz="2000" b="0" kern="100" dirty="0">
                <a:effectLst/>
                <a:latin typeface="Times New Roman Bold"/>
                <a:ea typeface="Calibri" panose="020F0502020204030204" pitchFamily="34" charset="0"/>
                <a:cs typeface="Times New Roman Bold"/>
              </a:rPr>
              <a:t>â</a:t>
            </a:r>
            <a:r>
              <a:rPr lang="vi-VN" sz="2000" b="0" kern="100" dirty="0">
                <a:effectLst/>
                <a:latin typeface="Times New Roman" panose="02020603050405020304" pitchFamily="18" charset="0"/>
                <a:ea typeface="Calibri" panose="020F0502020204030204" pitchFamily="34" charset="0"/>
                <a:cs typeface="Times New Roman Bold"/>
              </a:rPr>
              <a:t>y b</a:t>
            </a:r>
            <a:r>
              <a:rPr lang="vi-VN" sz="2000" b="0" kern="100" dirty="0">
                <a:effectLst/>
                <a:latin typeface="Times New Roman Bold"/>
                <a:ea typeface="Calibri" panose="020F0502020204030204" pitchFamily="34" charset="0"/>
                <a:cs typeface="Times New Roman Bold"/>
              </a:rPr>
              <a:t>ắ</a:t>
            </a:r>
            <a:r>
              <a:rPr lang="vi-VN" sz="2000" b="0" kern="100" dirty="0">
                <a:effectLst/>
                <a:latin typeface="Times New Roman" panose="02020603050405020304" pitchFamily="18" charset="0"/>
                <a:ea typeface="Calibri" panose="020F0502020204030204" pitchFamily="34" charset="0"/>
                <a:cs typeface="Times New Roman Bold"/>
              </a:rPr>
              <a:t>t </a:t>
            </a:r>
            <a:r>
              <a:rPr lang="vi-VN" sz="2000" b="0" kern="100" dirty="0">
                <a:effectLst/>
                <a:latin typeface="Times New Roman Bold"/>
                <a:ea typeface="Calibri" panose="020F0502020204030204" pitchFamily="34" charset="0"/>
                <a:cs typeface="Times New Roman Bold"/>
              </a:rPr>
              <a:t>đầ</a:t>
            </a:r>
            <a:r>
              <a:rPr lang="vi-VN" sz="2000" b="0" kern="100" dirty="0">
                <a:effectLst/>
                <a:latin typeface="Times New Roman" panose="02020603050405020304" pitchFamily="18" charset="0"/>
                <a:ea typeface="Calibri" panose="020F0502020204030204" pitchFamily="34" charset="0"/>
                <a:cs typeface="Times New Roman Bold"/>
              </a:rPr>
              <a:t>u ng</a:t>
            </a:r>
            <a:r>
              <a:rPr lang="vi-VN" sz="2000" b="0" kern="100" dirty="0">
                <a:effectLst/>
                <a:latin typeface="Times New Roman Bold"/>
                <a:ea typeface="Calibri" panose="020F0502020204030204" pitchFamily="34" charset="0"/>
                <a:cs typeface="Times New Roman Bold"/>
              </a:rPr>
              <a:t>ư</a:t>
            </a:r>
            <a:r>
              <a:rPr lang="vi-VN" sz="2000" b="0" kern="100" dirty="0">
                <a:effectLst/>
                <a:latin typeface="Times New Roman" panose="02020603050405020304" pitchFamily="18" charset="0"/>
                <a:ea typeface="Calibri" panose="020F0502020204030204" pitchFamily="34" charset="0"/>
                <a:cs typeface="Times New Roman Bold"/>
              </a:rPr>
              <a:t>ng t</a:t>
            </a:r>
            <a:r>
              <a:rPr lang="vi-VN" sz="2000" b="0" kern="100" dirty="0">
                <a:effectLst/>
                <a:latin typeface="Times New Roman Bold"/>
                <a:ea typeface="Calibri" panose="020F0502020204030204" pitchFamily="34" charset="0"/>
                <a:cs typeface="Times New Roman Bold"/>
              </a:rPr>
              <a:t>ụ </a:t>
            </a:r>
            <a:r>
              <a:rPr lang="vi-VN" sz="2000" b="0" kern="100" dirty="0">
                <a:effectLst/>
                <a:latin typeface="Times New Roman" panose="02020603050405020304" pitchFamily="18" charset="0"/>
                <a:ea typeface="Calibri" panose="020F0502020204030204" pitchFamily="34" charset="0"/>
                <a:cs typeface="Times New Roman Bold"/>
              </a:rPr>
              <a:t>l</a:t>
            </a:r>
            <a:r>
              <a:rPr lang="vi-VN" sz="2000" b="0" kern="100" dirty="0">
                <a:effectLst/>
                <a:latin typeface="Times New Roman Bold"/>
                <a:ea typeface="Calibri" panose="020F0502020204030204" pitchFamily="34" charset="0"/>
                <a:cs typeface="Times New Roman Bold"/>
              </a:rPr>
              <a:t>ạ</a:t>
            </a:r>
            <a:r>
              <a:rPr lang="vi-VN" sz="2000" b="0" kern="100" dirty="0">
                <a:effectLst/>
                <a:latin typeface="Times New Roman" panose="02020603050405020304" pitchFamily="18" charset="0"/>
                <a:ea typeface="Calibri" panose="020F0502020204030204" pitchFamily="34" charset="0"/>
                <a:cs typeface="Times New Roman Bold"/>
              </a:rPr>
              <a:t>i v</a:t>
            </a:r>
            <a:r>
              <a:rPr lang="vi-VN" sz="2000" b="0" kern="100" dirty="0">
                <a:effectLst/>
                <a:latin typeface="Times New Roman Bold"/>
                <a:ea typeface="Calibri" panose="020F0502020204030204" pitchFamily="34" charset="0"/>
                <a:cs typeface="Times New Roman Bold"/>
              </a:rPr>
              <a:t>ớ</a:t>
            </a:r>
            <a:r>
              <a:rPr lang="vi-VN" sz="2000" b="0" kern="100" dirty="0">
                <a:effectLst/>
                <a:latin typeface="Times New Roman" panose="02020603050405020304" pitchFamily="18" charset="0"/>
                <a:ea typeface="Calibri" panose="020F0502020204030204" pitchFamily="34" charset="0"/>
                <a:cs typeface="Times New Roman Bold"/>
              </a:rPr>
              <a:t>i nhau v</a:t>
            </a:r>
            <a:r>
              <a:rPr lang="vi-VN" sz="2000" b="0" kern="100" dirty="0">
                <a:effectLst/>
                <a:latin typeface="Times New Roman Bold"/>
                <a:ea typeface="Calibri" panose="020F0502020204030204" pitchFamily="34" charset="0"/>
                <a:cs typeface="Times New Roman Bold"/>
              </a:rPr>
              <a:t>à </a:t>
            </a:r>
            <a:r>
              <a:rPr lang="vi-VN" sz="2000" b="1" kern="100" dirty="0">
                <a:solidFill>
                  <a:srgbClr val="002060"/>
                </a:solidFill>
                <a:effectLst/>
                <a:highlight>
                  <a:srgbClr val="FFFF00"/>
                </a:highlight>
                <a:latin typeface="Times New Roman" panose="02020603050405020304" pitchFamily="18" charset="0"/>
                <a:ea typeface="Calibri" panose="020F0502020204030204" pitchFamily="34" charset="0"/>
                <a:cs typeface="Times New Roman Bold"/>
              </a:rPr>
              <a:t>h</a:t>
            </a:r>
            <a:r>
              <a:rPr lang="vi-VN" sz="2000" b="1" kern="100" dirty="0">
                <a:solidFill>
                  <a:srgbClr val="002060"/>
                </a:solidFill>
                <a:effectLst/>
                <a:highlight>
                  <a:srgbClr val="FFFF00"/>
                </a:highlight>
                <a:latin typeface="Times New Roman Bold"/>
                <a:ea typeface="Calibri" panose="020F0502020204030204" pitchFamily="34" charset="0"/>
                <a:cs typeface="Times New Roman Bold"/>
              </a:rPr>
              <a:t>ì</a:t>
            </a:r>
            <a:r>
              <a:rPr lang="vi-VN" sz="2000" b="1" kern="100" dirty="0">
                <a:solidFill>
                  <a:srgbClr val="002060"/>
                </a:solidFill>
                <a:effectLst/>
                <a:highlight>
                  <a:srgbClr val="FFFF00"/>
                </a:highlight>
                <a:latin typeface="Times New Roman" panose="02020603050405020304" pitchFamily="18" charset="0"/>
                <a:ea typeface="Calibri" panose="020F0502020204030204" pitchFamily="34" charset="0"/>
                <a:cs typeface="Times New Roman Bold"/>
              </a:rPr>
              <a:t>nh th</a:t>
            </a:r>
            <a:r>
              <a:rPr lang="vi-VN" sz="2000" b="1" kern="100" dirty="0">
                <a:solidFill>
                  <a:srgbClr val="002060"/>
                </a:solidFill>
                <a:effectLst/>
                <a:highlight>
                  <a:srgbClr val="FFFF00"/>
                </a:highlight>
                <a:latin typeface="Times New Roman Bold"/>
                <a:ea typeface="Calibri" panose="020F0502020204030204" pitchFamily="34" charset="0"/>
                <a:cs typeface="Times New Roman Bold"/>
              </a:rPr>
              <a:t>à</a:t>
            </a:r>
            <a:r>
              <a:rPr lang="vi-VN" sz="2000" b="1" kern="100" dirty="0">
                <a:solidFill>
                  <a:srgbClr val="002060"/>
                </a:solidFill>
                <a:effectLst/>
                <a:highlight>
                  <a:srgbClr val="FFFF00"/>
                </a:highlight>
                <a:latin typeface="Times New Roman" panose="02020603050405020304" pitchFamily="18" charset="0"/>
                <a:ea typeface="Calibri" panose="020F0502020204030204" pitchFamily="34" charset="0"/>
                <a:cs typeface="Times New Roman Bold"/>
              </a:rPr>
              <a:t>nh h</a:t>
            </a:r>
            <a:r>
              <a:rPr lang="vi-VN" sz="2000" b="1" kern="100" dirty="0">
                <a:solidFill>
                  <a:srgbClr val="002060"/>
                </a:solidFill>
                <a:effectLst/>
                <a:highlight>
                  <a:srgbClr val="FFFF00"/>
                </a:highlight>
                <a:latin typeface="Times New Roman Bold"/>
                <a:ea typeface="Calibri" panose="020F0502020204030204" pitchFamily="34" charset="0"/>
                <a:cs typeface="Times New Roman Bold"/>
              </a:rPr>
              <a:t>ạ</a:t>
            </a:r>
            <a:r>
              <a:rPr lang="vi-VN" sz="2000" b="1" kern="100" dirty="0">
                <a:solidFill>
                  <a:srgbClr val="002060"/>
                </a:solidFill>
                <a:effectLst/>
                <a:highlight>
                  <a:srgbClr val="FFFF00"/>
                </a:highlight>
                <a:latin typeface="Times New Roman" panose="02020603050405020304" pitchFamily="18" charset="0"/>
                <a:ea typeface="Calibri" panose="020F0502020204030204" pitchFamily="34" charset="0"/>
                <a:cs typeface="Times New Roman Bold"/>
              </a:rPr>
              <a:t>t n</a:t>
            </a:r>
            <a:r>
              <a:rPr lang="vi-VN" sz="2000" b="1" kern="100" dirty="0">
                <a:solidFill>
                  <a:srgbClr val="002060"/>
                </a:solidFill>
                <a:effectLst/>
                <a:highlight>
                  <a:srgbClr val="FFFF00"/>
                </a:highlight>
                <a:latin typeface="Times New Roman Bold"/>
                <a:ea typeface="Calibri" panose="020F0502020204030204" pitchFamily="34" charset="0"/>
                <a:cs typeface="Times New Roman Bold"/>
              </a:rPr>
              <a:t>ướ</a:t>
            </a:r>
            <a:r>
              <a:rPr lang="vi-VN" sz="2000" b="1" kern="100" dirty="0">
                <a:solidFill>
                  <a:srgbClr val="002060"/>
                </a:solidFill>
                <a:effectLst/>
                <a:highlight>
                  <a:srgbClr val="FFFF00"/>
                </a:highlight>
                <a:latin typeface="Times New Roman" panose="02020603050405020304" pitchFamily="18" charset="0"/>
                <a:ea typeface="Calibri" panose="020F0502020204030204" pitchFamily="34" charset="0"/>
                <a:cs typeface="Times New Roman Bold"/>
              </a:rPr>
              <a:t>c m</a:t>
            </a:r>
            <a:r>
              <a:rPr lang="vi-VN" sz="2000" b="1" kern="100" dirty="0">
                <a:solidFill>
                  <a:srgbClr val="002060"/>
                </a:solidFill>
                <a:effectLst/>
                <a:highlight>
                  <a:srgbClr val="FFFF00"/>
                </a:highlight>
                <a:latin typeface="Times New Roman Bold"/>
                <a:ea typeface="Calibri" panose="020F0502020204030204" pitchFamily="34" charset="0"/>
                <a:cs typeface="Times New Roman Bold"/>
              </a:rPr>
              <a:t>ư</a:t>
            </a:r>
            <a:r>
              <a:rPr lang="vi-VN" sz="2000" b="1" kern="100" dirty="0">
                <a:solidFill>
                  <a:srgbClr val="002060"/>
                </a:solidFill>
                <a:effectLst/>
                <a:highlight>
                  <a:srgbClr val="FFFF00"/>
                </a:highlight>
                <a:latin typeface="Times New Roman" panose="02020603050405020304" pitchFamily="18" charset="0"/>
                <a:ea typeface="Calibri" panose="020F0502020204030204" pitchFamily="34" charset="0"/>
                <a:cs typeface="Times New Roman Bold"/>
              </a:rPr>
              <a:t>a</a:t>
            </a:r>
            <a:r>
              <a:rPr lang="vi-VN" sz="2000" b="1" kern="100" dirty="0">
                <a:solidFill>
                  <a:srgbClr val="002060"/>
                </a:solidFill>
                <a:effectLst/>
                <a:latin typeface="Times New Roman" panose="02020603050405020304" pitchFamily="18" charset="0"/>
                <a:ea typeface="Calibri" panose="020F0502020204030204" pitchFamily="34" charset="0"/>
                <a:cs typeface="Times New Roman Bold"/>
              </a:rPr>
              <a:t>. </a:t>
            </a:r>
            <a:r>
              <a:rPr lang="vi-VN" sz="2000" b="1" u="sng" kern="100" dirty="0">
                <a:effectLst/>
                <a:highlight>
                  <a:srgbClr val="00FFFF"/>
                </a:highlight>
                <a:latin typeface="Times New Roman" panose="02020603050405020304" pitchFamily="18" charset="0"/>
                <a:ea typeface="Calibri" panose="020F0502020204030204" pitchFamily="34" charset="0"/>
                <a:cs typeface="Times New Roman Bold"/>
              </a:rPr>
              <a:t>Ti</a:t>
            </a:r>
            <a:r>
              <a:rPr lang="vi-VN" sz="2000" b="1" u="sng" kern="100" dirty="0">
                <a:effectLst/>
                <a:highlight>
                  <a:srgbClr val="00FFFF"/>
                </a:highlight>
                <a:latin typeface="Times New Roman Bold"/>
                <a:ea typeface="Calibri" panose="020F0502020204030204" pitchFamily="34" charset="0"/>
                <a:cs typeface="Times New Roman Bold"/>
              </a:rPr>
              <a:t>ế</a:t>
            </a:r>
            <a:r>
              <a:rPr lang="vi-VN" sz="2000" b="1" u="sng" kern="100" dirty="0">
                <a:effectLst/>
                <a:highlight>
                  <a:srgbClr val="00FFFF"/>
                </a:highlight>
                <a:latin typeface="Times New Roman" panose="02020603050405020304" pitchFamily="18" charset="0"/>
                <a:ea typeface="Calibri" panose="020F0502020204030204" pitchFamily="34" charset="0"/>
                <a:cs typeface="Times New Roman Bold"/>
              </a:rPr>
              <a:t>p theo</a:t>
            </a:r>
            <a:r>
              <a:rPr lang="vi-VN" sz="2000" b="1" kern="100" dirty="0">
                <a:effectLst/>
                <a:latin typeface="Times New Roman" panose="02020603050405020304" pitchFamily="18" charset="0"/>
                <a:ea typeface="Calibri" panose="020F0502020204030204" pitchFamily="34" charset="0"/>
                <a:cs typeface="Times New Roman Bold"/>
              </a:rPr>
              <a:t>, </a:t>
            </a:r>
            <a:r>
              <a:rPr lang="vi-VN" sz="2000" b="0" kern="100" dirty="0">
                <a:effectLst/>
                <a:latin typeface="Times New Roman" panose="02020603050405020304" pitchFamily="18" charset="0"/>
                <a:ea typeface="Calibri" panose="020F0502020204030204" pitchFamily="34" charset="0"/>
                <a:cs typeface="Times New Roman Bold"/>
              </a:rPr>
              <a:t>trong t</a:t>
            </a:r>
            <a:r>
              <a:rPr lang="vi-VN" sz="2000" b="0" kern="100" dirty="0">
                <a:effectLst/>
                <a:latin typeface="Times New Roman Bold"/>
                <a:ea typeface="Calibri" panose="020F0502020204030204" pitchFamily="34" charset="0"/>
                <a:cs typeface="Times New Roman Bold"/>
              </a:rPr>
              <a:t>ầ</a:t>
            </a:r>
            <a:r>
              <a:rPr lang="vi-VN" sz="2000" b="0" kern="100" dirty="0">
                <a:effectLst/>
                <a:latin typeface="Times New Roman" panose="02020603050405020304" pitchFamily="18" charset="0"/>
                <a:ea typeface="Calibri" panose="020F0502020204030204" pitchFamily="34" charset="0"/>
                <a:cs typeface="Times New Roman Bold"/>
              </a:rPr>
              <a:t>ng ph</a:t>
            </a:r>
            <a:r>
              <a:rPr lang="vi-VN" sz="2000" b="0" kern="100" dirty="0">
                <a:effectLst/>
                <a:latin typeface="Times New Roman Bold"/>
                <a:ea typeface="Calibri" panose="020F0502020204030204" pitchFamily="34" charset="0"/>
                <a:cs typeface="Times New Roman Bold"/>
              </a:rPr>
              <a:t>í</a:t>
            </a:r>
            <a:r>
              <a:rPr lang="vi-VN" sz="2000" b="0" kern="100" dirty="0">
                <a:effectLst/>
                <a:latin typeface="Times New Roman" panose="02020603050405020304" pitchFamily="18" charset="0"/>
                <a:ea typeface="Calibri" panose="020F0502020204030204" pitchFamily="34" charset="0"/>
                <a:cs typeface="Times New Roman Bold"/>
              </a:rPr>
              <a:t>a tr</a:t>
            </a:r>
            <a:r>
              <a:rPr lang="vi-VN" sz="2000" b="0" kern="100" dirty="0">
                <a:effectLst/>
                <a:latin typeface="Times New Roman Bold"/>
                <a:ea typeface="Calibri" panose="020F0502020204030204" pitchFamily="34" charset="0"/>
                <a:cs typeface="Times New Roman Bold"/>
              </a:rPr>
              <a:t>ê</a:t>
            </a:r>
            <a:r>
              <a:rPr lang="vi-VN" sz="2000" b="0" kern="100" dirty="0">
                <a:effectLst/>
                <a:latin typeface="Times New Roman" panose="02020603050405020304" pitchFamily="18" charset="0"/>
                <a:ea typeface="Calibri" panose="020F0502020204030204" pitchFamily="34" charset="0"/>
                <a:cs typeface="Times New Roman Bold"/>
              </a:rPr>
              <a:t>n c</a:t>
            </a:r>
            <a:r>
              <a:rPr lang="vi-VN" sz="2000" b="0" kern="100" dirty="0">
                <a:effectLst/>
                <a:latin typeface="Times New Roman Bold"/>
                <a:ea typeface="Calibri" panose="020F0502020204030204" pitchFamily="34" charset="0"/>
                <a:cs typeface="Times New Roman Bold"/>
              </a:rPr>
              <a:t>ủ</a:t>
            </a:r>
            <a:r>
              <a:rPr lang="vi-VN" sz="2000" b="0" kern="100" dirty="0">
                <a:effectLst/>
                <a:latin typeface="Times New Roman" panose="02020603050405020304" pitchFamily="18" charset="0"/>
                <a:ea typeface="Calibri" panose="020F0502020204030204" pitchFamily="34" charset="0"/>
                <a:cs typeface="Times New Roman Bold"/>
              </a:rPr>
              <a:t>a </a:t>
            </a:r>
            <a:r>
              <a:rPr lang="vi-VN" sz="2000" b="0" kern="100" dirty="0">
                <a:effectLst/>
                <a:latin typeface="Times New Roman Bold"/>
                <a:ea typeface="Calibri" panose="020F0502020204030204" pitchFamily="34" charset="0"/>
                <a:cs typeface="Times New Roman Bold"/>
              </a:rPr>
              <a:t>đá</a:t>
            </a:r>
            <a:r>
              <a:rPr lang="vi-VN" sz="2000" b="0" kern="100" dirty="0">
                <a:effectLst/>
                <a:latin typeface="Times New Roman" panose="02020603050405020304" pitchFamily="18" charset="0"/>
                <a:ea typeface="Calibri" panose="020F0502020204030204" pitchFamily="34" charset="0"/>
                <a:cs typeface="Times New Roman Bold"/>
              </a:rPr>
              <a:t>m m</a:t>
            </a:r>
            <a:r>
              <a:rPr lang="vi-VN" sz="2000" b="0" kern="100" dirty="0">
                <a:effectLst/>
                <a:latin typeface="Times New Roman Bold"/>
                <a:ea typeface="Calibri" panose="020F0502020204030204" pitchFamily="34" charset="0"/>
                <a:cs typeface="Times New Roman Bold"/>
              </a:rPr>
              <a:t>â</a:t>
            </a:r>
            <a:r>
              <a:rPr lang="vi-VN" sz="2000" b="0" kern="100" dirty="0">
                <a:effectLst/>
                <a:latin typeface="Times New Roman" panose="02020603050405020304" pitchFamily="18" charset="0"/>
                <a:ea typeface="Calibri" panose="020F0502020204030204" pitchFamily="34" charset="0"/>
                <a:cs typeface="Times New Roman Bold"/>
              </a:rPr>
              <a:t>y d</a:t>
            </a:r>
            <a:r>
              <a:rPr lang="vi-VN" sz="2000" b="0" kern="100" dirty="0">
                <a:effectLst/>
                <a:latin typeface="Times New Roman Bold"/>
                <a:ea typeface="Calibri" panose="020F0502020204030204" pitchFamily="34" charset="0"/>
                <a:cs typeface="Times New Roman Bold"/>
              </a:rPr>
              <a:t>ô</a:t>
            </a:r>
            <a:r>
              <a:rPr lang="vi-VN" sz="2000" b="0" kern="100" dirty="0">
                <a:effectLst/>
                <a:latin typeface="Times New Roman" panose="02020603050405020304" pitchFamily="18" charset="0"/>
                <a:ea typeface="Calibri" panose="020F0502020204030204" pitchFamily="34" charset="0"/>
                <a:cs typeface="Times New Roman Bold"/>
              </a:rPr>
              <a:t>ng, nhi</a:t>
            </a:r>
            <a:r>
              <a:rPr lang="vi-VN" sz="2000" b="0" kern="100" dirty="0">
                <a:effectLst/>
                <a:latin typeface="Times New Roman Bold"/>
                <a:ea typeface="Calibri" panose="020F0502020204030204" pitchFamily="34" charset="0"/>
                <a:cs typeface="Times New Roman Bold"/>
              </a:rPr>
              <a:t>ệ</a:t>
            </a:r>
            <a:r>
              <a:rPr lang="vi-VN" sz="2000" b="0" kern="100" dirty="0">
                <a:effectLst/>
                <a:latin typeface="Times New Roman" panose="02020603050405020304" pitchFamily="18" charset="0"/>
                <a:ea typeface="Calibri" panose="020F0502020204030204" pitchFamily="34" charset="0"/>
                <a:cs typeface="Times New Roman Bold"/>
              </a:rPr>
              <a:t>t </a:t>
            </a:r>
            <a:r>
              <a:rPr lang="vi-VN" sz="2000" b="0" kern="100" dirty="0">
                <a:effectLst/>
                <a:latin typeface="Times New Roman Bold"/>
                <a:ea typeface="Calibri" panose="020F0502020204030204" pitchFamily="34" charset="0"/>
                <a:cs typeface="Times New Roman Bold"/>
              </a:rPr>
              <a:t>độ </a:t>
            </a:r>
            <a:r>
              <a:rPr lang="vi-VN" sz="2000" b="0" kern="100" dirty="0">
                <a:effectLst/>
                <a:latin typeface="Times New Roman" panose="02020603050405020304" pitchFamily="18" charset="0"/>
                <a:ea typeface="Calibri" panose="020F0502020204030204" pitchFamily="34" charset="0"/>
                <a:cs typeface="Times New Roman Bold"/>
              </a:rPr>
              <a:t>xu</a:t>
            </a:r>
            <a:r>
              <a:rPr lang="vi-VN" sz="2000" b="0" kern="100" dirty="0">
                <a:effectLst/>
                <a:latin typeface="Times New Roman Bold"/>
                <a:ea typeface="Calibri" panose="020F0502020204030204" pitchFamily="34" charset="0"/>
                <a:cs typeface="Times New Roman Bold"/>
              </a:rPr>
              <a:t>ố</a:t>
            </a:r>
            <a:r>
              <a:rPr lang="vi-VN" sz="2000" b="0" kern="100" dirty="0">
                <a:effectLst/>
                <a:latin typeface="Times New Roman" panose="02020603050405020304" pitchFamily="18" charset="0"/>
                <a:ea typeface="Calibri" panose="020F0502020204030204" pitchFamily="34" charset="0"/>
                <a:cs typeface="Times New Roman Bold"/>
              </a:rPr>
              <a:t>ng r</a:t>
            </a:r>
            <a:r>
              <a:rPr lang="vi-VN" sz="2000" b="0" kern="100" dirty="0">
                <a:effectLst/>
                <a:latin typeface="Times New Roman Bold"/>
                <a:ea typeface="Calibri" panose="020F0502020204030204" pitchFamily="34" charset="0"/>
                <a:cs typeface="Times New Roman Bold"/>
              </a:rPr>
              <a:t>ấ</a:t>
            </a:r>
            <a:r>
              <a:rPr lang="vi-VN" sz="2000" b="0" kern="100" dirty="0">
                <a:effectLst/>
                <a:latin typeface="Times New Roman" panose="02020603050405020304" pitchFamily="18" charset="0"/>
                <a:ea typeface="Calibri" panose="020F0502020204030204" pitchFamily="34" charset="0"/>
                <a:cs typeface="Times New Roman Bold"/>
              </a:rPr>
              <a:t>t th</a:t>
            </a:r>
            <a:r>
              <a:rPr lang="vi-VN" sz="2000" b="0" kern="100" dirty="0">
                <a:effectLst/>
                <a:latin typeface="Times New Roman Bold"/>
                <a:ea typeface="Calibri" panose="020F0502020204030204" pitchFamily="34" charset="0"/>
                <a:cs typeface="Times New Roman Bold"/>
              </a:rPr>
              <a:t>ấ</a:t>
            </a:r>
            <a:r>
              <a:rPr lang="vi-VN" sz="2000" b="0" kern="100" dirty="0">
                <a:effectLst/>
                <a:latin typeface="Times New Roman" panose="02020603050405020304" pitchFamily="18" charset="0"/>
                <a:ea typeface="Calibri" panose="020F0502020204030204" pitchFamily="34" charset="0"/>
                <a:cs typeface="Times New Roman Bold"/>
              </a:rPr>
              <a:t>p, kho</a:t>
            </a:r>
            <a:r>
              <a:rPr lang="vi-VN" sz="2000" b="0" kern="100" dirty="0">
                <a:effectLst/>
                <a:latin typeface="Times New Roman Bold"/>
                <a:ea typeface="Calibri" panose="020F0502020204030204" pitchFamily="34" charset="0"/>
                <a:cs typeface="Times New Roman Bold"/>
              </a:rPr>
              <a:t>ả</a:t>
            </a:r>
            <a:r>
              <a:rPr lang="vi-VN" sz="2000" b="0" kern="100" dirty="0">
                <a:effectLst/>
                <a:latin typeface="Times New Roman" panose="02020603050405020304" pitchFamily="18" charset="0"/>
                <a:ea typeface="Calibri" panose="020F0502020204030204" pitchFamily="34" charset="0"/>
                <a:cs typeface="Times New Roman Bold"/>
              </a:rPr>
              <a:t>ng -25 </a:t>
            </a:r>
            <a:r>
              <a:rPr lang="vi-VN" sz="2000" b="0" kern="100" dirty="0">
                <a:effectLst/>
                <a:latin typeface="Times New Roman Bold"/>
                <a:ea typeface="Calibri" panose="020F0502020204030204" pitchFamily="34" charset="0"/>
                <a:cs typeface="Times New Roman Bold"/>
              </a:rPr>
              <a:t>độ </a:t>
            </a:r>
            <a:r>
              <a:rPr lang="vi-VN" sz="2000" b="0" kern="100" dirty="0">
                <a:effectLst/>
                <a:latin typeface="Times New Roman" panose="02020603050405020304" pitchFamily="18" charset="0"/>
                <a:ea typeface="Calibri" panose="020F0502020204030204" pitchFamily="34" charset="0"/>
                <a:cs typeface="Times New Roman Bold"/>
              </a:rPr>
              <a:t>C, m</a:t>
            </a:r>
            <a:r>
              <a:rPr lang="vi-VN" sz="2000" b="0" kern="100" dirty="0">
                <a:effectLst/>
                <a:latin typeface="Times New Roman Bold"/>
                <a:ea typeface="Calibri" panose="020F0502020204030204" pitchFamily="34" charset="0"/>
                <a:cs typeface="Times New Roman Bold"/>
              </a:rPr>
              <a:t>ộ</a:t>
            </a:r>
            <a:r>
              <a:rPr lang="vi-VN" sz="2000" b="0" kern="100" dirty="0">
                <a:effectLst/>
                <a:latin typeface="Times New Roman" panose="02020603050405020304" pitchFamily="18" charset="0"/>
                <a:ea typeface="Calibri" panose="020F0502020204030204" pitchFamily="34" charset="0"/>
                <a:cs typeface="Times New Roman Bold"/>
              </a:rPr>
              <a:t>t nhi</a:t>
            </a:r>
            <a:r>
              <a:rPr lang="vi-VN" sz="2000" b="0" kern="100" dirty="0">
                <a:effectLst/>
                <a:latin typeface="Times New Roman Bold"/>
                <a:ea typeface="Calibri" panose="020F0502020204030204" pitchFamily="34" charset="0"/>
                <a:cs typeface="Times New Roman Bold"/>
              </a:rPr>
              <a:t>ệ</a:t>
            </a:r>
            <a:r>
              <a:rPr lang="vi-VN" sz="2000" b="0" kern="100" dirty="0">
                <a:effectLst/>
                <a:latin typeface="Times New Roman" panose="02020603050405020304" pitchFamily="18" charset="0"/>
                <a:ea typeface="Calibri" panose="020F0502020204030204" pitchFamily="34" charset="0"/>
                <a:cs typeface="Times New Roman Bold"/>
              </a:rPr>
              <a:t>t </a:t>
            </a:r>
            <a:r>
              <a:rPr lang="vi-VN" sz="2000" b="0" kern="100" dirty="0">
                <a:effectLst/>
                <a:latin typeface="Times New Roman Bold"/>
                <a:ea typeface="Calibri" panose="020F0502020204030204" pitchFamily="34" charset="0"/>
                <a:cs typeface="Times New Roman Bold"/>
              </a:rPr>
              <a:t>độ đủ để </a:t>
            </a:r>
            <a:r>
              <a:rPr lang="vi-VN" sz="2000" b="1" kern="100" dirty="0">
                <a:effectLst/>
                <a:highlight>
                  <a:srgbClr val="FFFF00"/>
                </a:highlight>
                <a:latin typeface="Times New Roman Bold"/>
                <a:ea typeface="Calibri" panose="020F0502020204030204" pitchFamily="34" charset="0"/>
                <a:cs typeface="Times New Roman Bold"/>
              </a:rPr>
              <a:t>đó</a:t>
            </a:r>
            <a:r>
              <a:rPr lang="vi-VN" sz="2000" b="1" kern="100" dirty="0">
                <a:effectLst/>
                <a:highlight>
                  <a:srgbClr val="FFFF00"/>
                </a:highlight>
                <a:latin typeface="Times New Roman" panose="02020603050405020304" pitchFamily="18" charset="0"/>
                <a:ea typeface="Calibri" panose="020F0502020204030204" pitchFamily="34" charset="0"/>
                <a:cs typeface="Times New Roman Bold"/>
              </a:rPr>
              <a:t>ng b</a:t>
            </a:r>
            <a:r>
              <a:rPr lang="vi-VN" sz="2000" b="1" kern="100" dirty="0">
                <a:effectLst/>
                <a:highlight>
                  <a:srgbClr val="FFFF00"/>
                </a:highlight>
                <a:latin typeface="Times New Roman Bold"/>
                <a:ea typeface="Calibri" panose="020F0502020204030204" pitchFamily="34" charset="0"/>
                <a:cs typeface="Times New Roman Bold"/>
              </a:rPr>
              <a:t>ă</a:t>
            </a:r>
            <a:r>
              <a:rPr lang="vi-VN" sz="2000" b="1" kern="100" dirty="0">
                <a:effectLst/>
                <a:highlight>
                  <a:srgbClr val="FFFF00"/>
                </a:highlight>
                <a:latin typeface="Times New Roman" panose="02020603050405020304" pitchFamily="18" charset="0"/>
                <a:ea typeface="Calibri" panose="020F0502020204030204" pitchFamily="34" charset="0"/>
                <a:cs typeface="Times New Roman Bold"/>
              </a:rPr>
              <a:t>ng c</a:t>
            </a:r>
            <a:r>
              <a:rPr lang="vi-VN" sz="2000" b="1" kern="100" dirty="0">
                <a:effectLst/>
                <a:highlight>
                  <a:srgbClr val="FFFF00"/>
                </a:highlight>
                <a:latin typeface="Times New Roman Bold"/>
                <a:ea typeface="Calibri" panose="020F0502020204030204" pitchFamily="34" charset="0"/>
                <a:cs typeface="Times New Roman Bold"/>
              </a:rPr>
              <a:t>á</a:t>
            </a:r>
            <a:r>
              <a:rPr lang="vi-VN" sz="2000" b="1" kern="100" dirty="0">
                <a:effectLst/>
                <a:highlight>
                  <a:srgbClr val="FFFF00"/>
                </a:highlight>
                <a:latin typeface="Times New Roman" panose="02020603050405020304" pitchFamily="18" charset="0"/>
                <a:ea typeface="Calibri" panose="020F0502020204030204" pitchFamily="34" charset="0"/>
                <a:cs typeface="Times New Roman Bold"/>
              </a:rPr>
              <a:t>c h</a:t>
            </a:r>
            <a:r>
              <a:rPr lang="vi-VN" sz="2000" b="1" kern="100" dirty="0">
                <a:effectLst/>
                <a:highlight>
                  <a:srgbClr val="FFFF00"/>
                </a:highlight>
                <a:latin typeface="Times New Roman Bold"/>
                <a:ea typeface="Calibri" panose="020F0502020204030204" pitchFamily="34" charset="0"/>
                <a:cs typeface="Times New Roman Bold"/>
              </a:rPr>
              <a:t>ạ</a:t>
            </a:r>
            <a:r>
              <a:rPr lang="vi-VN" sz="2000" b="1" kern="100" dirty="0">
                <a:effectLst/>
                <a:highlight>
                  <a:srgbClr val="FFFF00"/>
                </a:highlight>
                <a:latin typeface="Times New Roman" panose="02020603050405020304" pitchFamily="18" charset="0"/>
                <a:ea typeface="Calibri" panose="020F0502020204030204" pitchFamily="34" charset="0"/>
                <a:cs typeface="Times New Roman Bold"/>
              </a:rPr>
              <a:t>t m</a:t>
            </a:r>
            <a:r>
              <a:rPr lang="vi-VN" sz="2000" b="1" kern="100" dirty="0">
                <a:effectLst/>
                <a:highlight>
                  <a:srgbClr val="FFFF00"/>
                </a:highlight>
                <a:latin typeface="Times New Roman Bold"/>
                <a:ea typeface="Calibri" panose="020F0502020204030204" pitchFamily="34" charset="0"/>
                <a:cs typeface="Times New Roman Bold"/>
              </a:rPr>
              <a:t>ư</a:t>
            </a:r>
            <a:r>
              <a:rPr lang="vi-VN" sz="2000" b="1" kern="100" dirty="0">
                <a:effectLst/>
                <a:highlight>
                  <a:srgbClr val="FFFF00"/>
                </a:highlight>
                <a:latin typeface="Times New Roman" panose="02020603050405020304" pitchFamily="18" charset="0"/>
                <a:ea typeface="Calibri" panose="020F0502020204030204" pitchFamily="34" charset="0"/>
                <a:cs typeface="Times New Roman Bold"/>
              </a:rPr>
              <a:t>a </a:t>
            </a:r>
            <a:r>
              <a:rPr lang="vi-VN" sz="2000" b="1" kern="100" dirty="0">
                <a:effectLst/>
                <a:highlight>
                  <a:srgbClr val="FFFF00"/>
                </a:highlight>
                <a:latin typeface="Times New Roman Bold"/>
                <a:ea typeface="Calibri" panose="020F0502020204030204" pitchFamily="34" charset="0"/>
                <a:cs typeface="Times New Roman Bold"/>
              </a:rPr>
              <a:t>đ</a:t>
            </a:r>
            <a:r>
              <a:rPr lang="vi-VN" sz="2000" b="1" kern="100" dirty="0">
                <a:effectLst/>
                <a:highlight>
                  <a:srgbClr val="FFFF00"/>
                </a:highlight>
                <a:latin typeface="Times New Roman" panose="02020603050405020304" pitchFamily="18" charset="0"/>
                <a:ea typeface="Calibri" panose="020F0502020204030204" pitchFamily="34" charset="0"/>
                <a:cs typeface="Times New Roman Bold"/>
              </a:rPr>
              <a:t>ang </a:t>
            </a:r>
            <a:r>
              <a:rPr lang="vi-VN" sz="2000" b="1" kern="100" dirty="0">
                <a:effectLst/>
                <a:highlight>
                  <a:srgbClr val="FFFF00"/>
                </a:highlight>
                <a:latin typeface="Times New Roman Bold"/>
                <a:ea typeface="Calibri" panose="020F0502020204030204" pitchFamily="34" charset="0"/>
                <a:cs typeface="Times New Roman Bold"/>
              </a:rPr>
              <a:t>ở </a:t>
            </a:r>
            <a:r>
              <a:rPr lang="vi-VN" sz="2000" b="1" kern="100" dirty="0">
                <a:effectLst/>
                <a:highlight>
                  <a:srgbClr val="FFFF00"/>
                </a:highlight>
                <a:latin typeface="Times New Roman" panose="02020603050405020304" pitchFamily="18" charset="0"/>
                <a:ea typeface="Calibri" panose="020F0502020204030204" pitchFamily="34" charset="0"/>
                <a:cs typeface="Times New Roman Bold"/>
              </a:rPr>
              <a:t>th</a:t>
            </a:r>
            <a:r>
              <a:rPr lang="vi-VN" sz="2000" b="1" kern="100" dirty="0">
                <a:effectLst/>
                <a:highlight>
                  <a:srgbClr val="FFFF00"/>
                </a:highlight>
                <a:latin typeface="Times New Roman Bold"/>
                <a:ea typeface="Calibri" panose="020F0502020204030204" pitchFamily="34" charset="0"/>
                <a:cs typeface="Times New Roman Bold"/>
              </a:rPr>
              <a:t>ể </a:t>
            </a:r>
            <a:r>
              <a:rPr lang="vi-VN" sz="2000" b="1" kern="100" dirty="0">
                <a:effectLst/>
                <a:highlight>
                  <a:srgbClr val="FFFF00"/>
                </a:highlight>
                <a:latin typeface="Times New Roman" panose="02020603050405020304" pitchFamily="18" charset="0"/>
                <a:ea typeface="Calibri" panose="020F0502020204030204" pitchFamily="34" charset="0"/>
                <a:cs typeface="Times New Roman Bold"/>
              </a:rPr>
              <a:t>l</a:t>
            </a:r>
            <a:r>
              <a:rPr lang="vi-VN" sz="2000" b="1" kern="100" dirty="0">
                <a:effectLst/>
                <a:highlight>
                  <a:srgbClr val="FFFF00"/>
                </a:highlight>
                <a:latin typeface="Times New Roman Bold"/>
                <a:ea typeface="Calibri" panose="020F0502020204030204" pitchFamily="34" charset="0"/>
                <a:cs typeface="Times New Roman Bold"/>
              </a:rPr>
              <a:t>ỏ</a:t>
            </a:r>
            <a:r>
              <a:rPr lang="vi-VN" sz="2000" b="1" kern="100" dirty="0">
                <a:effectLst/>
                <a:highlight>
                  <a:srgbClr val="FFFF00"/>
                </a:highlight>
                <a:latin typeface="Times New Roman" panose="02020603050405020304" pitchFamily="18" charset="0"/>
                <a:ea typeface="Calibri" panose="020F0502020204030204" pitchFamily="34" charset="0"/>
                <a:cs typeface="Times New Roman Bold"/>
              </a:rPr>
              <a:t>ng th</a:t>
            </a:r>
            <a:r>
              <a:rPr lang="vi-VN" sz="2000" b="1" kern="100" dirty="0">
                <a:effectLst/>
                <a:highlight>
                  <a:srgbClr val="FFFF00"/>
                </a:highlight>
                <a:latin typeface="Times New Roman Bold"/>
                <a:ea typeface="Calibri" panose="020F0502020204030204" pitchFamily="34" charset="0"/>
                <a:cs typeface="Times New Roman Bold"/>
              </a:rPr>
              <a:t>à</a:t>
            </a:r>
            <a:r>
              <a:rPr lang="vi-VN" sz="2000" b="1" kern="100" dirty="0">
                <a:effectLst/>
                <a:highlight>
                  <a:srgbClr val="FFFF00"/>
                </a:highlight>
                <a:latin typeface="Times New Roman" panose="02020603050405020304" pitchFamily="18" charset="0"/>
                <a:ea typeface="Calibri" panose="020F0502020204030204" pitchFamily="34" charset="0"/>
                <a:cs typeface="Times New Roman Bold"/>
              </a:rPr>
              <a:t>nh nh</a:t>
            </a:r>
            <a:r>
              <a:rPr lang="vi-VN" sz="2000" b="1" kern="100" dirty="0">
                <a:effectLst/>
                <a:highlight>
                  <a:srgbClr val="FFFF00"/>
                </a:highlight>
                <a:latin typeface="Times New Roman Bold"/>
                <a:ea typeface="Calibri" panose="020F0502020204030204" pitchFamily="34" charset="0"/>
                <a:cs typeface="Times New Roman Bold"/>
              </a:rPr>
              <a:t>ữ</a:t>
            </a:r>
            <a:r>
              <a:rPr lang="vi-VN" sz="2000" b="1" kern="100" dirty="0">
                <a:effectLst/>
                <a:highlight>
                  <a:srgbClr val="FFFF00"/>
                </a:highlight>
                <a:latin typeface="Times New Roman" panose="02020603050405020304" pitchFamily="18" charset="0"/>
                <a:ea typeface="Calibri" panose="020F0502020204030204" pitchFamily="34" charset="0"/>
                <a:cs typeface="Times New Roman Bold"/>
              </a:rPr>
              <a:t>ng h</a:t>
            </a:r>
            <a:r>
              <a:rPr lang="vi-VN" sz="2000" b="1" kern="100" dirty="0">
                <a:effectLst/>
                <a:highlight>
                  <a:srgbClr val="FFFF00"/>
                </a:highlight>
                <a:latin typeface="Times New Roman Bold"/>
                <a:ea typeface="Calibri" panose="020F0502020204030204" pitchFamily="34" charset="0"/>
                <a:cs typeface="Times New Roman Bold"/>
              </a:rPr>
              <a:t>ạ</a:t>
            </a:r>
            <a:r>
              <a:rPr lang="vi-VN" sz="2000" b="1" kern="100" dirty="0">
                <a:effectLst/>
                <a:highlight>
                  <a:srgbClr val="FFFF00"/>
                </a:highlight>
                <a:latin typeface="Times New Roman" panose="02020603050405020304" pitchFamily="18" charset="0"/>
                <a:ea typeface="Calibri" panose="020F0502020204030204" pitchFamily="34" charset="0"/>
                <a:cs typeface="Times New Roman Bold"/>
              </a:rPr>
              <a:t>t b</a:t>
            </a:r>
            <a:r>
              <a:rPr lang="vi-VN" sz="2000" b="1" kern="100" dirty="0">
                <a:effectLst/>
                <a:highlight>
                  <a:srgbClr val="FFFF00"/>
                </a:highlight>
                <a:latin typeface="Times New Roman Bold"/>
                <a:ea typeface="Calibri" panose="020F0502020204030204" pitchFamily="34" charset="0"/>
                <a:cs typeface="Times New Roman Bold"/>
              </a:rPr>
              <a:t>ă</a:t>
            </a:r>
            <a:r>
              <a:rPr lang="vi-VN" sz="2000" b="1" kern="100" dirty="0">
                <a:effectLst/>
                <a:highlight>
                  <a:srgbClr val="FFFF00"/>
                </a:highlight>
                <a:latin typeface="Times New Roman" panose="02020603050405020304" pitchFamily="18" charset="0"/>
                <a:ea typeface="Calibri" panose="020F0502020204030204" pitchFamily="34" charset="0"/>
                <a:cs typeface="Times New Roman Bold"/>
              </a:rPr>
              <a:t>ng</a:t>
            </a:r>
            <a:r>
              <a:rPr lang="vi-VN" sz="2000" b="0" kern="100" dirty="0">
                <a:effectLst/>
                <a:latin typeface="Times New Roman" panose="02020603050405020304" pitchFamily="18" charset="0"/>
                <a:ea typeface="Calibri" panose="020F0502020204030204" pitchFamily="34" charset="0"/>
                <a:cs typeface="Times New Roman Bold"/>
              </a:rPr>
              <a:t>.  Khi nh</a:t>
            </a:r>
            <a:r>
              <a:rPr lang="vi-VN" sz="2000" b="0" kern="100" dirty="0">
                <a:effectLst/>
                <a:latin typeface="Times New Roman Bold"/>
                <a:ea typeface="Calibri" panose="020F0502020204030204" pitchFamily="34" charset="0"/>
                <a:cs typeface="Times New Roman Bold"/>
              </a:rPr>
              <a:t>ữ</a:t>
            </a:r>
            <a:r>
              <a:rPr lang="vi-VN" sz="2000" b="0" kern="100" dirty="0">
                <a:effectLst/>
                <a:latin typeface="Times New Roman" panose="02020603050405020304" pitchFamily="18" charset="0"/>
                <a:ea typeface="Calibri" panose="020F0502020204030204" pitchFamily="34" charset="0"/>
                <a:cs typeface="Times New Roman Bold"/>
              </a:rPr>
              <a:t>ng h</a:t>
            </a:r>
            <a:r>
              <a:rPr lang="vi-VN" sz="2000" b="0" kern="100" dirty="0">
                <a:effectLst/>
                <a:latin typeface="Times New Roman Bold"/>
                <a:ea typeface="Calibri" panose="020F0502020204030204" pitchFamily="34" charset="0"/>
                <a:cs typeface="Times New Roman Bold"/>
              </a:rPr>
              <a:t>ạ</a:t>
            </a:r>
            <a:r>
              <a:rPr lang="vi-VN" sz="2000" b="0" kern="100" dirty="0">
                <a:effectLst/>
                <a:latin typeface="Times New Roman" panose="02020603050405020304" pitchFamily="18" charset="0"/>
                <a:ea typeface="Calibri" panose="020F0502020204030204" pitchFamily="34" charset="0"/>
                <a:cs typeface="Times New Roman Bold"/>
              </a:rPr>
              <a:t>t m</a:t>
            </a:r>
            <a:r>
              <a:rPr lang="vi-VN" sz="2000" b="0" kern="100" dirty="0">
                <a:effectLst/>
                <a:latin typeface="Times New Roman Bold"/>
                <a:ea typeface="Calibri" panose="020F0502020204030204" pitchFamily="34" charset="0"/>
                <a:cs typeface="Times New Roman Bold"/>
              </a:rPr>
              <a:t>ư</a:t>
            </a:r>
            <a:r>
              <a:rPr lang="vi-VN" sz="2000" b="0" kern="100" dirty="0">
                <a:effectLst/>
                <a:latin typeface="Times New Roman" panose="02020603050405020304" pitchFamily="18" charset="0"/>
                <a:ea typeface="Calibri" panose="020F0502020204030204" pitchFamily="34" charset="0"/>
                <a:cs typeface="Times New Roman Bold"/>
              </a:rPr>
              <a:t>a </a:t>
            </a:r>
            <a:r>
              <a:rPr lang="vi-VN" sz="2000" b="0" kern="100" dirty="0">
                <a:effectLst/>
                <a:latin typeface="Times New Roman Bold"/>
                <a:ea typeface="Calibri" panose="020F0502020204030204" pitchFamily="34" charset="0"/>
                <a:cs typeface="Times New Roman Bold"/>
              </a:rPr>
              <a:t>ở </a:t>
            </a:r>
            <a:r>
              <a:rPr lang="vi-VN" sz="2000" b="0" kern="100" dirty="0">
                <a:effectLst/>
                <a:latin typeface="Times New Roman" panose="02020603050405020304" pitchFamily="18" charset="0"/>
                <a:ea typeface="Calibri" panose="020F0502020204030204" pitchFamily="34" charset="0"/>
                <a:cs typeface="Times New Roman Bold"/>
              </a:rPr>
              <a:t>th</a:t>
            </a:r>
            <a:r>
              <a:rPr lang="vi-VN" sz="2000" b="0" kern="100" dirty="0">
                <a:effectLst/>
                <a:latin typeface="Times New Roman Bold"/>
                <a:ea typeface="Calibri" panose="020F0502020204030204" pitchFamily="34" charset="0"/>
                <a:cs typeface="Times New Roman Bold"/>
              </a:rPr>
              <a:t>ể </a:t>
            </a:r>
            <a:r>
              <a:rPr lang="vi-VN" sz="2000" b="0" kern="100" dirty="0">
                <a:effectLst/>
                <a:latin typeface="Times New Roman" panose="02020603050405020304" pitchFamily="18" charset="0"/>
                <a:ea typeface="Calibri" panose="020F0502020204030204" pitchFamily="34" charset="0"/>
                <a:cs typeface="Times New Roman Bold"/>
              </a:rPr>
              <a:t>l</a:t>
            </a:r>
            <a:r>
              <a:rPr lang="vi-VN" sz="2000" b="0" kern="100" dirty="0">
                <a:effectLst/>
                <a:latin typeface="Times New Roman Bold"/>
                <a:ea typeface="Calibri" panose="020F0502020204030204" pitchFamily="34" charset="0"/>
                <a:cs typeface="Times New Roman Bold"/>
              </a:rPr>
              <a:t>ỏ</a:t>
            </a:r>
            <a:r>
              <a:rPr lang="vi-VN" sz="2000" b="0" kern="100" dirty="0">
                <a:effectLst/>
                <a:latin typeface="Times New Roman" panose="02020603050405020304" pitchFamily="18" charset="0"/>
                <a:ea typeface="Calibri" panose="020F0502020204030204" pitchFamily="34" charset="0"/>
                <a:cs typeface="Times New Roman Bold"/>
              </a:rPr>
              <a:t>ng n</a:t>
            </a:r>
            <a:r>
              <a:rPr lang="vi-VN" sz="2000" b="0" kern="100" dirty="0">
                <a:effectLst/>
                <a:latin typeface="Times New Roman Bold"/>
                <a:ea typeface="Calibri" panose="020F0502020204030204" pitchFamily="34" charset="0"/>
                <a:cs typeface="Times New Roman Bold"/>
              </a:rPr>
              <a:t>à</a:t>
            </a:r>
            <a:r>
              <a:rPr lang="vi-VN" sz="2000" b="0" kern="100" dirty="0">
                <a:effectLst/>
                <a:latin typeface="Times New Roman" panose="02020603050405020304" pitchFamily="18" charset="0"/>
                <a:ea typeface="Calibri" panose="020F0502020204030204" pitchFamily="34" charset="0"/>
                <a:cs typeface="Times New Roman Bold"/>
              </a:rPr>
              <a:t>y ti</a:t>
            </a:r>
            <a:r>
              <a:rPr lang="vi-VN" sz="2000" b="0" kern="100" dirty="0">
                <a:effectLst/>
                <a:latin typeface="Times New Roman Bold"/>
                <a:ea typeface="Calibri" panose="020F0502020204030204" pitchFamily="34" charset="0"/>
                <a:cs typeface="Times New Roman Bold"/>
              </a:rPr>
              <a:t>ế</a:t>
            </a:r>
            <a:r>
              <a:rPr lang="vi-VN" sz="2000" b="0" kern="100" dirty="0">
                <a:effectLst/>
                <a:latin typeface="Times New Roman" panose="02020603050405020304" pitchFamily="18" charset="0"/>
                <a:ea typeface="Calibri" panose="020F0502020204030204" pitchFamily="34" charset="0"/>
                <a:cs typeface="Times New Roman Bold"/>
              </a:rPr>
              <a:t>p x</a:t>
            </a:r>
            <a:r>
              <a:rPr lang="vi-VN" sz="2000" b="0" kern="100" dirty="0">
                <a:effectLst/>
                <a:latin typeface="Times New Roman Bold"/>
                <a:ea typeface="Calibri" panose="020F0502020204030204" pitchFamily="34" charset="0"/>
                <a:cs typeface="Times New Roman Bold"/>
              </a:rPr>
              <a:t>ú</a:t>
            </a:r>
            <a:r>
              <a:rPr lang="vi-VN" sz="2000" b="0" kern="100" dirty="0">
                <a:effectLst/>
                <a:latin typeface="Times New Roman" panose="02020603050405020304" pitchFamily="18" charset="0"/>
                <a:ea typeface="Calibri" panose="020F0502020204030204" pitchFamily="34" charset="0"/>
                <a:cs typeface="Times New Roman Bold"/>
              </a:rPr>
              <a:t>c v</a:t>
            </a:r>
            <a:r>
              <a:rPr lang="vi-VN" sz="2000" b="0" kern="100" dirty="0">
                <a:effectLst/>
                <a:latin typeface="Times New Roman Bold"/>
                <a:ea typeface="Calibri" panose="020F0502020204030204" pitchFamily="34" charset="0"/>
                <a:cs typeface="Times New Roman Bold"/>
              </a:rPr>
              <a:t>ớ</a:t>
            </a:r>
            <a:r>
              <a:rPr lang="vi-VN" sz="2000" b="0" kern="100" dirty="0">
                <a:effectLst/>
                <a:latin typeface="Times New Roman" panose="02020603050405020304" pitchFamily="18" charset="0"/>
                <a:ea typeface="Calibri" panose="020F0502020204030204" pitchFamily="34" charset="0"/>
                <a:cs typeface="Times New Roman Bold"/>
              </a:rPr>
              <a:t>i c</a:t>
            </a:r>
            <a:r>
              <a:rPr lang="vi-VN" sz="2000" b="0" kern="100" dirty="0">
                <a:effectLst/>
                <a:latin typeface="Times New Roman Bold"/>
                <a:ea typeface="Calibri" panose="020F0502020204030204" pitchFamily="34" charset="0"/>
                <a:cs typeface="Times New Roman Bold"/>
              </a:rPr>
              <a:t>á</a:t>
            </a:r>
            <a:r>
              <a:rPr lang="vi-VN" sz="2000" b="0" kern="100" dirty="0">
                <a:effectLst/>
                <a:latin typeface="Times New Roman" panose="02020603050405020304" pitchFamily="18" charset="0"/>
                <a:ea typeface="Calibri" panose="020F0502020204030204" pitchFamily="34" charset="0"/>
                <a:cs typeface="Times New Roman Bold"/>
              </a:rPr>
              <a:t>c h</a:t>
            </a:r>
            <a:r>
              <a:rPr lang="vi-VN" sz="2000" b="0" kern="100" dirty="0">
                <a:effectLst/>
                <a:latin typeface="Times New Roman Bold"/>
                <a:ea typeface="Calibri" panose="020F0502020204030204" pitchFamily="34" charset="0"/>
                <a:cs typeface="Times New Roman Bold"/>
              </a:rPr>
              <a:t>ạ</a:t>
            </a:r>
            <a:r>
              <a:rPr lang="vi-VN" sz="2000" b="0" kern="100" dirty="0">
                <a:effectLst/>
                <a:latin typeface="Times New Roman" panose="02020603050405020304" pitchFamily="18" charset="0"/>
                <a:ea typeface="Calibri" panose="020F0502020204030204" pitchFamily="34" charset="0"/>
                <a:cs typeface="Times New Roman Bold"/>
              </a:rPr>
              <a:t>t b</a:t>
            </a:r>
            <a:r>
              <a:rPr lang="vi-VN" sz="2000" b="0" kern="100" dirty="0">
                <a:effectLst/>
                <a:latin typeface="Times New Roman Bold"/>
                <a:ea typeface="Calibri" panose="020F0502020204030204" pitchFamily="34" charset="0"/>
                <a:cs typeface="Times New Roman Bold"/>
              </a:rPr>
              <a:t>ă</a:t>
            </a:r>
            <a:r>
              <a:rPr lang="vi-VN" sz="2000" b="0" kern="100" dirty="0">
                <a:effectLst/>
                <a:latin typeface="Times New Roman" panose="02020603050405020304" pitchFamily="18" charset="0"/>
                <a:ea typeface="Calibri" panose="020F0502020204030204" pitchFamily="34" charset="0"/>
                <a:cs typeface="Times New Roman Bold"/>
              </a:rPr>
              <a:t>ng </a:t>
            </a:r>
            <a:r>
              <a:rPr lang="vi-VN" sz="2000" b="0" kern="100" dirty="0">
                <a:effectLst/>
                <a:latin typeface="Times New Roman Bold"/>
                <a:ea typeface="Calibri" panose="020F0502020204030204" pitchFamily="34" charset="0"/>
                <a:cs typeface="Times New Roman Bold"/>
              </a:rPr>
              <a:t>ở </a:t>
            </a:r>
            <a:r>
              <a:rPr lang="vi-VN" sz="2000" b="0" kern="100" dirty="0">
                <a:effectLst/>
                <a:latin typeface="Times New Roman" panose="02020603050405020304" pitchFamily="18" charset="0"/>
                <a:ea typeface="Calibri" panose="020F0502020204030204" pitchFamily="34" charset="0"/>
                <a:cs typeface="Times New Roman Bold"/>
              </a:rPr>
              <a:t>t</a:t>
            </a:r>
            <a:r>
              <a:rPr lang="vi-VN" sz="2000" b="0" kern="100" dirty="0">
                <a:effectLst/>
                <a:latin typeface="Times New Roman Bold"/>
                <a:ea typeface="Calibri" panose="020F0502020204030204" pitchFamily="34" charset="0"/>
                <a:cs typeface="Times New Roman Bold"/>
              </a:rPr>
              <a:t>ầ</a:t>
            </a:r>
            <a:r>
              <a:rPr lang="vi-VN" sz="2000" b="0" kern="100" dirty="0">
                <a:effectLst/>
                <a:latin typeface="Times New Roman" panose="02020603050405020304" pitchFamily="18" charset="0"/>
                <a:ea typeface="Calibri" panose="020F0502020204030204" pitchFamily="34" charset="0"/>
                <a:cs typeface="Times New Roman Bold"/>
              </a:rPr>
              <a:t>ng tr</a:t>
            </a:r>
            <a:r>
              <a:rPr lang="vi-VN" sz="2000" b="0" kern="100" dirty="0">
                <a:effectLst/>
                <a:latin typeface="Times New Roman Bold"/>
                <a:ea typeface="Calibri" panose="020F0502020204030204" pitchFamily="34" charset="0"/>
                <a:cs typeface="Times New Roman Bold"/>
              </a:rPr>
              <a:t>ê</a:t>
            </a:r>
            <a:r>
              <a:rPr lang="vi-VN" sz="2000" b="0" kern="100" dirty="0">
                <a:effectLst/>
                <a:latin typeface="Times New Roman" panose="02020603050405020304" pitchFamily="18" charset="0"/>
                <a:ea typeface="Calibri" panose="020F0502020204030204" pitchFamily="34" charset="0"/>
                <a:cs typeface="Times New Roman Bold"/>
              </a:rPr>
              <a:t>n, ch</a:t>
            </a:r>
            <a:r>
              <a:rPr lang="vi-VN" sz="2000" b="0" kern="100" dirty="0">
                <a:effectLst/>
                <a:latin typeface="Times New Roman Bold"/>
                <a:ea typeface="Calibri" panose="020F0502020204030204" pitchFamily="34" charset="0"/>
                <a:cs typeface="Times New Roman Bold"/>
              </a:rPr>
              <a:t>ú</a:t>
            </a:r>
            <a:r>
              <a:rPr lang="vi-VN" sz="2000" b="0" kern="100" dirty="0">
                <a:effectLst/>
                <a:latin typeface="Times New Roman" panose="02020603050405020304" pitchFamily="18" charset="0"/>
                <a:ea typeface="Calibri" panose="020F0502020204030204" pitchFamily="34" charset="0"/>
                <a:cs typeface="Times New Roman Bold"/>
              </a:rPr>
              <a:t>ng s</a:t>
            </a:r>
            <a:r>
              <a:rPr lang="vi-VN" sz="2000" b="0" kern="100" dirty="0">
                <a:effectLst/>
                <a:latin typeface="Times New Roman Bold"/>
                <a:ea typeface="Calibri" panose="020F0502020204030204" pitchFamily="34" charset="0"/>
                <a:cs typeface="Times New Roman Bold"/>
              </a:rPr>
              <a:t>ẽ </a:t>
            </a:r>
            <a:r>
              <a:rPr lang="vi-VN" sz="2000" b="0" kern="100" dirty="0">
                <a:effectLst/>
                <a:latin typeface="Times New Roman" panose="02020603050405020304" pitchFamily="18" charset="0"/>
                <a:ea typeface="Calibri" panose="020F0502020204030204" pitchFamily="34" charset="0"/>
                <a:cs typeface="Times New Roman Bold"/>
              </a:rPr>
              <a:t>ti</a:t>
            </a:r>
            <a:r>
              <a:rPr lang="vi-VN" sz="2000" b="0" kern="100" dirty="0">
                <a:effectLst/>
                <a:latin typeface="Times New Roman Bold"/>
                <a:ea typeface="Calibri" panose="020F0502020204030204" pitchFamily="34" charset="0"/>
                <a:cs typeface="Times New Roman Bold"/>
              </a:rPr>
              <a:t>ế</a:t>
            </a:r>
            <a:r>
              <a:rPr lang="vi-VN" sz="2000" b="0" kern="100" dirty="0">
                <a:effectLst/>
                <a:latin typeface="Times New Roman" panose="02020603050405020304" pitchFamily="18" charset="0"/>
                <a:ea typeface="Calibri" panose="020F0502020204030204" pitchFamily="34" charset="0"/>
                <a:cs typeface="Times New Roman Bold"/>
              </a:rPr>
              <a:t>p </a:t>
            </a:r>
            <a:r>
              <a:rPr lang="vi-VN" sz="2000" kern="100" dirty="0">
                <a:effectLst/>
                <a:latin typeface="Times New Roman" panose="02020603050405020304" pitchFamily="18" charset="0"/>
                <a:ea typeface="Calibri" panose="020F0502020204030204" pitchFamily="34" charset="0"/>
                <a:cs typeface="Times New Roman Bold"/>
              </a:rPr>
              <a:t>t</a:t>
            </a:r>
            <a:r>
              <a:rPr lang="vi-VN" sz="2000" kern="100" dirty="0">
                <a:effectLst/>
                <a:latin typeface="Times New Roman Bold"/>
                <a:ea typeface="Calibri" panose="020F0502020204030204" pitchFamily="34" charset="0"/>
                <a:cs typeface="Times New Roman Bold"/>
              </a:rPr>
              <a:t>ụ</a:t>
            </a:r>
            <a:r>
              <a:rPr lang="vi-VN" sz="2000" kern="100" dirty="0">
                <a:effectLst/>
                <a:latin typeface="Times New Roman" panose="02020603050405020304" pitchFamily="18" charset="0"/>
                <a:ea typeface="Calibri" panose="020F0502020204030204" pitchFamily="34" charset="0"/>
                <a:cs typeface="Times New Roman Bold"/>
              </a:rPr>
              <a:t>c </a:t>
            </a:r>
            <a:r>
              <a:rPr lang="vi-VN" sz="2000" b="1" kern="100" dirty="0">
                <a:effectLst/>
                <a:highlight>
                  <a:srgbClr val="FFFF00"/>
                </a:highlight>
                <a:latin typeface="Times New Roman Bold"/>
                <a:ea typeface="Calibri" panose="020F0502020204030204" pitchFamily="34" charset="0"/>
                <a:cs typeface="Times New Roman Bold"/>
              </a:rPr>
              <a:t>đô</a:t>
            </a:r>
            <a:r>
              <a:rPr lang="vi-VN" sz="2000" b="1" kern="100" dirty="0">
                <a:effectLst/>
                <a:highlight>
                  <a:srgbClr val="FFFF00"/>
                </a:highlight>
                <a:latin typeface="Times New Roman" panose="02020603050405020304" pitchFamily="18" charset="0"/>
                <a:ea typeface="Calibri" panose="020F0502020204030204" pitchFamily="34" charset="0"/>
                <a:cs typeface="Times New Roman Bold"/>
              </a:rPr>
              <a:t>ng k</a:t>
            </a:r>
            <a:r>
              <a:rPr lang="vi-VN" sz="2000" b="1" kern="100" dirty="0">
                <a:effectLst/>
                <a:highlight>
                  <a:srgbClr val="FFFF00"/>
                </a:highlight>
                <a:latin typeface="Times New Roman Bold"/>
                <a:ea typeface="Calibri" panose="020F0502020204030204" pitchFamily="34" charset="0"/>
                <a:cs typeface="Times New Roman Bold"/>
              </a:rPr>
              <a:t>ế</a:t>
            </a:r>
            <a:r>
              <a:rPr lang="vi-VN" sz="2000" b="1" kern="100" dirty="0">
                <a:effectLst/>
                <a:highlight>
                  <a:srgbClr val="FFFF00"/>
                </a:highlight>
                <a:latin typeface="Times New Roman" panose="02020603050405020304" pitchFamily="18" charset="0"/>
                <a:ea typeface="Calibri" panose="020F0502020204030204" pitchFamily="34" charset="0"/>
                <a:cs typeface="Times New Roman Bold"/>
              </a:rPr>
              <a:t>t l</a:t>
            </a:r>
            <a:r>
              <a:rPr lang="vi-VN" sz="2000" b="1" kern="100" dirty="0">
                <a:effectLst/>
                <a:highlight>
                  <a:srgbClr val="FFFF00"/>
                </a:highlight>
                <a:latin typeface="Times New Roman Bold"/>
                <a:ea typeface="Calibri" panose="020F0502020204030204" pitchFamily="34" charset="0"/>
                <a:cs typeface="Times New Roman Bold"/>
              </a:rPr>
              <a:t>ạ</a:t>
            </a:r>
            <a:r>
              <a:rPr lang="vi-VN" sz="2000" b="1" kern="100" dirty="0">
                <a:effectLst/>
                <a:highlight>
                  <a:srgbClr val="FFFF00"/>
                </a:highlight>
                <a:latin typeface="Times New Roman" panose="02020603050405020304" pitchFamily="18" charset="0"/>
                <a:ea typeface="Calibri" panose="020F0502020204030204" pitchFamily="34" charset="0"/>
                <a:cs typeface="Times New Roman Bold"/>
              </a:rPr>
              <a:t>i th</a:t>
            </a:r>
            <a:r>
              <a:rPr lang="vi-VN" sz="2000" b="1" kern="100" dirty="0">
                <a:effectLst/>
                <a:highlight>
                  <a:srgbClr val="FFFF00"/>
                </a:highlight>
                <a:latin typeface="Times New Roman Bold"/>
                <a:ea typeface="Calibri" panose="020F0502020204030204" pitchFamily="34" charset="0"/>
                <a:cs typeface="Times New Roman Bold"/>
              </a:rPr>
              <a:t>à</a:t>
            </a:r>
            <a:r>
              <a:rPr lang="vi-VN" sz="2000" b="1" kern="100" dirty="0">
                <a:effectLst/>
                <a:highlight>
                  <a:srgbClr val="FFFF00"/>
                </a:highlight>
                <a:latin typeface="Times New Roman" panose="02020603050405020304" pitchFamily="18" charset="0"/>
                <a:ea typeface="Calibri" panose="020F0502020204030204" pitchFamily="34" charset="0"/>
                <a:cs typeface="Times New Roman Bold"/>
              </a:rPr>
              <a:t>nh t</a:t>
            </a:r>
            <a:r>
              <a:rPr lang="vi-VN" sz="2000" b="1" kern="100" dirty="0">
                <a:effectLst/>
                <a:highlight>
                  <a:srgbClr val="FFFF00"/>
                </a:highlight>
                <a:latin typeface="Times New Roman Bold"/>
                <a:ea typeface="Calibri" panose="020F0502020204030204" pitchFamily="34" charset="0"/>
                <a:cs typeface="Times New Roman Bold"/>
              </a:rPr>
              <a:t>ừ</a:t>
            </a:r>
            <a:r>
              <a:rPr lang="vi-VN" sz="2000" b="1" kern="100" dirty="0">
                <a:effectLst/>
                <a:highlight>
                  <a:srgbClr val="FFFF00"/>
                </a:highlight>
                <a:latin typeface="Times New Roman" panose="02020603050405020304" pitchFamily="18" charset="0"/>
                <a:ea typeface="Calibri" panose="020F0502020204030204" pitchFamily="34" charset="0"/>
                <a:cs typeface="Times New Roman Bold"/>
              </a:rPr>
              <a:t>ng l</a:t>
            </a:r>
            <a:r>
              <a:rPr lang="vi-VN" sz="2000" b="1" kern="100" dirty="0">
                <a:effectLst/>
                <a:highlight>
                  <a:srgbClr val="FFFF00"/>
                </a:highlight>
                <a:latin typeface="Times New Roman Bold"/>
                <a:ea typeface="Calibri" panose="020F0502020204030204" pitchFamily="34" charset="0"/>
                <a:cs typeface="Times New Roman Bold"/>
              </a:rPr>
              <a:t>ớ</a:t>
            </a:r>
            <a:r>
              <a:rPr lang="vi-VN" sz="2000" b="1" kern="100" dirty="0">
                <a:effectLst/>
                <a:highlight>
                  <a:srgbClr val="FFFF00"/>
                </a:highlight>
                <a:latin typeface="Times New Roman" panose="02020603050405020304" pitchFamily="18" charset="0"/>
                <a:ea typeface="Calibri" panose="020F0502020204030204" pitchFamily="34" charset="0"/>
                <a:cs typeface="Times New Roman Bold"/>
              </a:rPr>
              <a:t>p xung quanh h</a:t>
            </a:r>
            <a:r>
              <a:rPr lang="vi-VN" sz="2000" b="1" kern="100" dirty="0">
                <a:effectLst/>
                <a:highlight>
                  <a:srgbClr val="FFFF00"/>
                </a:highlight>
                <a:latin typeface="Times New Roman Bold"/>
                <a:ea typeface="Calibri" panose="020F0502020204030204" pitchFamily="34" charset="0"/>
                <a:cs typeface="Times New Roman Bold"/>
              </a:rPr>
              <a:t>ạ</a:t>
            </a:r>
            <a:r>
              <a:rPr lang="vi-VN" sz="2000" b="1" kern="100" dirty="0">
                <a:effectLst/>
                <a:highlight>
                  <a:srgbClr val="FFFF00"/>
                </a:highlight>
                <a:latin typeface="Times New Roman" panose="02020603050405020304" pitchFamily="18" charset="0"/>
                <a:ea typeface="Calibri" panose="020F0502020204030204" pitchFamily="34" charset="0"/>
                <a:cs typeface="Times New Roman Bold"/>
              </a:rPr>
              <a:t>t b</a:t>
            </a:r>
            <a:r>
              <a:rPr lang="vi-VN" sz="2000" b="1" kern="100" dirty="0">
                <a:effectLst/>
                <a:highlight>
                  <a:srgbClr val="FFFF00"/>
                </a:highlight>
                <a:latin typeface="Times New Roman Bold"/>
                <a:ea typeface="Calibri" panose="020F0502020204030204" pitchFamily="34" charset="0"/>
                <a:cs typeface="Times New Roman Bold"/>
              </a:rPr>
              <a:t>ă</a:t>
            </a:r>
            <a:r>
              <a:rPr lang="vi-VN" sz="2000" b="1" kern="100" dirty="0">
                <a:effectLst/>
                <a:highlight>
                  <a:srgbClr val="FFFF00"/>
                </a:highlight>
                <a:latin typeface="Times New Roman" panose="02020603050405020304" pitchFamily="18" charset="0"/>
                <a:ea typeface="Calibri" panose="020F0502020204030204" pitchFamily="34" charset="0"/>
                <a:cs typeface="Times New Roman Bold"/>
              </a:rPr>
              <a:t>ng v</a:t>
            </a:r>
            <a:r>
              <a:rPr lang="vi-VN" sz="2000" b="1" kern="100" dirty="0">
                <a:effectLst/>
                <a:highlight>
                  <a:srgbClr val="FFFF00"/>
                </a:highlight>
                <a:latin typeface="Times New Roman Bold"/>
                <a:ea typeface="Calibri" panose="020F0502020204030204" pitchFamily="34" charset="0"/>
                <a:cs typeface="Times New Roman Bold"/>
              </a:rPr>
              <a:t>à </a:t>
            </a:r>
            <a:r>
              <a:rPr lang="vi-VN" sz="2000" b="1" kern="100" dirty="0">
                <a:effectLst/>
                <a:highlight>
                  <a:srgbClr val="FFFF00"/>
                </a:highlight>
                <a:latin typeface="Times New Roman" panose="02020603050405020304" pitchFamily="18" charset="0"/>
                <a:ea typeface="Calibri" panose="020F0502020204030204" pitchFamily="34" charset="0"/>
                <a:cs typeface="Times New Roman Bold"/>
              </a:rPr>
              <a:t>l</a:t>
            </a:r>
            <a:r>
              <a:rPr lang="vi-VN" sz="2000" b="1" kern="100" dirty="0">
                <a:effectLst/>
                <a:highlight>
                  <a:srgbClr val="FFFF00"/>
                </a:highlight>
                <a:latin typeface="Times New Roman Bold"/>
                <a:ea typeface="Calibri" panose="020F0502020204030204" pitchFamily="34" charset="0"/>
                <a:cs typeface="Times New Roman Bold"/>
              </a:rPr>
              <a:t>à</a:t>
            </a:r>
            <a:r>
              <a:rPr lang="vi-VN" sz="2000" b="1" kern="100" dirty="0">
                <a:effectLst/>
                <a:highlight>
                  <a:srgbClr val="FFFF00"/>
                </a:highlight>
                <a:latin typeface="Times New Roman" panose="02020603050405020304" pitchFamily="18" charset="0"/>
                <a:ea typeface="Calibri" panose="020F0502020204030204" pitchFamily="34" charset="0"/>
                <a:cs typeface="Times New Roman Bold"/>
              </a:rPr>
              <a:t>m cho nh</a:t>
            </a:r>
            <a:r>
              <a:rPr lang="vi-VN" sz="2000" b="1" kern="100" dirty="0">
                <a:effectLst/>
                <a:highlight>
                  <a:srgbClr val="FFFF00"/>
                </a:highlight>
                <a:latin typeface="Times New Roman Bold"/>
                <a:ea typeface="Calibri" panose="020F0502020204030204" pitchFamily="34" charset="0"/>
                <a:cs typeface="Times New Roman Bold"/>
              </a:rPr>
              <a:t>ữ</a:t>
            </a:r>
            <a:r>
              <a:rPr lang="vi-VN" sz="2000" b="1" kern="100" dirty="0">
                <a:effectLst/>
                <a:highlight>
                  <a:srgbClr val="FFFF00"/>
                </a:highlight>
                <a:latin typeface="Times New Roman" panose="02020603050405020304" pitchFamily="18" charset="0"/>
                <a:ea typeface="Calibri" panose="020F0502020204030204" pitchFamily="34" charset="0"/>
                <a:cs typeface="Times New Roman Bold"/>
              </a:rPr>
              <a:t>ng vi</a:t>
            </a:r>
            <a:r>
              <a:rPr lang="vi-VN" sz="2000" b="1" kern="100" dirty="0">
                <a:effectLst/>
                <a:highlight>
                  <a:srgbClr val="FFFF00"/>
                </a:highlight>
                <a:latin typeface="Times New Roman Bold"/>
                <a:ea typeface="Calibri" panose="020F0502020204030204" pitchFamily="34" charset="0"/>
                <a:cs typeface="Times New Roman Bold"/>
              </a:rPr>
              <a:t>ê</a:t>
            </a:r>
            <a:r>
              <a:rPr lang="vi-VN" sz="2000" b="1" kern="100" dirty="0">
                <a:effectLst/>
                <a:highlight>
                  <a:srgbClr val="FFFF00"/>
                </a:highlight>
                <a:latin typeface="Times New Roman" panose="02020603050405020304" pitchFamily="18" charset="0"/>
                <a:ea typeface="Calibri" panose="020F0502020204030204" pitchFamily="34" charset="0"/>
                <a:cs typeface="Times New Roman Bold"/>
              </a:rPr>
              <a:t>n m</a:t>
            </a:r>
            <a:r>
              <a:rPr lang="vi-VN" sz="2000" b="1" kern="100" dirty="0">
                <a:effectLst/>
                <a:highlight>
                  <a:srgbClr val="FFFF00"/>
                </a:highlight>
                <a:latin typeface="Times New Roman Bold"/>
                <a:ea typeface="Calibri" panose="020F0502020204030204" pitchFamily="34" charset="0"/>
                <a:cs typeface="Times New Roman Bold"/>
              </a:rPr>
              <a:t>ư</a:t>
            </a:r>
            <a:r>
              <a:rPr lang="vi-VN" sz="2000" b="1" kern="100" dirty="0">
                <a:effectLst/>
                <a:highlight>
                  <a:srgbClr val="FFFF00"/>
                </a:highlight>
                <a:latin typeface="Times New Roman" panose="02020603050405020304" pitchFamily="18" charset="0"/>
                <a:ea typeface="Calibri" panose="020F0502020204030204" pitchFamily="34" charset="0"/>
                <a:cs typeface="Times New Roman Bold"/>
              </a:rPr>
              <a:t>a </a:t>
            </a:r>
            <a:r>
              <a:rPr lang="vi-VN" sz="2000" b="1" kern="100" dirty="0">
                <a:effectLst/>
                <a:highlight>
                  <a:srgbClr val="FFFF00"/>
                </a:highlight>
                <a:latin typeface="Times New Roman Bold"/>
                <a:ea typeface="Calibri" panose="020F0502020204030204" pitchFamily="34" charset="0"/>
                <a:cs typeface="Times New Roman Bold"/>
              </a:rPr>
              <a:t>đá </a:t>
            </a:r>
            <a:r>
              <a:rPr lang="vi-VN" sz="2000" b="1" kern="100" dirty="0">
                <a:effectLst/>
                <a:highlight>
                  <a:srgbClr val="FFFF00"/>
                </a:highlight>
                <a:latin typeface="Times New Roman" panose="02020603050405020304" pitchFamily="18" charset="0"/>
                <a:ea typeface="Calibri" panose="020F0502020204030204" pitchFamily="34" charset="0"/>
                <a:cs typeface="Times New Roman Bold"/>
              </a:rPr>
              <a:t>l</a:t>
            </a:r>
            <a:r>
              <a:rPr lang="vi-VN" sz="2000" b="1" kern="100" dirty="0">
                <a:effectLst/>
                <a:highlight>
                  <a:srgbClr val="FFFF00"/>
                </a:highlight>
                <a:latin typeface="Times New Roman Bold"/>
                <a:ea typeface="Calibri" panose="020F0502020204030204" pitchFamily="34" charset="0"/>
                <a:cs typeface="Times New Roman Bold"/>
              </a:rPr>
              <a:t>ớ</a:t>
            </a:r>
            <a:r>
              <a:rPr lang="vi-VN" sz="2000" b="1" kern="100" dirty="0">
                <a:effectLst/>
                <a:highlight>
                  <a:srgbClr val="FFFF00"/>
                </a:highlight>
                <a:latin typeface="Times New Roman" panose="02020603050405020304" pitchFamily="18" charset="0"/>
                <a:ea typeface="Calibri" panose="020F0502020204030204" pitchFamily="34" charset="0"/>
                <a:cs typeface="Times New Roman Bold"/>
              </a:rPr>
              <a:t>n d</a:t>
            </a:r>
            <a:r>
              <a:rPr lang="vi-VN" sz="2000" b="1" kern="100" dirty="0">
                <a:effectLst/>
                <a:highlight>
                  <a:srgbClr val="FFFF00"/>
                </a:highlight>
                <a:latin typeface="Times New Roman Bold"/>
                <a:ea typeface="Calibri" panose="020F0502020204030204" pitchFamily="34" charset="0"/>
                <a:cs typeface="Times New Roman Bold"/>
              </a:rPr>
              <a:t>ầ</a:t>
            </a:r>
            <a:r>
              <a:rPr lang="vi-VN" sz="2000" b="1" kern="100" dirty="0">
                <a:effectLst/>
                <a:highlight>
                  <a:srgbClr val="FFFF00"/>
                </a:highlight>
                <a:latin typeface="Times New Roman" panose="02020603050405020304" pitchFamily="18" charset="0"/>
                <a:ea typeface="Calibri" panose="020F0502020204030204" pitchFamily="34" charset="0"/>
                <a:cs typeface="Times New Roman Bold"/>
              </a:rPr>
              <a:t>n theo th</a:t>
            </a:r>
            <a:r>
              <a:rPr lang="vi-VN" sz="2000" b="1" kern="100" dirty="0">
                <a:effectLst/>
                <a:highlight>
                  <a:srgbClr val="FFFF00"/>
                </a:highlight>
                <a:latin typeface="Times New Roman Bold"/>
                <a:ea typeface="Calibri" panose="020F0502020204030204" pitchFamily="34" charset="0"/>
                <a:cs typeface="Times New Roman Bold"/>
              </a:rPr>
              <a:t>ờ</a:t>
            </a:r>
            <a:r>
              <a:rPr lang="vi-VN" sz="2000" b="1" kern="100" dirty="0">
                <a:effectLst/>
                <a:highlight>
                  <a:srgbClr val="FFFF00"/>
                </a:highlight>
                <a:latin typeface="Times New Roman" panose="02020603050405020304" pitchFamily="18" charset="0"/>
                <a:ea typeface="Calibri" panose="020F0502020204030204" pitchFamily="34" charset="0"/>
                <a:cs typeface="Times New Roman Bold"/>
              </a:rPr>
              <a:t>i gian. </a:t>
            </a:r>
            <a:r>
              <a:rPr lang="vi-VN" sz="2000" b="1" kern="100" dirty="0">
                <a:effectLst/>
                <a:highlight>
                  <a:srgbClr val="00FFFF"/>
                </a:highlight>
                <a:latin typeface="Times New Roman" panose="02020603050405020304" pitchFamily="18" charset="0"/>
                <a:ea typeface="Calibri" panose="020F0502020204030204" pitchFamily="34" charset="0"/>
                <a:cs typeface="Times New Roman Bold"/>
              </a:rPr>
              <a:t>V</a:t>
            </a:r>
            <a:r>
              <a:rPr lang="vi-VN" sz="2000" b="1" kern="100" dirty="0">
                <a:effectLst/>
                <a:highlight>
                  <a:srgbClr val="00FFFF"/>
                </a:highlight>
                <a:latin typeface="Times New Roman Bold"/>
                <a:ea typeface="Calibri" panose="020F0502020204030204" pitchFamily="34" charset="0"/>
                <a:cs typeface="Times New Roman Bold"/>
              </a:rPr>
              <a:t>à </a:t>
            </a:r>
            <a:r>
              <a:rPr lang="vi-VN" sz="2000" b="1" kern="100" dirty="0">
                <a:effectLst/>
                <a:highlight>
                  <a:srgbClr val="00FFFF"/>
                </a:highlight>
                <a:latin typeface="Times New Roman" panose="02020603050405020304" pitchFamily="18" charset="0"/>
                <a:ea typeface="Calibri" panose="020F0502020204030204" pitchFamily="34" charset="0"/>
                <a:cs typeface="Times New Roman Bold"/>
              </a:rPr>
              <a:t>r</a:t>
            </a:r>
            <a:r>
              <a:rPr lang="vi-VN" sz="2000" b="1" kern="100" dirty="0">
                <a:effectLst/>
                <a:highlight>
                  <a:srgbClr val="00FFFF"/>
                </a:highlight>
                <a:latin typeface="Times New Roman Bold"/>
                <a:ea typeface="Calibri" panose="020F0502020204030204" pitchFamily="34" charset="0"/>
                <a:cs typeface="Times New Roman Bold"/>
              </a:rPr>
              <a:t>ồ</a:t>
            </a:r>
            <a:r>
              <a:rPr lang="vi-VN" sz="2000" b="1" kern="100" dirty="0">
                <a:effectLst/>
                <a:highlight>
                  <a:srgbClr val="00FFFF"/>
                </a:highlight>
                <a:latin typeface="Times New Roman" panose="02020603050405020304" pitchFamily="18" charset="0"/>
                <a:ea typeface="Calibri" panose="020F0502020204030204" pitchFamily="34" charset="0"/>
                <a:cs typeface="Times New Roman Bold"/>
              </a:rPr>
              <a:t>i, </a:t>
            </a:r>
            <a:r>
              <a:rPr lang="vi-VN" sz="2000" b="0" kern="100" dirty="0">
                <a:effectLst/>
                <a:latin typeface="Times New Roman" panose="02020603050405020304" pitchFamily="18" charset="0"/>
                <a:ea typeface="Calibri" panose="020F0502020204030204" pitchFamily="34" charset="0"/>
                <a:cs typeface="Times New Roman Bold"/>
              </a:rPr>
              <a:t>khi vi</a:t>
            </a:r>
            <a:r>
              <a:rPr lang="vi-VN" sz="2000" b="0" kern="100" dirty="0">
                <a:effectLst/>
                <a:latin typeface="Times New Roman Bold"/>
                <a:ea typeface="Calibri" panose="020F0502020204030204" pitchFamily="34" charset="0"/>
                <a:cs typeface="Times New Roman Bold"/>
              </a:rPr>
              <a:t>ê</a:t>
            </a:r>
            <a:r>
              <a:rPr lang="vi-VN" sz="2000" b="0" kern="100" dirty="0">
                <a:effectLst/>
                <a:latin typeface="Times New Roman" panose="02020603050405020304" pitchFamily="18" charset="0"/>
                <a:ea typeface="Calibri" panose="020F0502020204030204" pitchFamily="34" charset="0"/>
                <a:cs typeface="Times New Roman Bold"/>
              </a:rPr>
              <a:t>n m</a:t>
            </a:r>
            <a:r>
              <a:rPr lang="vi-VN" sz="2000" b="0" kern="100" dirty="0">
                <a:effectLst/>
                <a:latin typeface="Times New Roman Bold"/>
                <a:ea typeface="Calibri" panose="020F0502020204030204" pitchFamily="34" charset="0"/>
                <a:cs typeface="Times New Roman Bold"/>
              </a:rPr>
              <a:t>ư</a:t>
            </a:r>
            <a:r>
              <a:rPr lang="vi-VN" sz="2000" b="0" kern="100" dirty="0">
                <a:effectLst/>
                <a:latin typeface="Times New Roman" panose="02020603050405020304" pitchFamily="18" charset="0"/>
                <a:ea typeface="Calibri" panose="020F0502020204030204" pitchFamily="34" charset="0"/>
                <a:cs typeface="Times New Roman Bold"/>
              </a:rPr>
              <a:t>a </a:t>
            </a:r>
            <a:r>
              <a:rPr lang="vi-VN" sz="2000" b="0" kern="100" dirty="0">
                <a:effectLst/>
                <a:latin typeface="Times New Roman Bold"/>
                <a:ea typeface="Calibri" panose="020F0502020204030204" pitchFamily="34" charset="0"/>
                <a:cs typeface="Times New Roman Bold"/>
              </a:rPr>
              <a:t>đá đủ </a:t>
            </a:r>
            <a:r>
              <a:rPr lang="vi-VN" sz="2000" b="0" kern="100" dirty="0">
                <a:effectLst/>
                <a:latin typeface="Times New Roman" panose="02020603050405020304" pitchFamily="18" charset="0"/>
                <a:ea typeface="Calibri" panose="020F0502020204030204" pitchFamily="34" charset="0"/>
                <a:cs typeface="Times New Roman Bold"/>
              </a:rPr>
              <a:t>l</a:t>
            </a:r>
            <a:r>
              <a:rPr lang="vi-VN" sz="2000" b="0" kern="100" dirty="0">
                <a:effectLst/>
                <a:latin typeface="Times New Roman Bold"/>
                <a:ea typeface="Calibri" panose="020F0502020204030204" pitchFamily="34" charset="0"/>
                <a:cs typeface="Times New Roman Bold"/>
              </a:rPr>
              <a:t>ớ</a:t>
            </a:r>
            <a:r>
              <a:rPr lang="vi-VN" sz="2000" b="0" kern="100" dirty="0">
                <a:effectLst/>
                <a:latin typeface="Times New Roman" panose="02020603050405020304" pitchFamily="18" charset="0"/>
                <a:ea typeface="Calibri" panose="020F0502020204030204" pitchFamily="34" charset="0"/>
                <a:cs typeface="Times New Roman Bold"/>
              </a:rPr>
              <a:t>n v</a:t>
            </a:r>
            <a:r>
              <a:rPr lang="vi-VN" sz="2000" b="0" kern="100" dirty="0">
                <a:effectLst/>
                <a:latin typeface="Times New Roman Bold"/>
                <a:ea typeface="Calibri" panose="020F0502020204030204" pitchFamily="34" charset="0"/>
                <a:cs typeface="Times New Roman Bold"/>
              </a:rPr>
              <a:t>à </a:t>
            </a:r>
            <a:r>
              <a:rPr lang="vi-VN" sz="2000" b="0" kern="100" dirty="0">
                <a:effectLst/>
                <a:latin typeface="Times New Roman" panose="02020603050405020304" pitchFamily="18" charset="0"/>
                <a:ea typeface="Calibri" panose="020F0502020204030204" pitchFamily="34" charset="0"/>
                <a:cs typeface="Times New Roman Bold"/>
              </a:rPr>
              <a:t>n</a:t>
            </a:r>
            <a:r>
              <a:rPr lang="vi-VN" sz="2000" b="0" kern="100" dirty="0">
                <a:effectLst/>
                <a:latin typeface="Times New Roman Bold"/>
                <a:ea typeface="Calibri" panose="020F0502020204030204" pitchFamily="34" charset="0"/>
                <a:cs typeface="Times New Roman Bold"/>
              </a:rPr>
              <a:t>ặ</a:t>
            </a:r>
            <a:r>
              <a:rPr lang="vi-VN" sz="2000" b="0" kern="100" dirty="0">
                <a:effectLst/>
                <a:latin typeface="Times New Roman" panose="02020603050405020304" pitchFamily="18" charset="0"/>
                <a:ea typeface="Calibri" panose="020F0502020204030204" pitchFamily="34" charset="0"/>
                <a:cs typeface="Times New Roman Bold"/>
              </a:rPr>
              <a:t>ng, ch</a:t>
            </a:r>
            <a:r>
              <a:rPr lang="vi-VN" sz="2000" b="0" kern="100" dirty="0">
                <a:effectLst/>
                <a:latin typeface="Times New Roman Bold"/>
                <a:ea typeface="Calibri" panose="020F0502020204030204" pitchFamily="34" charset="0"/>
                <a:cs typeface="Times New Roman Bold"/>
              </a:rPr>
              <a:t>ú</a:t>
            </a:r>
            <a:r>
              <a:rPr lang="vi-VN" sz="2000" b="0" kern="100" dirty="0">
                <a:effectLst/>
                <a:latin typeface="Times New Roman" panose="02020603050405020304" pitchFamily="18" charset="0"/>
                <a:ea typeface="Calibri" panose="020F0502020204030204" pitchFamily="34" charset="0"/>
                <a:cs typeface="Times New Roman Bold"/>
              </a:rPr>
              <a:t>ng s</a:t>
            </a:r>
            <a:r>
              <a:rPr lang="vi-VN" sz="2000" b="0" kern="100" dirty="0">
                <a:effectLst/>
                <a:latin typeface="Times New Roman Bold"/>
                <a:ea typeface="Calibri" panose="020F0502020204030204" pitchFamily="34" charset="0"/>
                <a:cs typeface="Times New Roman Bold"/>
              </a:rPr>
              <a:t>ẽ </a:t>
            </a:r>
            <a:r>
              <a:rPr lang="vi-VN" sz="2000" b="1" kern="100" dirty="0">
                <a:effectLst/>
                <a:highlight>
                  <a:srgbClr val="FFFF00"/>
                </a:highlight>
                <a:latin typeface="Times New Roman" panose="02020603050405020304" pitchFamily="18" charset="0"/>
                <a:ea typeface="Calibri" panose="020F0502020204030204" pitchFamily="34" charset="0"/>
                <a:cs typeface="Times New Roman Bold"/>
              </a:rPr>
              <a:t>r</a:t>
            </a:r>
            <a:r>
              <a:rPr lang="vi-VN" sz="2000" b="1" kern="100" dirty="0">
                <a:effectLst/>
                <a:highlight>
                  <a:srgbClr val="FFFF00"/>
                </a:highlight>
                <a:latin typeface="Times New Roman Bold"/>
                <a:ea typeface="Calibri" panose="020F0502020204030204" pitchFamily="34" charset="0"/>
                <a:cs typeface="Times New Roman Bold"/>
              </a:rPr>
              <a:t>ơ</a:t>
            </a:r>
            <a:r>
              <a:rPr lang="vi-VN" sz="2000" b="1" kern="100" dirty="0">
                <a:effectLst/>
                <a:highlight>
                  <a:srgbClr val="FFFF00"/>
                </a:highlight>
                <a:latin typeface="Times New Roman" panose="02020603050405020304" pitchFamily="18" charset="0"/>
                <a:ea typeface="Calibri" panose="020F0502020204030204" pitchFamily="34" charset="0"/>
                <a:cs typeface="Times New Roman Bold"/>
              </a:rPr>
              <a:t>i xu</a:t>
            </a:r>
            <a:r>
              <a:rPr lang="vi-VN" sz="2000" b="1" kern="100" dirty="0">
                <a:effectLst/>
                <a:highlight>
                  <a:srgbClr val="FFFF00"/>
                </a:highlight>
                <a:latin typeface="Times New Roman Bold"/>
                <a:ea typeface="Calibri" panose="020F0502020204030204" pitchFamily="34" charset="0"/>
                <a:cs typeface="Times New Roman Bold"/>
              </a:rPr>
              <a:t>ố</a:t>
            </a:r>
            <a:r>
              <a:rPr lang="vi-VN" sz="2000" b="1" kern="100" dirty="0">
                <a:effectLst/>
                <a:highlight>
                  <a:srgbClr val="FFFF00"/>
                </a:highlight>
                <a:latin typeface="Times New Roman" panose="02020603050405020304" pitchFamily="18" charset="0"/>
                <a:ea typeface="Calibri" panose="020F0502020204030204" pitchFamily="34" charset="0"/>
                <a:cs typeface="Times New Roman Bold"/>
              </a:rPr>
              <a:t>ng m</a:t>
            </a:r>
            <a:r>
              <a:rPr lang="vi-VN" sz="2000" b="1" kern="100" dirty="0">
                <a:effectLst/>
                <a:highlight>
                  <a:srgbClr val="FFFF00"/>
                </a:highlight>
                <a:latin typeface="Times New Roman Bold"/>
                <a:ea typeface="Calibri" panose="020F0502020204030204" pitchFamily="34" charset="0"/>
                <a:cs typeface="Times New Roman Bold"/>
              </a:rPr>
              <a:t>ặ</a:t>
            </a:r>
            <a:r>
              <a:rPr lang="vi-VN" sz="2000" b="1" kern="100" dirty="0">
                <a:effectLst/>
                <a:highlight>
                  <a:srgbClr val="FFFF00"/>
                </a:highlight>
                <a:latin typeface="Times New Roman" panose="02020603050405020304" pitchFamily="18" charset="0"/>
                <a:ea typeface="Calibri" panose="020F0502020204030204" pitchFamily="34" charset="0"/>
                <a:cs typeface="Times New Roman Bold"/>
              </a:rPr>
              <a:t>t </a:t>
            </a:r>
            <a:r>
              <a:rPr lang="vi-VN" sz="2000" b="1" kern="100" dirty="0">
                <a:effectLst/>
                <a:highlight>
                  <a:srgbClr val="FFFF00"/>
                </a:highlight>
                <a:latin typeface="Times New Roman Bold"/>
                <a:ea typeface="Calibri" panose="020F0502020204030204" pitchFamily="34" charset="0"/>
                <a:cs typeface="Times New Roman Bold"/>
              </a:rPr>
              <a:t>đấ</a:t>
            </a:r>
            <a:r>
              <a:rPr lang="vi-VN" sz="2000" b="1" kern="100" dirty="0">
                <a:effectLst/>
                <a:highlight>
                  <a:srgbClr val="FFFF00"/>
                </a:highlight>
                <a:latin typeface="Times New Roman" panose="02020603050405020304" pitchFamily="18" charset="0"/>
                <a:ea typeface="Calibri" panose="020F0502020204030204" pitchFamily="34" charset="0"/>
                <a:cs typeface="Times New Roman Bold"/>
              </a:rPr>
              <a:t>t </a:t>
            </a:r>
            <a:r>
              <a:rPr lang="vi-VN" sz="2000" b="0" kern="100" dirty="0">
                <a:effectLst/>
                <a:latin typeface="Times New Roman" panose="02020603050405020304" pitchFamily="18" charset="0"/>
                <a:ea typeface="Calibri" panose="020F0502020204030204" pitchFamily="34" charset="0"/>
                <a:cs typeface="Times New Roman Bold"/>
              </a:rPr>
              <a:t>k</a:t>
            </a:r>
            <a:r>
              <a:rPr lang="vi-VN" sz="2000" b="0" kern="100" dirty="0">
                <a:effectLst/>
                <a:latin typeface="Times New Roman Bold"/>
                <a:ea typeface="Calibri" panose="020F0502020204030204" pitchFamily="34" charset="0"/>
                <a:cs typeface="Times New Roman Bold"/>
              </a:rPr>
              <a:t>è</a:t>
            </a:r>
            <a:r>
              <a:rPr lang="vi-VN" sz="2000" b="0" kern="100" dirty="0">
                <a:effectLst/>
                <a:latin typeface="Times New Roman" panose="02020603050405020304" pitchFamily="18" charset="0"/>
                <a:ea typeface="Calibri" panose="020F0502020204030204" pitchFamily="34" charset="0"/>
                <a:cs typeface="Times New Roman Bold"/>
              </a:rPr>
              <a:t>m theo m</a:t>
            </a:r>
            <a:r>
              <a:rPr lang="vi-VN" sz="2000" b="0" kern="100" dirty="0">
                <a:effectLst/>
                <a:latin typeface="Times New Roman Bold"/>
                <a:ea typeface="Calibri" panose="020F0502020204030204" pitchFamily="34" charset="0"/>
                <a:cs typeface="Times New Roman Bold"/>
              </a:rPr>
              <a:t>ư</a:t>
            </a:r>
            <a:r>
              <a:rPr lang="vi-VN" sz="2000" b="0" kern="100" dirty="0">
                <a:effectLst/>
                <a:latin typeface="Times New Roman" panose="02020603050405020304" pitchFamily="18" charset="0"/>
                <a:ea typeface="Calibri" panose="020F0502020204030204" pitchFamily="34" charset="0"/>
                <a:cs typeface="Times New Roman Bold"/>
              </a:rPr>
              <a:t>a r</a:t>
            </a:r>
            <a:r>
              <a:rPr lang="vi-VN" sz="2000" b="0" kern="100" dirty="0">
                <a:effectLst/>
                <a:latin typeface="Times New Roman Bold"/>
                <a:ea typeface="Calibri" panose="020F0502020204030204" pitchFamily="34" charset="0"/>
                <a:cs typeface="Times New Roman Bold"/>
              </a:rPr>
              <a:t>à</a:t>
            </a:r>
            <a:r>
              <a:rPr lang="vi-VN" sz="2000" b="0" kern="100" dirty="0">
                <a:effectLst/>
                <a:latin typeface="Times New Roman" panose="02020603050405020304" pitchFamily="18" charset="0"/>
                <a:ea typeface="Calibri" panose="020F0502020204030204" pitchFamily="34" charset="0"/>
                <a:cs typeface="Times New Roman Bold"/>
              </a:rPr>
              <a:t>o v</a:t>
            </a:r>
            <a:r>
              <a:rPr lang="vi-VN" sz="2000" b="0" kern="100" dirty="0">
                <a:effectLst/>
                <a:latin typeface="Times New Roman Bold"/>
                <a:ea typeface="Calibri" panose="020F0502020204030204" pitchFamily="34" charset="0"/>
                <a:cs typeface="Times New Roman Bold"/>
              </a:rPr>
              <a:t>à </a:t>
            </a:r>
            <a:r>
              <a:rPr lang="vi-VN" sz="2000" b="0" kern="100" dirty="0">
                <a:effectLst/>
                <a:latin typeface="Times New Roman" panose="02020603050405020304" pitchFamily="18" charset="0"/>
                <a:ea typeface="Calibri" panose="020F0502020204030204" pitchFamily="34" charset="0"/>
                <a:cs typeface="Times New Roman Bold"/>
              </a:rPr>
              <a:t>g</a:t>
            </a:r>
            <a:r>
              <a:rPr lang="vi-VN" sz="2000" b="0" kern="100" dirty="0">
                <a:effectLst/>
                <a:latin typeface="Times New Roman Bold"/>
                <a:ea typeface="Calibri" panose="020F0502020204030204" pitchFamily="34" charset="0"/>
                <a:cs typeface="Times New Roman Bold"/>
              </a:rPr>
              <a:t>â</a:t>
            </a:r>
            <a:r>
              <a:rPr lang="vi-VN" sz="2000" b="0" kern="100" dirty="0">
                <a:effectLst/>
                <a:latin typeface="Times New Roman" panose="02020603050405020304" pitchFamily="18" charset="0"/>
                <a:ea typeface="Calibri" panose="020F0502020204030204" pitchFamily="34" charset="0"/>
                <a:cs typeface="Times New Roman Bold"/>
              </a:rPr>
              <a:t>y n</a:t>
            </a:r>
            <a:r>
              <a:rPr lang="vi-VN" sz="2000" b="0" kern="100" dirty="0">
                <a:effectLst/>
                <a:latin typeface="Times New Roman Bold"/>
                <a:ea typeface="Calibri" panose="020F0502020204030204" pitchFamily="34" charset="0"/>
                <a:cs typeface="Times New Roman Bold"/>
              </a:rPr>
              <a:t>ê</a:t>
            </a:r>
            <a:r>
              <a:rPr lang="vi-VN" sz="2000" b="0" kern="100" dirty="0">
                <a:effectLst/>
                <a:latin typeface="Times New Roman" panose="02020603050405020304" pitchFamily="18" charset="0"/>
                <a:ea typeface="Calibri" panose="020F0502020204030204" pitchFamily="34" charset="0"/>
                <a:cs typeface="Times New Roman Bold"/>
              </a:rPr>
              <a:t>n hi</a:t>
            </a:r>
            <a:r>
              <a:rPr lang="vi-VN" sz="2000" b="0" kern="100" dirty="0">
                <a:effectLst/>
                <a:latin typeface="Times New Roman Bold"/>
                <a:ea typeface="Calibri" panose="020F0502020204030204" pitchFamily="34" charset="0"/>
                <a:cs typeface="Times New Roman Bold"/>
              </a:rPr>
              <a:t>ệ</a:t>
            </a:r>
            <a:r>
              <a:rPr lang="vi-VN" sz="2000" b="0" kern="100" dirty="0">
                <a:effectLst/>
                <a:latin typeface="Times New Roman" panose="02020603050405020304" pitchFamily="18" charset="0"/>
                <a:ea typeface="Calibri" panose="020F0502020204030204" pitchFamily="34" charset="0"/>
                <a:cs typeface="Times New Roman Bold"/>
              </a:rPr>
              <a:t>n t</a:t>
            </a:r>
            <a:r>
              <a:rPr lang="vi-VN" sz="2000" b="0" kern="100" dirty="0">
                <a:effectLst/>
                <a:latin typeface="Times New Roman Bold"/>
                <a:ea typeface="Calibri" panose="020F0502020204030204" pitchFamily="34" charset="0"/>
                <a:cs typeface="Times New Roman Bold"/>
              </a:rPr>
              <a:t>ượ</a:t>
            </a:r>
            <a:r>
              <a:rPr lang="vi-VN" sz="2000" b="0" kern="100" dirty="0">
                <a:effectLst/>
                <a:latin typeface="Times New Roman" panose="02020603050405020304" pitchFamily="18" charset="0"/>
                <a:ea typeface="Calibri" panose="020F0502020204030204" pitchFamily="34" charset="0"/>
                <a:cs typeface="Times New Roman Bold"/>
              </a:rPr>
              <a:t>ng m</a:t>
            </a:r>
            <a:r>
              <a:rPr lang="vi-VN" sz="2000" b="0" kern="100" dirty="0">
                <a:effectLst/>
                <a:latin typeface="Times New Roman Bold"/>
                <a:ea typeface="Calibri" panose="020F0502020204030204" pitchFamily="34" charset="0"/>
                <a:cs typeface="Times New Roman Bold"/>
              </a:rPr>
              <a:t>ư</a:t>
            </a:r>
            <a:r>
              <a:rPr lang="vi-VN" sz="2000" b="0" kern="100" dirty="0">
                <a:effectLst/>
                <a:latin typeface="Times New Roman" panose="02020603050405020304" pitchFamily="18" charset="0"/>
                <a:ea typeface="Calibri" panose="020F0502020204030204" pitchFamily="34" charset="0"/>
                <a:cs typeface="Times New Roman Bold"/>
              </a:rPr>
              <a:t>a </a:t>
            </a:r>
            <a:r>
              <a:rPr lang="vi-VN" sz="2000" b="0" kern="100" dirty="0">
                <a:effectLst/>
                <a:latin typeface="Times New Roman Bold"/>
                <a:ea typeface="Calibri" panose="020F0502020204030204" pitchFamily="34" charset="0"/>
                <a:cs typeface="Times New Roman Bold"/>
              </a:rPr>
              <a:t>đá.</a:t>
            </a:r>
            <a:r>
              <a:rPr lang="vi-VN" sz="2000" kern="100" dirty="0">
                <a:effectLst/>
                <a:latin typeface="Times New Roman Bold"/>
                <a:ea typeface="Calibri" panose="020F0502020204030204" pitchFamily="34" charset="0"/>
                <a:cs typeface="Times New Roman" panose="02020603050405020304" pitchFamily="18" charset="0"/>
                <a:sym typeface="+mn-ea"/>
              </a:rPr>
              <a:t> Ở Việt Nam,t</a:t>
            </a:r>
            <a:r>
              <a:rPr lang="vi-VN" sz="2000" kern="100" dirty="0">
                <a:effectLst/>
                <a:latin typeface="Times New Roman" panose="02020603050405020304" pitchFamily="18" charset="0"/>
                <a:ea typeface="Calibri" panose="020F0502020204030204" pitchFamily="34" charset="0"/>
                <a:cs typeface="Times New Roman" panose="02020603050405020304" pitchFamily="18" charset="0"/>
                <a:sym typeface="+mn-ea"/>
              </a:rPr>
              <a:t>h</a:t>
            </a:r>
            <a:r>
              <a:rPr lang="vi-VN" sz="2000" kern="100" dirty="0">
                <a:effectLst/>
                <a:latin typeface="Times New Roman Bold Italic"/>
                <a:ea typeface="Calibri" panose="020F0502020204030204" pitchFamily="34" charset="0"/>
                <a:cs typeface="Times New Roman" panose="02020603050405020304" pitchFamily="18" charset="0"/>
                <a:sym typeface="+mn-ea"/>
              </a:rPr>
              <a:t>ờ</a:t>
            </a:r>
            <a:r>
              <a:rPr lang="vi-VN" sz="2000" kern="100" dirty="0">
                <a:effectLst/>
                <a:latin typeface="Times New Roman" panose="02020603050405020304" pitchFamily="18" charset="0"/>
                <a:ea typeface="Calibri" panose="020F0502020204030204" pitchFamily="34" charset="0"/>
                <a:cs typeface="Times New Roman" panose="02020603050405020304" pitchFamily="18" charset="0"/>
                <a:sym typeface="+mn-ea"/>
              </a:rPr>
              <a:t>i </a:t>
            </a:r>
            <a:r>
              <a:rPr lang="vi-VN" sz="2000" kern="100" dirty="0">
                <a:effectLst/>
                <a:latin typeface="Times New Roman Bold Italic"/>
                <a:ea typeface="Calibri" panose="020F0502020204030204" pitchFamily="34" charset="0"/>
                <a:cs typeface="Times New Roman" panose="02020603050405020304" pitchFamily="18" charset="0"/>
                <a:sym typeface="+mn-ea"/>
              </a:rPr>
              <a:t>đ</a:t>
            </a:r>
            <a:r>
              <a:rPr lang="vi-VN" sz="2000" kern="100" dirty="0">
                <a:effectLst/>
                <a:latin typeface="Times New Roman" panose="02020603050405020304" pitchFamily="18" charset="0"/>
                <a:ea typeface="Calibri" panose="020F0502020204030204" pitchFamily="34" charset="0"/>
                <a:cs typeface="Times New Roman" panose="02020603050405020304" pitchFamily="18" charset="0"/>
                <a:sym typeface="+mn-ea"/>
              </a:rPr>
              <a:t>i</a:t>
            </a:r>
            <a:r>
              <a:rPr lang="vi-VN" sz="2000" kern="100" dirty="0">
                <a:effectLst/>
                <a:latin typeface="Times New Roman Bold Italic"/>
                <a:ea typeface="Calibri" panose="020F0502020204030204" pitchFamily="34" charset="0"/>
                <a:cs typeface="Times New Roman" panose="02020603050405020304" pitchFamily="18" charset="0"/>
                <a:sym typeface="+mn-ea"/>
              </a:rPr>
              <a:t>ể</a:t>
            </a:r>
            <a:r>
              <a:rPr lang="vi-VN" sz="2000" kern="100" dirty="0">
                <a:effectLst/>
                <a:latin typeface="Times New Roman" panose="02020603050405020304" pitchFamily="18" charset="0"/>
                <a:ea typeface="Calibri" panose="020F0502020204030204" pitchFamily="34" charset="0"/>
                <a:cs typeface="Times New Roman" panose="02020603050405020304" pitchFamily="18" charset="0"/>
                <a:sym typeface="+mn-ea"/>
              </a:rPr>
              <a:t>m cu</a:t>
            </a:r>
            <a:r>
              <a:rPr lang="vi-VN" sz="2000" kern="100" dirty="0">
                <a:effectLst/>
                <a:latin typeface="Times New Roman Bold Italic"/>
                <a:ea typeface="Calibri" panose="020F0502020204030204" pitchFamily="34" charset="0"/>
                <a:cs typeface="Times New Roman" panose="02020603050405020304" pitchFamily="18" charset="0"/>
                <a:sym typeface="+mn-ea"/>
              </a:rPr>
              <a:t>ố</a:t>
            </a:r>
            <a:r>
              <a:rPr lang="vi-VN" sz="2000" kern="100" dirty="0">
                <a:effectLst/>
                <a:latin typeface="Times New Roman" panose="02020603050405020304" pitchFamily="18" charset="0"/>
                <a:ea typeface="Calibri" panose="020F0502020204030204" pitchFamily="34" charset="0"/>
                <a:cs typeface="Times New Roman" panose="02020603050405020304" pitchFamily="18" charset="0"/>
                <a:sym typeface="+mn-ea"/>
              </a:rPr>
              <a:t>i th</a:t>
            </a:r>
            <a:r>
              <a:rPr lang="vi-VN" sz="2000" kern="100" dirty="0">
                <a:effectLst/>
                <a:latin typeface="Times New Roman Bold Italic"/>
                <a:ea typeface="Calibri" panose="020F0502020204030204" pitchFamily="34" charset="0"/>
                <a:cs typeface="Times New Roman" panose="02020603050405020304" pitchFamily="18" charset="0"/>
                <a:sym typeface="+mn-ea"/>
              </a:rPr>
              <a:t>á</a:t>
            </a:r>
            <a:r>
              <a:rPr lang="vi-VN" sz="2000" kern="100" dirty="0">
                <a:effectLst/>
                <a:latin typeface="Times New Roman" panose="02020603050405020304" pitchFamily="18" charset="0"/>
                <a:ea typeface="Calibri" panose="020F0502020204030204" pitchFamily="34" charset="0"/>
                <a:cs typeface="Times New Roman" panose="02020603050405020304" pitchFamily="18" charset="0"/>
                <a:sym typeface="+mn-ea"/>
              </a:rPr>
              <a:t>ng 3 năm 2016 ở Chi</a:t>
            </a:r>
            <a:r>
              <a:rPr lang="vi-VN" sz="2000" kern="100" dirty="0">
                <a:effectLst/>
                <a:latin typeface="Times New Roman Bold Italic"/>
                <a:ea typeface="Calibri" panose="020F0502020204030204" pitchFamily="34" charset="0"/>
                <a:cs typeface="Times New Roman" panose="02020603050405020304" pitchFamily="18" charset="0"/>
                <a:sym typeface="+mn-ea"/>
              </a:rPr>
              <a:t>ê</a:t>
            </a:r>
            <a:r>
              <a:rPr lang="vi-VN" sz="2000" kern="100" dirty="0">
                <a:effectLst/>
                <a:latin typeface="Times New Roman" panose="02020603050405020304" pitchFamily="18" charset="0"/>
                <a:ea typeface="Calibri" panose="020F0502020204030204" pitchFamily="34" charset="0"/>
                <a:cs typeface="Times New Roman" panose="02020603050405020304" pitchFamily="18" charset="0"/>
                <a:sym typeface="+mn-ea"/>
              </a:rPr>
              <a:t>m H</a:t>
            </a:r>
            <a:r>
              <a:rPr lang="vi-VN" sz="2000" kern="100" dirty="0">
                <a:effectLst/>
                <a:latin typeface="Times New Roman Bold Italic"/>
                <a:ea typeface="Calibri" panose="020F0502020204030204" pitchFamily="34" charset="0"/>
                <a:cs typeface="Times New Roman" panose="02020603050405020304" pitchFamily="18" charset="0"/>
                <a:sym typeface="+mn-ea"/>
              </a:rPr>
              <a:t>ó</a:t>
            </a:r>
            <a:r>
              <a:rPr lang="vi-VN" sz="2000" kern="100" dirty="0">
                <a:effectLst/>
                <a:latin typeface="Times New Roman" panose="02020603050405020304" pitchFamily="18" charset="0"/>
                <a:ea typeface="Calibri" panose="020F0502020204030204" pitchFamily="34" charset="0"/>
                <a:cs typeface="Times New Roman" panose="02020603050405020304" pitchFamily="18" charset="0"/>
                <a:sym typeface="+mn-ea"/>
              </a:rPr>
              <a:t>a (Tuy</a:t>
            </a:r>
            <a:r>
              <a:rPr lang="vi-VN" sz="2000" kern="100" dirty="0">
                <a:effectLst/>
                <a:latin typeface="Times New Roman Bold Italic"/>
                <a:ea typeface="Calibri" panose="020F0502020204030204" pitchFamily="34" charset="0"/>
                <a:cs typeface="Times New Roman" panose="02020603050405020304" pitchFamily="18" charset="0"/>
                <a:sym typeface="+mn-ea"/>
              </a:rPr>
              <a:t>ê</a:t>
            </a:r>
            <a:r>
              <a:rPr lang="vi-VN" sz="2000" kern="100" dirty="0">
                <a:effectLst/>
                <a:latin typeface="Times New Roman" panose="02020603050405020304" pitchFamily="18" charset="0"/>
                <a:ea typeface="Calibri" panose="020F0502020204030204" pitchFamily="34" charset="0"/>
                <a:cs typeface="Times New Roman" panose="02020603050405020304" pitchFamily="18" charset="0"/>
                <a:sym typeface="+mn-ea"/>
              </a:rPr>
              <a:t>n Quang) </a:t>
            </a:r>
            <a:r>
              <a:rPr lang="vi-VN" sz="2000" kern="100" dirty="0">
                <a:effectLst/>
                <a:latin typeface="Times New Roman Bold Italic"/>
                <a:ea typeface="Calibri" panose="020F0502020204030204" pitchFamily="34" charset="0"/>
                <a:cs typeface="Times New Roman" panose="02020603050405020304" pitchFamily="18" charset="0"/>
                <a:sym typeface="+mn-ea"/>
              </a:rPr>
              <a:t>đã </a:t>
            </a:r>
            <a:r>
              <a:rPr lang="vi-VN" sz="2000" kern="100" dirty="0">
                <a:effectLst/>
                <a:latin typeface="Times New Roman" panose="02020603050405020304" pitchFamily="18" charset="0"/>
                <a:ea typeface="Calibri" panose="020F0502020204030204" pitchFamily="34" charset="0"/>
                <a:cs typeface="Times New Roman" panose="02020603050405020304" pitchFamily="18" charset="0"/>
                <a:sym typeface="+mn-ea"/>
              </a:rPr>
              <a:t>x</a:t>
            </a:r>
            <a:r>
              <a:rPr lang="vi-VN" sz="2000" kern="100" dirty="0">
                <a:effectLst/>
                <a:latin typeface="Times New Roman Bold Italic"/>
                <a:ea typeface="Calibri" panose="020F0502020204030204" pitchFamily="34" charset="0"/>
                <a:cs typeface="Times New Roman" panose="02020603050405020304" pitchFamily="18" charset="0"/>
                <a:sym typeface="+mn-ea"/>
              </a:rPr>
              <a:t>ả</a:t>
            </a:r>
            <a:r>
              <a:rPr lang="vi-VN" sz="2000" kern="100" dirty="0">
                <a:effectLst/>
                <a:latin typeface="Times New Roman" panose="02020603050405020304" pitchFamily="18" charset="0"/>
                <a:ea typeface="Calibri" panose="020F0502020204030204" pitchFamily="34" charset="0"/>
                <a:cs typeface="Times New Roman" panose="02020603050405020304" pitchFamily="18" charset="0"/>
                <a:sym typeface="+mn-ea"/>
              </a:rPr>
              <a:t>y ra</a:t>
            </a:r>
            <a:r>
              <a:rPr lang="vi-VN" sz="2000" b="1" i="1" kern="1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vi-VN" sz="2000" b="1" i="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sym typeface="+mn-ea"/>
              </a:rPr>
              <a:t>2 tr</a:t>
            </a:r>
            <a:r>
              <a:rPr lang="vi-VN" sz="2000" b="1" i="1" kern="100" dirty="0">
                <a:solidFill>
                  <a:srgbClr val="FF0000"/>
                </a:solidFill>
                <a:effectLst/>
                <a:latin typeface="Times New Roman Bold Italic"/>
                <a:ea typeface="Calibri" panose="020F0502020204030204" pitchFamily="34" charset="0"/>
                <a:cs typeface="Times New Roman" panose="02020603050405020304" pitchFamily="18" charset="0"/>
                <a:sym typeface="+mn-ea"/>
              </a:rPr>
              <a:t>ậ</a:t>
            </a:r>
            <a:r>
              <a:rPr lang="vi-VN" sz="2000" b="1" i="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sym typeface="+mn-ea"/>
              </a:rPr>
              <a:t>n m</a:t>
            </a:r>
            <a:r>
              <a:rPr lang="vi-VN" sz="2000" b="1" i="1" kern="100" dirty="0">
                <a:solidFill>
                  <a:srgbClr val="FF0000"/>
                </a:solidFill>
                <a:effectLst/>
                <a:latin typeface="Times New Roman Bold Italic"/>
                <a:ea typeface="Calibri" panose="020F0502020204030204" pitchFamily="34" charset="0"/>
                <a:cs typeface="Times New Roman" panose="02020603050405020304" pitchFamily="18" charset="0"/>
                <a:sym typeface="+mn-ea"/>
              </a:rPr>
              <a:t>ư</a:t>
            </a:r>
            <a:r>
              <a:rPr lang="vi-VN" sz="2000" b="1" i="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sym typeface="+mn-ea"/>
              </a:rPr>
              <a:t>a </a:t>
            </a:r>
            <a:r>
              <a:rPr lang="vi-VN" sz="2000" b="1" i="1" kern="100" dirty="0">
                <a:solidFill>
                  <a:srgbClr val="FF0000"/>
                </a:solidFill>
                <a:effectLst/>
                <a:latin typeface="Times New Roman Bold Italic"/>
                <a:ea typeface="Calibri" panose="020F0502020204030204" pitchFamily="34" charset="0"/>
                <a:cs typeface="Times New Roman" panose="02020603050405020304" pitchFamily="18" charset="0"/>
                <a:sym typeface="+mn-ea"/>
              </a:rPr>
              <a:t>đá</a:t>
            </a:r>
            <a:r>
              <a:rPr lang="vi-VN" sz="2000" b="1" i="1" kern="100" dirty="0">
                <a:effectLst/>
                <a:latin typeface="Times New Roman Bold Italic"/>
                <a:ea typeface="Calibri" panose="020F0502020204030204" pitchFamily="34" charset="0"/>
                <a:cs typeface="Times New Roman" panose="02020603050405020304" pitchFamily="18" charset="0"/>
                <a:sym typeface="+mn-ea"/>
              </a:rPr>
              <a:t> </a:t>
            </a:r>
            <a:r>
              <a:rPr lang="vi-VN" sz="2000" kern="100" dirty="0">
                <a:effectLst/>
                <a:latin typeface="Times New Roman" panose="02020603050405020304" pitchFamily="18" charset="0"/>
                <a:ea typeface="Calibri" panose="020F0502020204030204" pitchFamily="34" charset="0"/>
                <a:cs typeface="Times New Roman" panose="02020603050405020304" pitchFamily="18" charset="0"/>
                <a:sym typeface="+mn-ea"/>
              </a:rPr>
              <a:t>k</a:t>
            </a:r>
            <a:r>
              <a:rPr lang="vi-VN" sz="2000" kern="100" dirty="0">
                <a:effectLst/>
                <a:latin typeface="Times New Roman Bold Italic"/>
                <a:ea typeface="Calibri" panose="020F0502020204030204" pitchFamily="34" charset="0"/>
                <a:cs typeface="Times New Roman" panose="02020603050405020304" pitchFamily="18" charset="0"/>
                <a:sym typeface="+mn-ea"/>
              </a:rPr>
              <a:t>è</a:t>
            </a:r>
            <a:r>
              <a:rPr lang="vi-VN" sz="2000" kern="100" dirty="0">
                <a:effectLst/>
                <a:latin typeface="Times New Roman" panose="02020603050405020304" pitchFamily="18" charset="0"/>
                <a:ea typeface="Calibri" panose="020F0502020204030204" pitchFamily="34" charset="0"/>
                <a:cs typeface="Times New Roman" panose="02020603050405020304" pitchFamily="18" charset="0"/>
                <a:sym typeface="+mn-ea"/>
              </a:rPr>
              <a:t>m l</a:t>
            </a:r>
            <a:r>
              <a:rPr lang="vi-VN" sz="2000" kern="100" dirty="0">
                <a:effectLst/>
                <a:latin typeface="Times New Roman Bold Italic"/>
                <a:ea typeface="Calibri" panose="020F0502020204030204" pitchFamily="34" charset="0"/>
                <a:cs typeface="Times New Roman" panose="02020603050405020304" pitchFamily="18" charset="0"/>
                <a:sym typeface="+mn-ea"/>
              </a:rPr>
              <a:t>ố</a:t>
            </a:r>
            <a:r>
              <a:rPr lang="vi-VN" sz="2000" kern="100" dirty="0">
                <a:effectLst/>
                <a:latin typeface="Times New Roman" panose="02020603050405020304" pitchFamily="18" charset="0"/>
                <a:ea typeface="Calibri" panose="020F0502020204030204" pitchFamily="34" charset="0"/>
                <a:cs typeface="Times New Roman" panose="02020603050405020304" pitchFamily="18" charset="0"/>
                <a:sym typeface="+mn-ea"/>
              </a:rPr>
              <a:t>c k</a:t>
            </a:r>
            <a:r>
              <a:rPr lang="vi-VN" sz="2000" kern="100" dirty="0">
                <a:effectLst/>
                <a:latin typeface="Times New Roman Bold Italic"/>
                <a:ea typeface="Calibri" panose="020F0502020204030204" pitchFamily="34" charset="0"/>
                <a:cs typeface="Times New Roman" panose="02020603050405020304" pitchFamily="18" charset="0"/>
                <a:sym typeface="+mn-ea"/>
              </a:rPr>
              <a:t>é</a:t>
            </a:r>
            <a:r>
              <a:rPr lang="vi-VN" sz="2000" kern="100" dirty="0">
                <a:effectLst/>
                <a:latin typeface="Times New Roman" panose="02020603050405020304" pitchFamily="18" charset="0"/>
                <a:ea typeface="Calibri" panose="020F0502020204030204" pitchFamily="34" charset="0"/>
                <a:cs typeface="Times New Roman" panose="02020603050405020304" pitchFamily="18" charset="0"/>
                <a:sym typeface="+mn-ea"/>
              </a:rPr>
              <a:t>o d</a:t>
            </a:r>
            <a:r>
              <a:rPr lang="vi-VN" sz="2000" kern="100" dirty="0">
                <a:effectLst/>
                <a:latin typeface="Times New Roman Bold Italic"/>
                <a:ea typeface="Calibri" panose="020F0502020204030204" pitchFamily="34" charset="0"/>
                <a:cs typeface="Times New Roman" panose="02020603050405020304" pitchFamily="18" charset="0"/>
                <a:sym typeface="+mn-ea"/>
              </a:rPr>
              <a:t>à</a:t>
            </a:r>
            <a:r>
              <a:rPr lang="vi-VN" sz="2000" kern="100" dirty="0">
                <a:effectLst/>
                <a:latin typeface="Times New Roman" panose="02020603050405020304" pitchFamily="18" charset="0"/>
                <a:ea typeface="Calibri" panose="020F0502020204030204" pitchFamily="34" charset="0"/>
                <a:cs typeface="Times New Roman" panose="02020603050405020304" pitchFamily="18" charset="0"/>
                <a:sym typeface="+mn-ea"/>
              </a:rPr>
              <a:t>i </a:t>
            </a:r>
            <a:r>
              <a:rPr lang="vi-VN"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mn-ea"/>
              </a:rPr>
              <a:t>10 ph</a:t>
            </a:r>
            <a:r>
              <a:rPr lang="vi-VN" sz="2000" kern="100" dirty="0">
                <a:solidFill>
                  <a:schemeClr val="tx1"/>
                </a:solidFill>
                <a:effectLst/>
                <a:latin typeface="Times New Roman Bold Italic"/>
                <a:ea typeface="Calibri" panose="020F0502020204030204" pitchFamily="34" charset="0"/>
                <a:cs typeface="Times New Roman" panose="02020603050405020304" pitchFamily="18" charset="0"/>
                <a:sym typeface="+mn-ea"/>
              </a:rPr>
              <a:t>ú</a:t>
            </a:r>
            <a:r>
              <a:rPr lang="vi-VN"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mn-ea"/>
              </a:rPr>
              <a:t>t</a:t>
            </a:r>
            <a:r>
              <a:rPr lang="vi-VN" sz="2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vi-VN" sz="2000" kern="100" dirty="0">
                <a:effectLst/>
                <a:latin typeface="Times New Roman" panose="02020603050405020304" pitchFamily="18" charset="0"/>
                <a:ea typeface="Calibri" panose="020F0502020204030204" pitchFamily="34" charset="0"/>
                <a:cs typeface="Times New Roman" panose="02020603050405020304" pitchFamily="18" charset="0"/>
                <a:sym typeface="+mn-ea"/>
              </a:rPr>
              <a:t>v</a:t>
            </a:r>
            <a:r>
              <a:rPr lang="vi-VN" sz="2000" kern="100" dirty="0">
                <a:effectLst/>
                <a:latin typeface="Times New Roman Bold Italic"/>
                <a:ea typeface="Calibri" panose="020F0502020204030204" pitchFamily="34" charset="0"/>
                <a:cs typeface="Times New Roman" panose="02020603050405020304" pitchFamily="18" charset="0"/>
                <a:sym typeface="+mn-ea"/>
              </a:rPr>
              <a:t>ớ</a:t>
            </a:r>
            <a:r>
              <a:rPr lang="vi-VN" sz="2000" kern="100" dirty="0">
                <a:effectLst/>
                <a:latin typeface="Times New Roman" panose="02020603050405020304" pitchFamily="18" charset="0"/>
                <a:ea typeface="Calibri" panose="020F0502020204030204" pitchFamily="34" charset="0"/>
                <a:cs typeface="Times New Roman" panose="02020603050405020304" pitchFamily="18" charset="0"/>
                <a:sym typeface="+mn-ea"/>
              </a:rPr>
              <a:t>i thi</a:t>
            </a:r>
            <a:r>
              <a:rPr lang="vi-VN" sz="2000" kern="100" dirty="0">
                <a:effectLst/>
                <a:latin typeface="Times New Roman Bold Italic"/>
                <a:ea typeface="Calibri" panose="020F0502020204030204" pitchFamily="34" charset="0"/>
                <a:cs typeface="Times New Roman" panose="02020603050405020304" pitchFamily="18" charset="0"/>
                <a:sym typeface="+mn-ea"/>
              </a:rPr>
              <a:t>ệ</a:t>
            </a:r>
            <a:r>
              <a:rPr lang="vi-VN" sz="2000" kern="100" dirty="0">
                <a:effectLst/>
                <a:latin typeface="Times New Roman" panose="02020603050405020304" pitchFamily="18" charset="0"/>
                <a:ea typeface="Calibri" panose="020F0502020204030204" pitchFamily="34" charset="0"/>
                <a:cs typeface="Times New Roman" panose="02020603050405020304" pitchFamily="18" charset="0"/>
                <a:sym typeface="+mn-ea"/>
              </a:rPr>
              <a:t>t h</a:t>
            </a:r>
            <a:r>
              <a:rPr lang="vi-VN" sz="2000" kern="100" dirty="0">
                <a:effectLst/>
                <a:latin typeface="Times New Roman Bold Italic"/>
                <a:ea typeface="Calibri" panose="020F0502020204030204" pitchFamily="34" charset="0"/>
                <a:cs typeface="Times New Roman" panose="02020603050405020304" pitchFamily="18" charset="0"/>
                <a:sym typeface="+mn-ea"/>
              </a:rPr>
              <a:t>ạ</a:t>
            </a:r>
            <a:r>
              <a:rPr lang="vi-VN" sz="2000" kern="100" dirty="0">
                <a:effectLst/>
                <a:latin typeface="Times New Roman" panose="02020603050405020304" pitchFamily="18" charset="0"/>
                <a:ea typeface="Calibri" panose="020F0502020204030204" pitchFamily="34" charset="0"/>
                <a:cs typeface="Times New Roman" panose="02020603050405020304" pitchFamily="18" charset="0"/>
                <a:sym typeface="+mn-ea"/>
              </a:rPr>
              <a:t>i:</a:t>
            </a:r>
            <a:r>
              <a:rPr lang="vi-VN" sz="2000" b="1" i="1" kern="1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vi-VN" sz="2000" b="1" i="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sym typeface="+mn-ea"/>
              </a:rPr>
              <a:t>h</a:t>
            </a:r>
            <a:r>
              <a:rPr lang="vi-VN" sz="2000" b="1" kern="100" dirty="0">
                <a:solidFill>
                  <a:srgbClr val="FF0000"/>
                </a:solidFill>
                <a:effectLst/>
                <a:latin typeface="Times New Roman Bold Italic"/>
                <a:ea typeface="Calibri" panose="020F0502020204030204" pitchFamily="34" charset="0"/>
                <a:cs typeface="Times New Roman" panose="02020603050405020304" pitchFamily="18" charset="0"/>
                <a:sym typeface="+mn-ea"/>
              </a:rPr>
              <a:t>ơ</a:t>
            </a:r>
            <a:r>
              <a:rPr lang="vi-VN" sz="2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sym typeface="+mn-ea"/>
              </a:rPr>
              <a:t>n 2.000 ng</a:t>
            </a:r>
            <a:r>
              <a:rPr lang="vi-VN" sz="2000" b="1" kern="100" dirty="0">
                <a:solidFill>
                  <a:srgbClr val="FF0000"/>
                </a:solidFill>
                <a:effectLst/>
                <a:latin typeface="Times New Roman Bold Italic"/>
                <a:ea typeface="Calibri" panose="020F0502020204030204" pitchFamily="34" charset="0"/>
                <a:cs typeface="Times New Roman" panose="02020603050405020304" pitchFamily="18" charset="0"/>
                <a:sym typeface="+mn-ea"/>
              </a:rPr>
              <a:t>ô</a:t>
            </a:r>
            <a:r>
              <a:rPr lang="vi-VN" sz="2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sym typeface="+mn-ea"/>
              </a:rPr>
              <a:t>i nh</a:t>
            </a:r>
            <a:r>
              <a:rPr lang="vi-VN" sz="2000" b="1" kern="100" dirty="0">
                <a:solidFill>
                  <a:srgbClr val="FF0000"/>
                </a:solidFill>
                <a:effectLst/>
                <a:latin typeface="Times New Roman Bold Italic"/>
                <a:ea typeface="Calibri" panose="020F0502020204030204" pitchFamily="34" charset="0"/>
                <a:cs typeface="Times New Roman" panose="02020603050405020304" pitchFamily="18" charset="0"/>
                <a:sym typeface="+mn-ea"/>
              </a:rPr>
              <a:t>à</a:t>
            </a:r>
            <a:r>
              <a:rPr lang="vi-VN" sz="2000" kern="100" dirty="0">
                <a:solidFill>
                  <a:srgbClr val="FF0000"/>
                </a:solidFill>
                <a:effectLst/>
                <a:latin typeface="Times New Roman Bold Italic"/>
                <a:ea typeface="Calibri" panose="020F0502020204030204" pitchFamily="34" charset="0"/>
                <a:cs typeface="Times New Roman" panose="02020603050405020304" pitchFamily="18" charset="0"/>
                <a:sym typeface="+mn-ea"/>
              </a:rPr>
              <a:t> </a:t>
            </a:r>
            <a:r>
              <a:rPr lang="vi-VN" sz="2000" kern="100" dirty="0">
                <a:effectLst/>
                <a:latin typeface="Times New Roman" panose="02020603050405020304" pitchFamily="18" charset="0"/>
                <a:ea typeface="Calibri" panose="020F0502020204030204" pitchFamily="34" charset="0"/>
                <a:cs typeface="Times New Roman" panose="02020603050405020304" pitchFamily="18" charset="0"/>
                <a:sym typeface="+mn-ea"/>
              </a:rPr>
              <a:t>b</a:t>
            </a:r>
            <a:r>
              <a:rPr lang="vi-VN" sz="2000" kern="100" dirty="0">
                <a:effectLst/>
                <a:latin typeface="Times New Roman Bold Italic"/>
                <a:ea typeface="Calibri" panose="020F0502020204030204" pitchFamily="34" charset="0"/>
                <a:cs typeface="Times New Roman" panose="02020603050405020304" pitchFamily="18" charset="0"/>
                <a:sym typeface="+mn-ea"/>
              </a:rPr>
              <a:t>ị </a:t>
            </a:r>
            <a:r>
              <a:rPr lang="vi-VN" sz="2000" kern="100" dirty="0">
                <a:effectLst/>
                <a:latin typeface="Times New Roman" panose="02020603050405020304" pitchFamily="18" charset="0"/>
                <a:ea typeface="Calibri" panose="020F0502020204030204" pitchFamily="34" charset="0"/>
                <a:cs typeface="Times New Roman" panose="02020603050405020304" pitchFamily="18" charset="0"/>
                <a:sym typeface="+mn-ea"/>
              </a:rPr>
              <a:t>s</a:t>
            </a:r>
            <a:r>
              <a:rPr lang="vi-VN" sz="2000" kern="100" dirty="0">
                <a:effectLst/>
                <a:latin typeface="Times New Roman Bold Italic"/>
                <a:ea typeface="Calibri" panose="020F0502020204030204" pitchFamily="34" charset="0"/>
                <a:cs typeface="Times New Roman" panose="02020603050405020304" pitchFamily="18" charset="0"/>
                <a:sym typeface="+mn-ea"/>
              </a:rPr>
              <a:t>ậ</a:t>
            </a:r>
            <a:r>
              <a:rPr lang="vi-VN" sz="2000" kern="100" dirty="0">
                <a:effectLst/>
                <a:latin typeface="Times New Roman" panose="02020603050405020304" pitchFamily="18" charset="0"/>
                <a:ea typeface="Calibri" panose="020F0502020204030204" pitchFamily="34" charset="0"/>
                <a:cs typeface="Times New Roman" panose="02020603050405020304" pitchFamily="18" charset="0"/>
                <a:sym typeface="+mn-ea"/>
              </a:rPr>
              <a:t>p,</a:t>
            </a:r>
            <a:r>
              <a:rPr lang="vi-VN" sz="2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sym typeface="+mn-ea"/>
              </a:rPr>
              <a:t> 300 ha l</a:t>
            </a:r>
            <a:r>
              <a:rPr lang="vi-VN" sz="2000" b="1" kern="100" dirty="0">
                <a:solidFill>
                  <a:srgbClr val="FF0000"/>
                </a:solidFill>
                <a:effectLst/>
                <a:latin typeface="Times New Roman Bold Italic"/>
                <a:ea typeface="Calibri" panose="020F0502020204030204" pitchFamily="34" charset="0"/>
                <a:cs typeface="Times New Roman" panose="02020603050405020304" pitchFamily="18" charset="0"/>
                <a:sym typeface="+mn-ea"/>
              </a:rPr>
              <a:t>ú</a:t>
            </a:r>
            <a:r>
              <a:rPr lang="vi-VN" sz="2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sym typeface="+mn-ea"/>
              </a:rPr>
              <a:t>a, 300 ha ng</a:t>
            </a:r>
            <a:r>
              <a:rPr lang="vi-VN" sz="2000" b="1" kern="100" dirty="0">
                <a:solidFill>
                  <a:srgbClr val="FF0000"/>
                </a:solidFill>
                <a:effectLst/>
                <a:latin typeface="Times New Roman Bold Italic"/>
                <a:ea typeface="Calibri" panose="020F0502020204030204" pitchFamily="34" charset="0"/>
                <a:cs typeface="Times New Roman" panose="02020603050405020304" pitchFamily="18" charset="0"/>
                <a:sym typeface="+mn-ea"/>
              </a:rPr>
              <a:t>ô </a:t>
            </a:r>
            <a:r>
              <a:rPr lang="vi-VN" sz="2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sym typeface="+mn-ea"/>
              </a:rPr>
              <a:t> b</a:t>
            </a:r>
            <a:r>
              <a:rPr lang="vi-VN" sz="2000" b="1" kern="100" dirty="0">
                <a:solidFill>
                  <a:srgbClr val="FF0000"/>
                </a:solidFill>
                <a:effectLst/>
                <a:latin typeface="Times New Roman Bold Italic"/>
                <a:ea typeface="Calibri" panose="020F0502020204030204" pitchFamily="34" charset="0"/>
                <a:cs typeface="Times New Roman" panose="02020603050405020304" pitchFamily="18" charset="0"/>
                <a:sym typeface="+mn-ea"/>
              </a:rPr>
              <a:t>ị </a:t>
            </a:r>
            <a:r>
              <a:rPr lang="vi-VN" sz="2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sym typeface="+mn-ea"/>
              </a:rPr>
              <a:t>h</a:t>
            </a:r>
            <a:r>
              <a:rPr lang="vi-VN" sz="2000" b="1" kern="100" dirty="0">
                <a:solidFill>
                  <a:srgbClr val="FF0000"/>
                </a:solidFill>
                <a:effectLst/>
                <a:latin typeface="Times New Roman Bold Italic"/>
                <a:ea typeface="Calibri" panose="020F0502020204030204" pitchFamily="34" charset="0"/>
                <a:cs typeface="Times New Roman" panose="02020603050405020304" pitchFamily="18" charset="0"/>
                <a:sym typeface="+mn-ea"/>
              </a:rPr>
              <a:t>ư </a:t>
            </a:r>
            <a:r>
              <a:rPr lang="vi-VN" sz="2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sym typeface="+mn-ea"/>
              </a:rPr>
              <a:t>h</a:t>
            </a:r>
            <a:r>
              <a:rPr lang="vi-VN" sz="2000" b="1" kern="100" dirty="0">
                <a:solidFill>
                  <a:srgbClr val="FF0000"/>
                </a:solidFill>
                <a:effectLst/>
                <a:latin typeface="Times New Roman Bold Italic"/>
                <a:ea typeface="Calibri" panose="020F0502020204030204" pitchFamily="34" charset="0"/>
                <a:cs typeface="Times New Roman" panose="02020603050405020304" pitchFamily="18" charset="0"/>
                <a:sym typeface="+mn-ea"/>
              </a:rPr>
              <a:t>ạ</a:t>
            </a:r>
            <a:r>
              <a:rPr lang="vi-VN" sz="2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sym typeface="+mn-ea"/>
              </a:rPr>
              <a:t>i.</a:t>
            </a:r>
            <a:endParaRPr lang="vi-VN" sz="2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266700" algn="just">
              <a:lnSpc>
                <a:spcPct val="117000"/>
              </a:lnSpc>
              <a:spcBef>
                <a:spcPts val="600"/>
              </a:spcBef>
              <a:spcAft>
                <a:spcPts val="600"/>
              </a:spcAft>
            </a:pPr>
            <a:endParaRPr lang="vi-VN" sz="2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TextBox 15"/>
          <p:cNvSpPr txBox="1"/>
          <p:nvPr/>
        </p:nvSpPr>
        <p:spPr>
          <a:xfrm>
            <a:off x="9211505" y="3262532"/>
            <a:ext cx="2837717" cy="765061"/>
          </a:xfrm>
          <a:prstGeom prst="roundRect">
            <a:avLst>
              <a:gd name="adj" fmla="val 14227"/>
            </a:avLst>
          </a:prstGeom>
          <a:solidFill>
            <a:schemeClr val="accent5">
              <a:lumMod val="20000"/>
              <a:lumOff val="80000"/>
            </a:schemeClr>
          </a:solidFill>
          <a:ln w="19050">
            <a:solidFill>
              <a:schemeClr val="accent5">
                <a:lumMod val="75000"/>
              </a:schemeClr>
            </a:solidFill>
            <a:prstDash val="sysDot"/>
          </a:ln>
        </p:spPr>
        <p:txBody>
          <a:bodyPr wrap="square">
            <a:spAutoFit/>
          </a:bodyPr>
          <a:lstStyle/>
          <a:p>
            <a:pPr algn="just">
              <a:spcAft>
                <a:spcPts val="2055"/>
              </a:spcAft>
            </a:pPr>
            <a:r>
              <a:rPr lang="vi-VN" altLang="en-US" sz="2000" kern="100"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Sử dụng các từ </a:t>
            </a:r>
            <a:r>
              <a:rPr lang="vi-VN" altLang="en-US" sz="2000" b="1" kern="100"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đầu tiên, sau đó, tiếp theo, …</a:t>
            </a:r>
          </a:p>
        </p:txBody>
      </p:sp>
      <p:sp>
        <p:nvSpPr>
          <p:cNvPr id="20" name="TextBox 19"/>
          <p:cNvSpPr txBox="1"/>
          <p:nvPr/>
        </p:nvSpPr>
        <p:spPr>
          <a:xfrm>
            <a:off x="9372100" y="4322232"/>
            <a:ext cx="2677248" cy="422069"/>
          </a:xfrm>
          <a:prstGeom prst="roundRect">
            <a:avLst>
              <a:gd name="adj" fmla="val 14227"/>
            </a:avLst>
          </a:prstGeom>
          <a:solidFill>
            <a:schemeClr val="accent6">
              <a:lumMod val="40000"/>
              <a:lumOff val="60000"/>
            </a:schemeClr>
          </a:solidFill>
          <a:ln w="19050">
            <a:solidFill>
              <a:schemeClr val="accent5">
                <a:lumMod val="75000"/>
              </a:schemeClr>
            </a:solidFill>
            <a:prstDash val="sysDot"/>
          </a:ln>
        </p:spPr>
        <p:txBody>
          <a:bodyPr wrap="square">
            <a:spAutoFit/>
          </a:bodyPr>
          <a:lstStyle/>
          <a:p>
            <a:pPr algn="just"/>
            <a:r>
              <a:rPr lang="vi-VN" altLang="en-US" sz="1940" b="1" kern="1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SỬ DỤNG SỐ LIỆU</a:t>
            </a:r>
          </a:p>
        </p:txBody>
      </p:sp>
      <p:sp>
        <p:nvSpPr>
          <p:cNvPr id="3" name="Right Brace 2"/>
          <p:cNvSpPr/>
          <p:nvPr/>
        </p:nvSpPr>
        <p:spPr>
          <a:xfrm>
            <a:off x="9039550" y="4350226"/>
            <a:ext cx="332265" cy="393759"/>
          </a:xfrm>
          <a:prstGeom prst="rightBrace">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ltLang="en-US" sz="1245"/>
          </a:p>
        </p:txBody>
      </p:sp>
      <p:sp>
        <p:nvSpPr>
          <p:cNvPr id="10" name="TextBox 9"/>
          <p:cNvSpPr txBox="1"/>
          <p:nvPr/>
        </p:nvSpPr>
        <p:spPr>
          <a:xfrm>
            <a:off x="125095" y="5027930"/>
            <a:ext cx="8914765" cy="1712595"/>
          </a:xfrm>
          <a:prstGeom prst="rect">
            <a:avLst/>
          </a:prstGeom>
          <a:noFill/>
          <a:ln w="28575">
            <a:solidFill>
              <a:srgbClr val="00B0F0"/>
            </a:solidFill>
          </a:ln>
        </p:spPr>
        <p:txBody>
          <a:bodyPr wrap="square">
            <a:noAutofit/>
          </a:bodyPr>
          <a:lstStyle/>
          <a:p>
            <a:pPr algn="just">
              <a:lnSpc>
                <a:spcPct val="107000"/>
              </a:lnSpc>
              <a:spcAft>
                <a:spcPts val="800"/>
              </a:spcAft>
            </a:pPr>
            <a:r>
              <a:rPr lang="vi-VN" sz="1660" b="0" kern="100" dirty="0">
                <a:effectLst/>
                <a:latin typeface="Times New Roman Regular"/>
                <a:ea typeface="Calibri" panose="020F0502020204030204" pitchFamily="34" charset="0"/>
                <a:cs typeface="Times New Roman" panose="02020603050405020304" pitchFamily="18" charset="0"/>
              </a:rPr>
              <a:t>	</a:t>
            </a:r>
            <a:r>
              <a:rPr lang="vi-VN" sz="2000" b="0" kern="100" dirty="0">
                <a:effectLst/>
                <a:latin typeface="Times New Roman Regular"/>
                <a:ea typeface="Calibri" panose="020F0502020204030204" pitchFamily="34" charset="0"/>
                <a:cs typeface="Times New Roman" panose="02020603050405020304" pitchFamily="18" charset="0"/>
              </a:rPr>
              <a:t>Trên đây là</a:t>
            </a:r>
            <a:r>
              <a:rPr lang="vi-VN" sz="2000" b="0" kern="100" dirty="0">
                <a:effectLst/>
                <a:latin typeface="Times New Roman" panose="02020603050405020304" pitchFamily="18" charset="0"/>
                <a:ea typeface="Calibri" panose="020F0502020204030204" pitchFamily="34" charset="0"/>
                <a:cs typeface="Times New Roman Regular"/>
              </a:rPr>
              <a:t> m</a:t>
            </a:r>
            <a:r>
              <a:rPr lang="vi-VN" sz="2000" b="0" kern="100" dirty="0">
                <a:effectLst/>
                <a:latin typeface="Times New Roman Regular"/>
                <a:ea typeface="Calibri" panose="020F0502020204030204" pitchFamily="34" charset="0"/>
                <a:cs typeface="Times New Roman Regular"/>
              </a:rPr>
              <a:t>ộ</a:t>
            </a:r>
            <a:r>
              <a:rPr lang="vi-VN" sz="2000" b="0" kern="100" dirty="0">
                <a:effectLst/>
                <a:latin typeface="Times New Roman" panose="02020603050405020304" pitchFamily="18" charset="0"/>
                <a:ea typeface="Calibri" panose="020F0502020204030204" pitchFamily="34" charset="0"/>
                <a:cs typeface="Times New Roman Regular"/>
              </a:rPr>
              <a:t>t s</a:t>
            </a:r>
            <a:r>
              <a:rPr lang="vi-VN" sz="2000" b="0" kern="100" dirty="0">
                <a:effectLst/>
                <a:latin typeface="Times New Roman Regular"/>
                <a:ea typeface="Calibri" panose="020F0502020204030204" pitchFamily="34" charset="0"/>
                <a:cs typeface="Times New Roman Regular"/>
              </a:rPr>
              <a:t>ố </a:t>
            </a:r>
            <a:r>
              <a:rPr lang="vi-VN" sz="2000" b="0" kern="100" dirty="0">
                <a:effectLst/>
                <a:latin typeface="Times New Roman" panose="02020603050405020304" pitchFamily="18" charset="0"/>
                <a:ea typeface="Calibri" panose="020F0502020204030204" pitchFamily="34" charset="0"/>
                <a:cs typeface="Times New Roman Regular"/>
              </a:rPr>
              <a:t>th</a:t>
            </a:r>
            <a:r>
              <a:rPr lang="vi-VN" sz="2000" b="0" kern="100" dirty="0">
                <a:effectLst/>
                <a:latin typeface="Times New Roman Regular"/>
                <a:ea typeface="Calibri" panose="020F0502020204030204" pitchFamily="34" charset="0"/>
                <a:cs typeface="Times New Roman Regular"/>
              </a:rPr>
              <a:t>ô</a:t>
            </a:r>
            <a:r>
              <a:rPr lang="vi-VN" sz="2000" b="0" kern="100" dirty="0">
                <a:effectLst/>
                <a:latin typeface="Times New Roman" panose="02020603050405020304" pitchFamily="18" charset="0"/>
                <a:ea typeface="Calibri" panose="020F0502020204030204" pitchFamily="34" charset="0"/>
                <a:cs typeface="Times New Roman Regular"/>
              </a:rPr>
              <a:t>ng tin v</a:t>
            </a:r>
            <a:r>
              <a:rPr lang="vi-VN" sz="2000" b="0" kern="100" dirty="0">
                <a:effectLst/>
                <a:latin typeface="Times New Roman Regular"/>
                <a:ea typeface="Calibri" panose="020F0502020204030204" pitchFamily="34" charset="0"/>
                <a:cs typeface="Times New Roman Regular"/>
              </a:rPr>
              <a:t>ề </a:t>
            </a:r>
            <a:r>
              <a:rPr lang="vi-VN" sz="2000" b="1" kern="100" dirty="0">
                <a:effectLst/>
                <a:highlight>
                  <a:srgbClr val="FFFF00"/>
                </a:highlight>
                <a:latin typeface="Times New Roman" panose="02020603050405020304" pitchFamily="18" charset="0"/>
                <a:ea typeface="Calibri" panose="020F0502020204030204" pitchFamily="34" charset="0"/>
                <a:cs typeface="Times New Roman Regular"/>
              </a:rPr>
              <a:t>nguy</a:t>
            </a:r>
            <a:r>
              <a:rPr lang="vi-VN" sz="2000" b="1" kern="100" dirty="0">
                <a:effectLst/>
                <a:highlight>
                  <a:srgbClr val="FFFF00"/>
                </a:highlight>
                <a:latin typeface="Times New Roman Regular"/>
                <a:ea typeface="Calibri" panose="020F0502020204030204" pitchFamily="34" charset="0"/>
                <a:cs typeface="Times New Roman Regular"/>
              </a:rPr>
              <a:t>ê</a:t>
            </a:r>
            <a:r>
              <a:rPr lang="vi-VN" sz="2000" b="1" kern="100" dirty="0">
                <a:effectLst/>
                <a:highlight>
                  <a:srgbClr val="FFFF00"/>
                </a:highlight>
                <a:latin typeface="Times New Roman" panose="02020603050405020304" pitchFamily="18" charset="0"/>
                <a:ea typeface="Calibri" panose="020F0502020204030204" pitchFamily="34" charset="0"/>
                <a:cs typeface="Times New Roman Regular"/>
              </a:rPr>
              <a:t>n nh</a:t>
            </a:r>
            <a:r>
              <a:rPr lang="vi-VN" sz="2000" b="1" kern="100" dirty="0">
                <a:effectLst/>
                <a:highlight>
                  <a:srgbClr val="FFFF00"/>
                </a:highlight>
                <a:latin typeface="Times New Roman Regular"/>
                <a:ea typeface="Calibri" panose="020F0502020204030204" pitchFamily="34" charset="0"/>
                <a:cs typeface="Times New Roman Regular"/>
              </a:rPr>
              <a:t>â</a:t>
            </a:r>
            <a:r>
              <a:rPr lang="vi-VN" sz="2000" b="1" kern="100" dirty="0">
                <a:effectLst/>
                <a:highlight>
                  <a:srgbClr val="FFFF00"/>
                </a:highlight>
                <a:latin typeface="Times New Roman" panose="02020603050405020304" pitchFamily="18" charset="0"/>
                <a:ea typeface="Calibri" panose="020F0502020204030204" pitchFamily="34" charset="0"/>
                <a:cs typeface="Times New Roman Regular"/>
              </a:rPr>
              <a:t>n, qu</a:t>
            </a:r>
            <a:r>
              <a:rPr lang="vi-VN" sz="2000" b="1" kern="100" dirty="0">
                <a:effectLst/>
                <a:highlight>
                  <a:srgbClr val="FFFF00"/>
                </a:highlight>
                <a:latin typeface="Times New Roman Regular"/>
                <a:ea typeface="Calibri" panose="020F0502020204030204" pitchFamily="34" charset="0"/>
                <a:cs typeface="Times New Roman Regular"/>
              </a:rPr>
              <a:t>á </a:t>
            </a:r>
            <a:r>
              <a:rPr lang="vi-VN" sz="2000" b="1" kern="100" dirty="0">
                <a:effectLst/>
                <a:highlight>
                  <a:srgbClr val="FFFF00"/>
                </a:highlight>
                <a:latin typeface="Times New Roman" panose="02020603050405020304" pitchFamily="18" charset="0"/>
                <a:ea typeface="Calibri" panose="020F0502020204030204" pitchFamily="34" charset="0"/>
                <a:cs typeface="Times New Roman Regular"/>
              </a:rPr>
              <a:t>tr</a:t>
            </a:r>
            <a:r>
              <a:rPr lang="vi-VN" sz="2000" b="1" kern="100" dirty="0">
                <a:effectLst/>
                <a:highlight>
                  <a:srgbClr val="FFFF00"/>
                </a:highlight>
                <a:latin typeface="Times New Roman Regular"/>
                <a:ea typeface="Calibri" panose="020F0502020204030204" pitchFamily="34" charset="0"/>
                <a:cs typeface="Times New Roman Regular"/>
              </a:rPr>
              <a:t>ì</a:t>
            </a:r>
            <a:r>
              <a:rPr lang="vi-VN" sz="2000" b="1" kern="100" dirty="0">
                <a:effectLst/>
                <a:highlight>
                  <a:srgbClr val="FFFF00"/>
                </a:highlight>
                <a:latin typeface="Times New Roman" panose="02020603050405020304" pitchFamily="18" charset="0"/>
                <a:ea typeface="Calibri" panose="020F0502020204030204" pitchFamily="34" charset="0"/>
                <a:cs typeface="Times New Roman Regular"/>
              </a:rPr>
              <a:t>nh h</a:t>
            </a:r>
            <a:r>
              <a:rPr lang="vi-VN" sz="2000" b="1" kern="100" dirty="0">
                <a:effectLst/>
                <a:highlight>
                  <a:srgbClr val="FFFF00"/>
                </a:highlight>
                <a:latin typeface="Times New Roman Regular"/>
                <a:ea typeface="Calibri" panose="020F0502020204030204" pitchFamily="34" charset="0"/>
                <a:cs typeface="Times New Roman Regular"/>
              </a:rPr>
              <a:t>ì</a:t>
            </a:r>
            <a:r>
              <a:rPr lang="vi-VN" sz="2000" b="1" kern="100" dirty="0">
                <a:effectLst/>
                <a:highlight>
                  <a:srgbClr val="FFFF00"/>
                </a:highlight>
                <a:latin typeface="Times New Roman" panose="02020603050405020304" pitchFamily="18" charset="0"/>
                <a:ea typeface="Calibri" panose="020F0502020204030204" pitchFamily="34" charset="0"/>
                <a:cs typeface="Times New Roman Regular"/>
              </a:rPr>
              <a:t>nh th</a:t>
            </a:r>
            <a:r>
              <a:rPr lang="vi-VN" sz="2000" b="1" kern="100" dirty="0">
                <a:effectLst/>
                <a:highlight>
                  <a:srgbClr val="FFFF00"/>
                </a:highlight>
                <a:latin typeface="Times New Roman Regular"/>
                <a:ea typeface="Calibri" panose="020F0502020204030204" pitchFamily="34" charset="0"/>
                <a:cs typeface="Times New Roman Regular"/>
              </a:rPr>
              <a:t>à</a:t>
            </a:r>
            <a:r>
              <a:rPr lang="vi-VN" sz="2000" b="1" kern="100" dirty="0">
                <a:effectLst/>
                <a:highlight>
                  <a:srgbClr val="FFFF00"/>
                </a:highlight>
                <a:latin typeface="Times New Roman" panose="02020603050405020304" pitchFamily="18" charset="0"/>
                <a:ea typeface="Calibri" panose="020F0502020204030204" pitchFamily="34" charset="0"/>
                <a:cs typeface="Times New Roman Regular"/>
              </a:rPr>
              <a:t>nh c</a:t>
            </a:r>
            <a:r>
              <a:rPr lang="vi-VN" sz="2000" b="1" kern="100" dirty="0">
                <a:effectLst/>
                <a:highlight>
                  <a:srgbClr val="FFFF00"/>
                </a:highlight>
                <a:latin typeface="Times New Roman Regular"/>
                <a:ea typeface="Calibri" panose="020F0502020204030204" pitchFamily="34" charset="0"/>
                <a:cs typeface="Times New Roman Regular"/>
              </a:rPr>
              <a:t>ủ</a:t>
            </a:r>
            <a:r>
              <a:rPr lang="vi-VN" sz="2000" b="1" kern="100" dirty="0">
                <a:effectLst/>
                <a:highlight>
                  <a:srgbClr val="FFFF00"/>
                </a:highlight>
                <a:latin typeface="Times New Roman" panose="02020603050405020304" pitchFamily="18" charset="0"/>
                <a:ea typeface="Calibri" panose="020F0502020204030204" pitchFamily="34" charset="0"/>
                <a:cs typeface="Times New Roman Regular"/>
              </a:rPr>
              <a:t>a hi</a:t>
            </a:r>
            <a:r>
              <a:rPr lang="vi-VN" sz="2000" b="1" kern="100" dirty="0">
                <a:effectLst/>
                <a:highlight>
                  <a:srgbClr val="FFFF00"/>
                </a:highlight>
                <a:latin typeface="Times New Roman Regular"/>
                <a:ea typeface="Calibri" panose="020F0502020204030204" pitchFamily="34" charset="0"/>
                <a:cs typeface="Times New Roman Regular"/>
              </a:rPr>
              <a:t>ệ</a:t>
            </a:r>
            <a:r>
              <a:rPr lang="vi-VN" sz="2000" b="1" kern="100" dirty="0">
                <a:effectLst/>
                <a:highlight>
                  <a:srgbClr val="FFFF00"/>
                </a:highlight>
                <a:latin typeface="Times New Roman" panose="02020603050405020304" pitchFamily="18" charset="0"/>
                <a:ea typeface="Calibri" panose="020F0502020204030204" pitchFamily="34" charset="0"/>
                <a:cs typeface="Times New Roman Regular"/>
              </a:rPr>
              <a:t>n t</a:t>
            </a:r>
            <a:r>
              <a:rPr lang="vi-VN" sz="2000" b="1" kern="100" dirty="0">
                <a:effectLst/>
                <a:highlight>
                  <a:srgbClr val="FFFF00"/>
                </a:highlight>
                <a:latin typeface="Times New Roman Regular"/>
                <a:ea typeface="Calibri" panose="020F0502020204030204" pitchFamily="34" charset="0"/>
                <a:cs typeface="Times New Roman Regular"/>
              </a:rPr>
              <a:t>ượ</a:t>
            </a:r>
            <a:r>
              <a:rPr lang="vi-VN" sz="2000" b="1" kern="100" dirty="0">
                <a:effectLst/>
                <a:highlight>
                  <a:srgbClr val="FFFF00"/>
                </a:highlight>
                <a:latin typeface="Times New Roman" panose="02020603050405020304" pitchFamily="18" charset="0"/>
                <a:ea typeface="Calibri" panose="020F0502020204030204" pitchFamily="34" charset="0"/>
                <a:cs typeface="Times New Roman Regular"/>
              </a:rPr>
              <a:t>ng m</a:t>
            </a:r>
            <a:r>
              <a:rPr lang="vi-VN" sz="2000" b="1" kern="100" dirty="0">
                <a:effectLst/>
                <a:highlight>
                  <a:srgbClr val="FFFF00"/>
                </a:highlight>
                <a:latin typeface="Times New Roman Regular"/>
                <a:ea typeface="Calibri" panose="020F0502020204030204" pitchFamily="34" charset="0"/>
                <a:cs typeface="Times New Roman Regular"/>
              </a:rPr>
              <a:t>ư</a:t>
            </a:r>
            <a:r>
              <a:rPr lang="vi-VN" sz="2000" b="1" kern="100" dirty="0">
                <a:effectLst/>
                <a:highlight>
                  <a:srgbClr val="FFFF00"/>
                </a:highlight>
                <a:latin typeface="Times New Roman" panose="02020603050405020304" pitchFamily="18" charset="0"/>
                <a:ea typeface="Calibri" panose="020F0502020204030204" pitchFamily="34" charset="0"/>
                <a:cs typeface="Times New Roman Regular"/>
              </a:rPr>
              <a:t>a </a:t>
            </a:r>
            <a:r>
              <a:rPr lang="vi-VN" sz="2000" b="1" kern="100" dirty="0">
                <a:effectLst/>
                <a:highlight>
                  <a:srgbClr val="FFFF00"/>
                </a:highlight>
                <a:latin typeface="Times New Roman Regular"/>
                <a:ea typeface="Calibri" panose="020F0502020204030204" pitchFamily="34" charset="0"/>
                <a:cs typeface="Times New Roman Regular"/>
              </a:rPr>
              <a:t>đá</a:t>
            </a:r>
            <a:r>
              <a:rPr lang="vi-VN" sz="2000" b="1" kern="100" dirty="0">
                <a:effectLst/>
                <a:highlight>
                  <a:srgbClr val="FFFF00"/>
                </a:highlight>
                <a:latin typeface="Times New Roman" panose="02020603050405020304" pitchFamily="18" charset="0"/>
                <a:ea typeface="Calibri" panose="020F0502020204030204" pitchFamily="34" charset="0"/>
                <a:cs typeface="Times New Roman Regular"/>
              </a:rPr>
              <a:t>.</a:t>
            </a:r>
            <a:r>
              <a:rPr lang="vi-VN" sz="2000" b="0" kern="100" dirty="0">
                <a:effectLst/>
                <a:highlight>
                  <a:srgbClr val="FFFF00"/>
                </a:highlight>
                <a:latin typeface="Times New Roman" panose="02020603050405020304" pitchFamily="18" charset="0"/>
                <a:ea typeface="Calibri" panose="020F0502020204030204" pitchFamily="34" charset="0"/>
                <a:cs typeface="Times New Roman Regular"/>
              </a:rPr>
              <a:t> </a:t>
            </a:r>
            <a:r>
              <a:rPr lang="vi-VN" sz="2000" b="0" kern="100" dirty="0">
                <a:effectLst/>
                <a:latin typeface="Times New Roman" panose="02020603050405020304" pitchFamily="18" charset="0"/>
                <a:ea typeface="Calibri" panose="020F0502020204030204" pitchFamily="34" charset="0"/>
                <a:cs typeface="Times New Roman Regular"/>
              </a:rPr>
              <a:t>Đây l</a:t>
            </a:r>
            <a:r>
              <a:rPr lang="vi-VN" sz="2000" b="0" kern="100" dirty="0">
                <a:effectLst/>
                <a:latin typeface="Times New Roman Regular"/>
                <a:ea typeface="Calibri" panose="020F0502020204030204" pitchFamily="34" charset="0"/>
                <a:cs typeface="Times New Roman Regular"/>
              </a:rPr>
              <a:t>à </a:t>
            </a:r>
            <a:r>
              <a:rPr lang="vi-VN" sz="2000" b="0" kern="100" dirty="0">
                <a:effectLst/>
                <a:latin typeface="Times New Roman" panose="02020603050405020304" pitchFamily="18" charset="0"/>
                <a:ea typeface="Calibri" panose="020F0502020204030204" pitchFamily="34" charset="0"/>
                <a:cs typeface="Times New Roman Regular"/>
              </a:rPr>
              <a:t>m</a:t>
            </a:r>
            <a:r>
              <a:rPr lang="vi-VN" sz="2000" b="0" kern="100" dirty="0">
                <a:effectLst/>
                <a:latin typeface="Times New Roman Regular"/>
                <a:ea typeface="Calibri" panose="020F0502020204030204" pitchFamily="34" charset="0"/>
                <a:cs typeface="Times New Roman Regular"/>
              </a:rPr>
              <a:t>ộ</a:t>
            </a:r>
            <a:r>
              <a:rPr lang="vi-VN" sz="2000" b="0" kern="100" dirty="0">
                <a:effectLst/>
                <a:latin typeface="Times New Roman" panose="02020603050405020304" pitchFamily="18" charset="0"/>
                <a:ea typeface="Calibri" panose="020F0502020204030204" pitchFamily="34" charset="0"/>
                <a:cs typeface="Times New Roman Regular"/>
              </a:rPr>
              <a:t>t hi</a:t>
            </a:r>
            <a:r>
              <a:rPr lang="vi-VN" sz="2000" b="0" kern="100" dirty="0">
                <a:effectLst/>
                <a:latin typeface="Times New Roman Regular"/>
                <a:ea typeface="Calibri" panose="020F0502020204030204" pitchFamily="34" charset="0"/>
                <a:cs typeface="Times New Roman Regular"/>
              </a:rPr>
              <a:t>ệ</a:t>
            </a:r>
            <a:r>
              <a:rPr lang="vi-VN" sz="2000" b="0" kern="100" dirty="0">
                <a:effectLst/>
                <a:latin typeface="Times New Roman" panose="02020603050405020304" pitchFamily="18" charset="0"/>
                <a:ea typeface="Calibri" panose="020F0502020204030204" pitchFamily="34" charset="0"/>
                <a:cs typeface="Times New Roman Regular"/>
              </a:rPr>
              <a:t>n t</a:t>
            </a:r>
            <a:r>
              <a:rPr lang="vi-VN" sz="2000" b="0" kern="100" dirty="0">
                <a:effectLst/>
                <a:latin typeface="Times New Roman Regular"/>
                <a:ea typeface="Calibri" panose="020F0502020204030204" pitchFamily="34" charset="0"/>
                <a:cs typeface="Times New Roman Regular"/>
              </a:rPr>
              <a:t>ượ</a:t>
            </a:r>
            <a:r>
              <a:rPr lang="vi-VN" sz="2000" b="0" kern="100" dirty="0">
                <a:effectLst/>
                <a:latin typeface="Times New Roman" panose="02020603050405020304" pitchFamily="18" charset="0"/>
                <a:ea typeface="Calibri" panose="020F0502020204030204" pitchFamily="34" charset="0"/>
                <a:cs typeface="Times New Roman Regular"/>
              </a:rPr>
              <a:t>ng t</a:t>
            </a:r>
            <a:r>
              <a:rPr lang="vi-VN" sz="2000" b="0" kern="100" dirty="0">
                <a:effectLst/>
                <a:latin typeface="Times New Roman Regular"/>
                <a:ea typeface="Calibri" panose="020F0502020204030204" pitchFamily="34" charset="0"/>
                <a:cs typeface="Times New Roman Regular"/>
              </a:rPr>
              <a:t>ự </a:t>
            </a:r>
            <a:r>
              <a:rPr lang="vi-VN" sz="2000" b="0" kern="100" dirty="0">
                <a:effectLst/>
                <a:latin typeface="Times New Roman" panose="02020603050405020304" pitchFamily="18" charset="0"/>
                <a:ea typeface="Calibri" panose="020F0502020204030204" pitchFamily="34" charset="0"/>
                <a:cs typeface="Times New Roman Regular"/>
              </a:rPr>
              <a:t>nhi</a:t>
            </a:r>
            <a:r>
              <a:rPr lang="vi-VN" sz="2000" b="0" kern="100" dirty="0">
                <a:effectLst/>
                <a:latin typeface="Times New Roman Regular"/>
                <a:ea typeface="Calibri" panose="020F0502020204030204" pitchFamily="34" charset="0"/>
                <a:cs typeface="Times New Roman Regular"/>
              </a:rPr>
              <a:t>ê</a:t>
            </a:r>
            <a:r>
              <a:rPr lang="vi-VN" sz="2000" b="0" kern="100" dirty="0">
                <a:effectLst/>
                <a:latin typeface="Times New Roman" panose="02020603050405020304" pitchFamily="18" charset="0"/>
                <a:ea typeface="Calibri" panose="020F0502020204030204" pitchFamily="34" charset="0"/>
                <a:cs typeface="Times New Roman Regular"/>
              </a:rPr>
              <a:t>n nguy hi</a:t>
            </a:r>
            <a:r>
              <a:rPr lang="vi-VN" sz="2000" b="0" kern="100" dirty="0">
                <a:effectLst/>
                <a:latin typeface="Times New Roman Regular"/>
                <a:ea typeface="Calibri" panose="020F0502020204030204" pitchFamily="34" charset="0"/>
                <a:cs typeface="Times New Roman Regular"/>
              </a:rPr>
              <a:t>ể</a:t>
            </a:r>
            <a:r>
              <a:rPr lang="vi-VN" sz="2000" b="0" kern="100" dirty="0">
                <a:effectLst/>
                <a:latin typeface="Times New Roman" panose="02020603050405020304" pitchFamily="18" charset="0"/>
                <a:ea typeface="Calibri" panose="020F0502020204030204" pitchFamily="34" charset="0"/>
                <a:cs typeface="Times New Roman Regular"/>
              </a:rPr>
              <a:t>m nh</a:t>
            </a:r>
            <a:r>
              <a:rPr lang="vi-VN" sz="2000" b="0" kern="100" dirty="0">
                <a:effectLst/>
                <a:latin typeface="Times New Roman Regular"/>
                <a:ea typeface="Calibri" panose="020F0502020204030204" pitchFamily="34" charset="0"/>
                <a:cs typeface="Times New Roman Regular"/>
              </a:rPr>
              <a:t>ư</a:t>
            </a:r>
            <a:r>
              <a:rPr lang="vi-VN" sz="2000" b="0" kern="100" dirty="0">
                <a:effectLst/>
                <a:latin typeface="Times New Roman" panose="02020603050405020304" pitchFamily="18" charset="0"/>
                <a:ea typeface="Calibri" panose="020F0502020204030204" pitchFamily="34" charset="0"/>
                <a:cs typeface="Times New Roman Regular"/>
              </a:rPr>
              <a:t>ng v</a:t>
            </a:r>
            <a:r>
              <a:rPr lang="vi-VN" sz="2000" b="0" kern="100" dirty="0">
                <a:effectLst/>
                <a:latin typeface="Times New Roman Regular"/>
                <a:ea typeface="Calibri" panose="020F0502020204030204" pitchFamily="34" charset="0"/>
                <a:cs typeface="Times New Roman Regular"/>
              </a:rPr>
              <a:t>ẫ</a:t>
            </a:r>
            <a:r>
              <a:rPr lang="vi-VN" sz="2000" b="0" kern="100" dirty="0">
                <a:effectLst/>
                <a:latin typeface="Times New Roman" panose="02020603050405020304" pitchFamily="18" charset="0"/>
                <a:ea typeface="Calibri" panose="020F0502020204030204" pitchFamily="34" charset="0"/>
                <a:cs typeface="Times New Roman Regular"/>
              </a:rPr>
              <a:t>n c</a:t>
            </a:r>
            <a:r>
              <a:rPr lang="vi-VN" sz="2000" b="0" kern="100" dirty="0">
                <a:effectLst/>
                <a:latin typeface="Times New Roman Regular"/>
                <a:ea typeface="Calibri" panose="020F0502020204030204" pitchFamily="34" charset="0"/>
                <a:cs typeface="Times New Roman Regular"/>
              </a:rPr>
              <a:t>ó </a:t>
            </a:r>
            <a:r>
              <a:rPr lang="vi-VN" sz="2000" b="0" kern="100" dirty="0">
                <a:effectLst/>
                <a:latin typeface="Times New Roman" panose="02020603050405020304" pitchFamily="18" charset="0"/>
                <a:ea typeface="Calibri" panose="020F0502020204030204" pitchFamily="34" charset="0"/>
                <a:cs typeface="Times New Roman Regular"/>
              </a:rPr>
              <a:t>th</a:t>
            </a:r>
            <a:r>
              <a:rPr lang="vi-VN" sz="2000" b="0" kern="100" dirty="0">
                <a:effectLst/>
                <a:latin typeface="Times New Roman Regular"/>
                <a:ea typeface="Calibri" panose="020F0502020204030204" pitchFamily="34" charset="0"/>
                <a:cs typeface="Times New Roman Regular"/>
              </a:rPr>
              <a:t>ể </a:t>
            </a:r>
            <a:r>
              <a:rPr lang="vi-VN" sz="2000" b="0" kern="100" dirty="0">
                <a:effectLst/>
                <a:latin typeface="Times New Roman" panose="02020603050405020304" pitchFamily="18" charset="0"/>
                <a:ea typeface="Calibri" panose="020F0502020204030204" pitchFamily="34" charset="0"/>
                <a:cs typeface="Times New Roman Regular"/>
              </a:rPr>
              <a:t>d</a:t>
            </a:r>
            <a:r>
              <a:rPr lang="vi-VN" sz="2000" b="0" kern="100" dirty="0">
                <a:effectLst/>
                <a:latin typeface="Times New Roman Regular"/>
                <a:ea typeface="Calibri" panose="020F0502020204030204" pitchFamily="34" charset="0"/>
                <a:cs typeface="Times New Roman Regular"/>
              </a:rPr>
              <a:t>ự </a:t>
            </a:r>
            <a:r>
              <a:rPr lang="vi-VN" sz="2000" b="0" kern="100" dirty="0">
                <a:effectLst/>
                <a:latin typeface="Times New Roman" panose="02020603050405020304" pitchFamily="18" charset="0"/>
                <a:ea typeface="Calibri" panose="020F0502020204030204" pitchFamily="34" charset="0"/>
                <a:cs typeface="Times New Roman Regular"/>
              </a:rPr>
              <a:t>b</a:t>
            </a:r>
            <a:r>
              <a:rPr lang="vi-VN" sz="2000" b="0" kern="100" dirty="0">
                <a:effectLst/>
                <a:latin typeface="Times New Roman Regular"/>
                <a:ea typeface="Calibri" panose="020F0502020204030204" pitchFamily="34" charset="0"/>
                <a:cs typeface="Times New Roman Regular"/>
              </a:rPr>
              <a:t>á</a:t>
            </a:r>
            <a:r>
              <a:rPr lang="vi-VN" sz="2000" b="0" kern="100" dirty="0">
                <a:effectLst/>
                <a:latin typeface="Times New Roman" panose="02020603050405020304" pitchFamily="18" charset="0"/>
                <a:ea typeface="Calibri" panose="020F0502020204030204" pitchFamily="34" charset="0"/>
                <a:cs typeface="Times New Roman Regular"/>
              </a:rPr>
              <a:t>o v</a:t>
            </a:r>
            <a:r>
              <a:rPr lang="vi-VN" sz="2000" b="0" kern="100" dirty="0">
                <a:effectLst/>
                <a:latin typeface="Times New Roman Regular"/>
                <a:ea typeface="Calibri" panose="020F0502020204030204" pitchFamily="34" charset="0"/>
                <a:cs typeface="Times New Roman Regular"/>
              </a:rPr>
              <a:t>à </a:t>
            </a:r>
            <a:r>
              <a:rPr lang="vi-VN" sz="2000" b="0" kern="100" dirty="0">
                <a:effectLst/>
                <a:latin typeface="Times New Roman" panose="02020603050405020304" pitchFamily="18" charset="0"/>
                <a:ea typeface="Calibri" panose="020F0502020204030204" pitchFamily="34" charset="0"/>
                <a:cs typeface="Times New Roman Regular"/>
              </a:rPr>
              <a:t>ph</a:t>
            </a:r>
            <a:r>
              <a:rPr lang="vi-VN" sz="2000" b="0" kern="100" dirty="0">
                <a:effectLst/>
                <a:latin typeface="Times New Roman Regular"/>
                <a:ea typeface="Calibri" panose="020F0502020204030204" pitchFamily="34" charset="0"/>
                <a:cs typeface="Times New Roman Regular"/>
              </a:rPr>
              <a:t>ò</a:t>
            </a:r>
            <a:r>
              <a:rPr lang="vi-VN" sz="2000" b="0" kern="100" dirty="0">
                <a:effectLst/>
                <a:latin typeface="Times New Roman" panose="02020603050405020304" pitchFamily="18" charset="0"/>
                <a:ea typeface="Calibri" panose="020F0502020204030204" pitchFamily="34" charset="0"/>
                <a:cs typeface="Times New Roman Regular"/>
              </a:rPr>
              <a:t>ng tr</a:t>
            </a:r>
            <a:r>
              <a:rPr lang="vi-VN" sz="2000" b="0" kern="100" dirty="0">
                <a:effectLst/>
                <a:latin typeface="Times New Roman Regular"/>
                <a:ea typeface="Calibri" panose="020F0502020204030204" pitchFamily="34" charset="0"/>
                <a:cs typeface="Times New Roman Regular"/>
              </a:rPr>
              <a:t>á</a:t>
            </a:r>
            <a:r>
              <a:rPr lang="vi-VN" sz="2000" b="0" kern="100" dirty="0">
                <a:effectLst/>
                <a:latin typeface="Times New Roman" panose="02020603050405020304" pitchFamily="18" charset="0"/>
                <a:ea typeface="Calibri" panose="020F0502020204030204" pitchFamily="34" charset="0"/>
                <a:cs typeface="Times New Roman Regular"/>
              </a:rPr>
              <a:t>nh </a:t>
            </a:r>
            <a:r>
              <a:rPr lang="vi-VN" sz="2000" b="0" kern="100" dirty="0">
                <a:effectLst/>
                <a:latin typeface="Times New Roman Regular"/>
                <a:ea typeface="Calibri" panose="020F0502020204030204" pitchFamily="34" charset="0"/>
                <a:cs typeface="Times New Roman Regular"/>
              </a:rPr>
              <a:t>để </a:t>
            </a:r>
            <a:r>
              <a:rPr lang="vi-VN" sz="2000" b="0" kern="100" dirty="0">
                <a:effectLst/>
                <a:latin typeface="Times New Roman" panose="02020603050405020304" pitchFamily="18" charset="0"/>
                <a:ea typeface="Calibri" panose="020F0502020204030204" pitchFamily="34" charset="0"/>
                <a:cs typeface="Times New Roman Regular"/>
              </a:rPr>
              <a:t>gi</a:t>
            </a:r>
            <a:r>
              <a:rPr lang="vi-VN" sz="2000" b="0" kern="100" dirty="0">
                <a:effectLst/>
                <a:latin typeface="Times New Roman Regular"/>
                <a:ea typeface="Calibri" panose="020F0502020204030204" pitchFamily="34" charset="0"/>
                <a:cs typeface="Times New Roman Regular"/>
              </a:rPr>
              <a:t>ả</a:t>
            </a:r>
            <a:r>
              <a:rPr lang="vi-VN" sz="2000" b="0" kern="100" dirty="0">
                <a:effectLst/>
                <a:latin typeface="Times New Roman" panose="02020603050405020304" pitchFamily="18" charset="0"/>
                <a:ea typeface="Calibri" panose="020F0502020204030204" pitchFamily="34" charset="0"/>
                <a:cs typeface="Times New Roman Regular"/>
              </a:rPr>
              <a:t>m thi</a:t>
            </a:r>
            <a:r>
              <a:rPr lang="vi-VN" sz="2000" b="0" kern="100" dirty="0">
                <a:effectLst/>
                <a:latin typeface="Times New Roman Regular"/>
                <a:ea typeface="Calibri" panose="020F0502020204030204" pitchFamily="34" charset="0"/>
                <a:cs typeface="Times New Roman Regular"/>
              </a:rPr>
              <a:t>ể</a:t>
            </a:r>
            <a:r>
              <a:rPr lang="vi-VN" sz="2000" b="0" kern="100" dirty="0">
                <a:effectLst/>
                <a:latin typeface="Times New Roman" panose="02020603050405020304" pitchFamily="18" charset="0"/>
                <a:ea typeface="Calibri" panose="020F0502020204030204" pitchFamily="34" charset="0"/>
                <a:cs typeface="Times New Roman Regular"/>
              </a:rPr>
              <a:t>u thi</a:t>
            </a:r>
            <a:r>
              <a:rPr lang="vi-VN" sz="2000" b="0" kern="100" dirty="0">
                <a:effectLst/>
                <a:latin typeface="Times New Roman Regular"/>
                <a:ea typeface="Calibri" panose="020F0502020204030204" pitchFamily="34" charset="0"/>
                <a:cs typeface="Times New Roman Regular"/>
              </a:rPr>
              <a:t>ệ</a:t>
            </a:r>
            <a:r>
              <a:rPr lang="vi-VN" sz="2000" b="0" kern="100" dirty="0">
                <a:effectLst/>
                <a:latin typeface="Times New Roman" panose="02020603050405020304" pitchFamily="18" charset="0"/>
                <a:ea typeface="Calibri" panose="020F0502020204030204" pitchFamily="34" charset="0"/>
                <a:cs typeface="Times New Roman Regular"/>
              </a:rPr>
              <a:t>t h</a:t>
            </a:r>
            <a:r>
              <a:rPr lang="vi-VN" sz="2000" b="0" kern="100" dirty="0">
                <a:effectLst/>
                <a:latin typeface="Times New Roman Regular"/>
                <a:ea typeface="Calibri" panose="020F0502020204030204" pitchFamily="34" charset="0"/>
                <a:cs typeface="Times New Roman Regular"/>
              </a:rPr>
              <a:t>ạ</a:t>
            </a:r>
            <a:r>
              <a:rPr lang="vi-VN" sz="2000" b="0" kern="100" dirty="0">
                <a:effectLst/>
                <a:latin typeface="Times New Roman" panose="02020603050405020304" pitchFamily="18" charset="0"/>
                <a:ea typeface="Calibri" panose="020F0502020204030204" pitchFamily="34" charset="0"/>
                <a:cs typeface="Times New Roman Regular"/>
              </a:rPr>
              <a:t>i. Hi v</a:t>
            </a:r>
            <a:r>
              <a:rPr lang="vi-VN" sz="2000" b="0" kern="100" dirty="0">
                <a:effectLst/>
                <a:latin typeface="Times New Roman Regular"/>
                <a:ea typeface="Calibri" panose="020F0502020204030204" pitchFamily="34" charset="0"/>
                <a:cs typeface="Times New Roman Regular"/>
              </a:rPr>
              <a:t>ọ</a:t>
            </a:r>
            <a:r>
              <a:rPr lang="vi-VN" sz="2000" b="0" kern="100" dirty="0">
                <a:effectLst/>
                <a:latin typeface="Times New Roman" panose="02020603050405020304" pitchFamily="18" charset="0"/>
                <a:ea typeface="Calibri" panose="020F0502020204030204" pitchFamily="34" charset="0"/>
                <a:cs typeface="Times New Roman Regular"/>
              </a:rPr>
              <a:t>ng qua b</a:t>
            </a:r>
            <a:r>
              <a:rPr lang="vi-VN" sz="2000" b="0" kern="100" dirty="0">
                <a:effectLst/>
                <a:latin typeface="Times New Roman Regular"/>
                <a:ea typeface="Calibri" panose="020F0502020204030204" pitchFamily="34" charset="0"/>
                <a:cs typeface="Times New Roman Regular"/>
              </a:rPr>
              <a:t>à</a:t>
            </a:r>
            <a:r>
              <a:rPr lang="vi-VN" sz="2000" b="0" kern="100" dirty="0">
                <a:effectLst/>
                <a:latin typeface="Times New Roman" panose="02020603050405020304" pitchFamily="18" charset="0"/>
                <a:ea typeface="Calibri" panose="020F0502020204030204" pitchFamily="34" charset="0"/>
                <a:cs typeface="Times New Roman Regular"/>
              </a:rPr>
              <a:t>i vi</a:t>
            </a:r>
            <a:r>
              <a:rPr lang="vi-VN" sz="2000" b="0" kern="100" dirty="0">
                <a:effectLst/>
                <a:latin typeface="Times New Roman Regular"/>
                <a:ea typeface="Calibri" panose="020F0502020204030204" pitchFamily="34" charset="0"/>
                <a:cs typeface="Times New Roman Regular"/>
              </a:rPr>
              <a:t>ế</a:t>
            </a:r>
            <a:r>
              <a:rPr lang="vi-VN" sz="2000" b="0" kern="100" dirty="0">
                <a:effectLst/>
                <a:latin typeface="Times New Roman" panose="02020603050405020304" pitchFamily="18" charset="0"/>
                <a:ea typeface="Calibri" panose="020F0502020204030204" pitchFamily="34" charset="0"/>
                <a:cs typeface="Times New Roman Regular"/>
              </a:rPr>
              <a:t>t n</a:t>
            </a:r>
            <a:r>
              <a:rPr lang="vi-VN" sz="2000" b="0" kern="100" dirty="0">
                <a:effectLst/>
                <a:latin typeface="Times New Roman Regular"/>
                <a:ea typeface="Calibri" panose="020F0502020204030204" pitchFamily="34" charset="0"/>
                <a:cs typeface="Times New Roman Regular"/>
              </a:rPr>
              <a:t>à</a:t>
            </a:r>
            <a:r>
              <a:rPr lang="vi-VN" sz="2000" b="0" kern="100" dirty="0">
                <a:effectLst/>
                <a:latin typeface="Times New Roman" panose="02020603050405020304" pitchFamily="18" charset="0"/>
                <a:ea typeface="Calibri" panose="020F0502020204030204" pitchFamily="34" charset="0"/>
                <a:cs typeface="Times New Roman Regular"/>
              </a:rPr>
              <a:t>y b</a:t>
            </a:r>
            <a:r>
              <a:rPr lang="vi-VN" sz="2000" b="0" kern="100" dirty="0">
                <a:effectLst/>
                <a:latin typeface="Times New Roman Regular"/>
                <a:ea typeface="Calibri" panose="020F0502020204030204" pitchFamily="34" charset="0"/>
                <a:cs typeface="Times New Roman Regular"/>
              </a:rPr>
              <a:t>ạ</a:t>
            </a:r>
            <a:r>
              <a:rPr lang="vi-VN" sz="2000" b="0" kern="100" dirty="0">
                <a:effectLst/>
                <a:latin typeface="Times New Roman" panose="02020603050405020304" pitchFamily="18" charset="0"/>
                <a:ea typeface="Calibri" panose="020F0502020204030204" pitchFamily="34" charset="0"/>
                <a:cs typeface="Times New Roman Regular"/>
              </a:rPr>
              <a:t>n </a:t>
            </a:r>
            <a:r>
              <a:rPr lang="vi-VN" sz="2000" b="0" kern="100" dirty="0">
                <a:effectLst/>
                <a:latin typeface="Times New Roman Regular"/>
                <a:ea typeface="Calibri" panose="020F0502020204030204" pitchFamily="34" charset="0"/>
                <a:cs typeface="Times New Roman Regular"/>
              </a:rPr>
              <a:t>đã </a:t>
            </a:r>
            <a:r>
              <a:rPr lang="vi-VN" sz="2000" b="0" kern="100" dirty="0">
                <a:effectLst/>
                <a:latin typeface="Times New Roman" panose="02020603050405020304" pitchFamily="18" charset="0"/>
                <a:ea typeface="Calibri" panose="020F0502020204030204" pitchFamily="34" charset="0"/>
                <a:cs typeface="Times New Roman Regular"/>
              </a:rPr>
              <a:t>bi</a:t>
            </a:r>
            <a:r>
              <a:rPr lang="vi-VN" sz="2000" b="0" kern="100" dirty="0">
                <a:effectLst/>
                <a:latin typeface="Times New Roman Regular"/>
                <a:ea typeface="Calibri" panose="020F0502020204030204" pitchFamily="34" charset="0"/>
                <a:cs typeface="Times New Roman Regular"/>
              </a:rPr>
              <a:t>ế</a:t>
            </a:r>
            <a:r>
              <a:rPr lang="vi-VN" sz="2000" b="0" kern="100" dirty="0">
                <a:effectLst/>
                <a:latin typeface="Times New Roman" panose="02020603050405020304" pitchFamily="18" charset="0"/>
                <a:ea typeface="Calibri" panose="020F0502020204030204" pitchFamily="34" charset="0"/>
                <a:cs typeface="Times New Roman Regular"/>
              </a:rPr>
              <a:t>t th</a:t>
            </a:r>
            <a:r>
              <a:rPr lang="vi-VN" sz="2000" b="0" kern="100" dirty="0">
                <a:effectLst/>
                <a:latin typeface="Times New Roman Regular"/>
                <a:ea typeface="Calibri" panose="020F0502020204030204" pitchFamily="34" charset="0"/>
                <a:cs typeface="Times New Roman Regular"/>
              </a:rPr>
              <a:t>ê</a:t>
            </a:r>
            <a:r>
              <a:rPr lang="vi-VN" sz="2000" b="0" kern="100" dirty="0">
                <a:effectLst/>
                <a:latin typeface="Times New Roman" panose="02020603050405020304" pitchFamily="18" charset="0"/>
                <a:ea typeface="Calibri" panose="020F0502020204030204" pitchFamily="34" charset="0"/>
                <a:cs typeface="Times New Roman Regular"/>
              </a:rPr>
              <a:t>m nh</a:t>
            </a:r>
            <a:r>
              <a:rPr lang="vi-VN" sz="2000" b="0" kern="100" dirty="0">
                <a:effectLst/>
                <a:latin typeface="Times New Roman Regular"/>
                <a:ea typeface="Calibri" panose="020F0502020204030204" pitchFamily="34" charset="0"/>
                <a:cs typeface="Times New Roman Regular"/>
              </a:rPr>
              <a:t>ữ</a:t>
            </a:r>
            <a:r>
              <a:rPr lang="vi-VN" sz="2000" b="0" kern="100" dirty="0">
                <a:effectLst/>
                <a:latin typeface="Times New Roman" panose="02020603050405020304" pitchFamily="18" charset="0"/>
                <a:ea typeface="Calibri" panose="020F0502020204030204" pitchFamily="34" charset="0"/>
                <a:cs typeface="Times New Roman Regular"/>
              </a:rPr>
              <a:t>ng th</a:t>
            </a:r>
            <a:r>
              <a:rPr lang="vi-VN" sz="2000" b="0" kern="100" dirty="0">
                <a:effectLst/>
                <a:latin typeface="Times New Roman Regular"/>
                <a:ea typeface="Calibri" panose="020F0502020204030204" pitchFamily="34" charset="0"/>
                <a:cs typeface="Times New Roman Regular"/>
              </a:rPr>
              <a:t>ô</a:t>
            </a:r>
            <a:r>
              <a:rPr lang="vi-VN" sz="2000" b="0" kern="100" dirty="0">
                <a:effectLst/>
                <a:latin typeface="Times New Roman" panose="02020603050405020304" pitchFamily="18" charset="0"/>
                <a:ea typeface="Calibri" panose="020F0502020204030204" pitchFamily="34" charset="0"/>
                <a:cs typeface="Times New Roman Regular"/>
              </a:rPr>
              <a:t>ng tin h</a:t>
            </a:r>
            <a:r>
              <a:rPr lang="vi-VN" sz="2000" b="0" kern="100" dirty="0">
                <a:effectLst/>
                <a:latin typeface="Times New Roman Regular"/>
                <a:ea typeface="Calibri" panose="020F0502020204030204" pitchFamily="34" charset="0"/>
                <a:cs typeface="Times New Roman Regular"/>
              </a:rPr>
              <a:t>ữ</a:t>
            </a:r>
            <a:r>
              <a:rPr lang="vi-VN" sz="2000" b="0" kern="100" dirty="0">
                <a:effectLst/>
                <a:latin typeface="Times New Roman" panose="02020603050405020304" pitchFamily="18" charset="0"/>
                <a:ea typeface="Calibri" panose="020F0502020204030204" pitchFamily="34" charset="0"/>
                <a:cs typeface="Times New Roman Regular"/>
              </a:rPr>
              <a:t>u </a:t>
            </a:r>
            <a:r>
              <a:rPr lang="vi-VN" sz="2000" b="0" kern="100" dirty="0">
                <a:effectLst/>
                <a:latin typeface="Times New Roman Regular"/>
                <a:ea typeface="Calibri" panose="020F0502020204030204" pitchFamily="34" charset="0"/>
                <a:cs typeface="Times New Roman Regular"/>
              </a:rPr>
              <a:t>í</a:t>
            </a:r>
            <a:r>
              <a:rPr lang="vi-VN" sz="2000" b="0" kern="100" dirty="0">
                <a:effectLst/>
                <a:latin typeface="Times New Roman" panose="02020603050405020304" pitchFamily="18" charset="0"/>
                <a:ea typeface="Calibri" panose="020F0502020204030204" pitchFamily="34" charset="0"/>
                <a:cs typeface="Times New Roman Regular"/>
              </a:rPr>
              <a:t>ch v</a:t>
            </a:r>
            <a:r>
              <a:rPr lang="vi-VN" sz="2000" b="0" kern="100" dirty="0">
                <a:effectLst/>
                <a:latin typeface="Times New Roman Regular"/>
                <a:ea typeface="Calibri" panose="020F0502020204030204" pitchFamily="34" charset="0"/>
                <a:cs typeface="Times New Roman Regular"/>
              </a:rPr>
              <a:t>ề </a:t>
            </a:r>
            <a:r>
              <a:rPr lang="vi-VN" sz="2000" b="0" kern="100" dirty="0">
                <a:effectLst/>
                <a:latin typeface="Times New Roman" panose="02020603050405020304" pitchFamily="18" charset="0"/>
                <a:ea typeface="Calibri" panose="020F0502020204030204" pitchFamily="34" charset="0"/>
                <a:cs typeface="Times New Roman Regular"/>
              </a:rPr>
              <a:t>m</a:t>
            </a:r>
            <a:r>
              <a:rPr lang="vi-VN" sz="2000" b="0" kern="100" dirty="0">
                <a:effectLst/>
                <a:latin typeface="Times New Roman Regular"/>
                <a:ea typeface="Calibri" panose="020F0502020204030204" pitchFamily="34" charset="0"/>
                <a:cs typeface="Times New Roman Regular"/>
              </a:rPr>
              <a:t>ư</a:t>
            </a:r>
            <a:r>
              <a:rPr lang="vi-VN" sz="2000" b="0" kern="100" dirty="0">
                <a:effectLst/>
                <a:latin typeface="Times New Roman" panose="02020603050405020304" pitchFamily="18" charset="0"/>
                <a:ea typeface="Calibri" panose="020F0502020204030204" pitchFamily="34" charset="0"/>
                <a:cs typeface="Times New Roman Regular"/>
              </a:rPr>
              <a:t>a </a:t>
            </a:r>
            <a:r>
              <a:rPr lang="vi-VN" sz="2000" b="0" kern="100" dirty="0">
                <a:effectLst/>
                <a:latin typeface="Times New Roman Regular"/>
                <a:ea typeface="Calibri" panose="020F0502020204030204" pitchFamily="34" charset="0"/>
                <a:cs typeface="Times New Roman Regular"/>
              </a:rPr>
              <a:t>đá</a:t>
            </a:r>
            <a:r>
              <a:rPr lang="vi-VN" sz="2000" b="0" kern="100" dirty="0">
                <a:effectLst/>
                <a:latin typeface="Times New Roman" panose="02020603050405020304" pitchFamily="18" charset="0"/>
                <a:ea typeface="Calibri" panose="020F0502020204030204" pitchFamily="34" charset="0"/>
                <a:cs typeface="Times New Roman Regular"/>
              </a:rPr>
              <a:t>. </a:t>
            </a:r>
          </a:p>
        </p:txBody>
      </p:sp>
      <p:sp>
        <p:nvSpPr>
          <p:cNvPr id="21" name="Right Brace 20"/>
          <p:cNvSpPr/>
          <p:nvPr/>
        </p:nvSpPr>
        <p:spPr>
          <a:xfrm>
            <a:off x="8895421" y="5638458"/>
            <a:ext cx="332265" cy="993383"/>
          </a:xfrm>
          <a:prstGeom prst="rightBrace">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ltLang="en-US" sz="1245"/>
          </a:p>
        </p:txBody>
      </p:sp>
      <p:sp>
        <p:nvSpPr>
          <p:cNvPr id="22" name="TextBox 21"/>
          <p:cNvSpPr txBox="1"/>
          <p:nvPr/>
        </p:nvSpPr>
        <p:spPr>
          <a:xfrm>
            <a:off x="9227882" y="5261244"/>
            <a:ext cx="2677248" cy="1398198"/>
          </a:xfrm>
          <a:prstGeom prst="roundRect">
            <a:avLst>
              <a:gd name="adj" fmla="val 14227"/>
            </a:avLst>
          </a:prstGeom>
          <a:solidFill>
            <a:schemeClr val="accent6">
              <a:lumMod val="40000"/>
              <a:lumOff val="60000"/>
            </a:schemeClr>
          </a:solidFill>
          <a:ln w="19050">
            <a:solidFill>
              <a:schemeClr val="accent5">
                <a:lumMod val="75000"/>
              </a:schemeClr>
            </a:solidFill>
            <a:prstDash val="sysDot"/>
          </a:ln>
        </p:spPr>
        <p:txBody>
          <a:bodyPr wrap="square">
            <a:spAutoFit/>
          </a:bodyPr>
          <a:lstStyle/>
          <a:p>
            <a:pPr algn="ctr"/>
            <a:endParaRPr lang="vi-VN" altLang="en-US" sz="1940" b="1" kern="100" dirty="0">
              <a:latin typeface="Times New Roman" panose="02020603050405020304" pitchFamily="18" charset="0"/>
              <a:ea typeface="Calibri" panose="020F0502020204030204" pitchFamily="34" charset="0"/>
              <a:cs typeface="Times New Roman" panose="02020603050405020304" pitchFamily="18" charset="0"/>
            </a:endParaRPr>
          </a:p>
          <a:p>
            <a:pPr algn="ctr"/>
            <a:r>
              <a:rPr lang="vi-VN" altLang="en-US" sz="1940" b="1" kern="100" dirty="0">
                <a:latin typeface="Times New Roman" panose="02020603050405020304" pitchFamily="18" charset="0"/>
                <a:ea typeface="Calibri" panose="020F0502020204030204" pitchFamily="34" charset="0"/>
                <a:cs typeface="Times New Roman" panose="02020603050405020304" pitchFamily="18" charset="0"/>
              </a:rPr>
              <a:t>TÓM TẮT LẠI THÔNG TIN ĐÃ GIẢI THÍCH</a:t>
            </a:r>
            <a:endParaRPr lang="vi-VN" altLang="en-US" sz="1940" kern="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ight Arrow 3"/>
          <p:cNvSpPr/>
          <p:nvPr/>
        </p:nvSpPr>
        <p:spPr>
          <a:xfrm>
            <a:off x="7088652" y="262890"/>
            <a:ext cx="1691640" cy="254977"/>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sz="1245"/>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0" y="-3208"/>
            <a:ext cx="12192000" cy="6912008"/>
            <a:chOff x="0" y="-3208"/>
            <a:chExt cx="12192000" cy="6912008"/>
          </a:xfrm>
        </p:grpSpPr>
        <p:grpSp>
          <p:nvGrpSpPr>
            <p:cNvPr id="28" name="组合 27"/>
            <p:cNvGrpSpPr/>
            <p:nvPr/>
          </p:nvGrpSpPr>
          <p:grpSpPr>
            <a:xfrm>
              <a:off x="6792886" y="0"/>
              <a:ext cx="5399114" cy="6858002"/>
              <a:chOff x="6792886" y="0"/>
              <a:chExt cx="5399114" cy="6858002"/>
            </a:xfrm>
          </p:grpSpPr>
          <p:pic>
            <p:nvPicPr>
              <p:cNvPr id="32" name="图片 31"/>
              <p:cNvPicPr>
                <a:picLocks noChangeAspect="1"/>
              </p:cNvPicPr>
              <p:nvPr/>
            </p:nvPicPr>
            <p:blipFill rotWithShape="1">
              <a:blip r:embed="rId2" cstate="print">
                <a:extLst>
                  <a:ext uri="{28A0092B-C50C-407E-A947-70E740481C1C}">
                    <a14:useLocalDpi xmlns:a14="http://schemas.microsoft.com/office/drawing/2010/main" val="0"/>
                  </a:ext>
                </a:extLst>
              </a:blip>
              <a:srcRect r="47505"/>
              <a:stretch>
                <a:fillRect/>
              </a:stretch>
            </p:blipFill>
            <p:spPr>
              <a:xfrm flipH="1" flipV="1">
                <a:off x="6792886" y="0"/>
                <a:ext cx="5399114" cy="6858000"/>
              </a:xfrm>
              <a:prstGeom prst="rect">
                <a:avLst/>
              </a:prstGeom>
            </p:spPr>
          </p:pic>
          <p:pic>
            <p:nvPicPr>
              <p:cNvPr id="33" name="图片 32"/>
              <p:cNvPicPr>
                <a:picLocks noChangeAspect="1"/>
              </p:cNvPicPr>
              <p:nvPr/>
            </p:nvPicPr>
            <p:blipFill rotWithShape="1">
              <a:blip r:embed="rId3">
                <a:extLst>
                  <a:ext uri="{28A0092B-C50C-407E-A947-70E740481C1C}">
                    <a14:useLocalDpi xmlns:a14="http://schemas.microsoft.com/office/drawing/2010/main" val="0"/>
                  </a:ext>
                </a:extLst>
              </a:blip>
              <a:srcRect r="6996" b="17219"/>
              <a:stretch>
                <a:fillRect/>
              </a:stretch>
            </p:blipFill>
            <p:spPr>
              <a:xfrm rot="16200000" flipH="1">
                <a:off x="9017091" y="3683093"/>
                <a:ext cx="3142577" cy="3207241"/>
              </a:xfrm>
              <a:prstGeom prst="rect">
                <a:avLst/>
              </a:prstGeom>
            </p:spPr>
          </p:pic>
        </p:grpSp>
        <p:grpSp>
          <p:nvGrpSpPr>
            <p:cNvPr id="29" name="组合 28"/>
            <p:cNvGrpSpPr/>
            <p:nvPr/>
          </p:nvGrpSpPr>
          <p:grpSpPr>
            <a:xfrm>
              <a:off x="0" y="-3208"/>
              <a:ext cx="5399114" cy="6912008"/>
              <a:chOff x="0" y="-3208"/>
              <a:chExt cx="5399114" cy="6912008"/>
            </a:xfrm>
          </p:grpSpPr>
          <p:pic>
            <p:nvPicPr>
              <p:cNvPr id="30" name="图片 29"/>
              <p:cNvPicPr>
                <a:picLocks noChangeAspect="1"/>
              </p:cNvPicPr>
              <p:nvPr/>
            </p:nvPicPr>
            <p:blipFill rotWithShape="1">
              <a:blip r:embed="rId4" cstate="print">
                <a:extLst>
                  <a:ext uri="{28A0092B-C50C-407E-A947-70E740481C1C}">
                    <a14:useLocalDpi xmlns:a14="http://schemas.microsoft.com/office/drawing/2010/main" val="0"/>
                  </a:ext>
                </a:extLst>
              </a:blip>
              <a:srcRect r="47505"/>
              <a:stretch>
                <a:fillRect/>
              </a:stretch>
            </p:blipFill>
            <p:spPr>
              <a:xfrm>
                <a:off x="0" y="0"/>
                <a:ext cx="5399114" cy="6908800"/>
              </a:xfrm>
              <a:prstGeom prst="rect">
                <a:avLst/>
              </a:prstGeom>
            </p:spPr>
          </p:pic>
          <p:pic>
            <p:nvPicPr>
              <p:cNvPr id="31" name="图片 30"/>
              <p:cNvPicPr>
                <a:picLocks noChangeAspect="1"/>
              </p:cNvPicPr>
              <p:nvPr/>
            </p:nvPicPr>
            <p:blipFill rotWithShape="1">
              <a:blip r:embed="rId3">
                <a:extLst>
                  <a:ext uri="{28A0092B-C50C-407E-A947-70E740481C1C}">
                    <a14:useLocalDpi xmlns:a14="http://schemas.microsoft.com/office/drawing/2010/main" val="0"/>
                  </a:ext>
                </a:extLst>
              </a:blip>
              <a:srcRect r="6996" b="17219"/>
              <a:stretch>
                <a:fillRect/>
              </a:stretch>
            </p:blipFill>
            <p:spPr>
              <a:xfrm rot="16200000" flipV="1">
                <a:off x="35216" y="-35540"/>
                <a:ext cx="3142577" cy="3207241"/>
              </a:xfrm>
              <a:prstGeom prst="rect">
                <a:avLst/>
              </a:prstGeom>
            </p:spPr>
          </p:pic>
        </p:grpSp>
      </p:grpSp>
      <p:sp>
        <p:nvSpPr>
          <p:cNvPr id="8" name="矩形 7"/>
          <p:cNvSpPr/>
          <p:nvPr/>
        </p:nvSpPr>
        <p:spPr>
          <a:xfrm>
            <a:off x="1282700" y="1612900"/>
            <a:ext cx="9563100" cy="3733800"/>
          </a:xfrm>
          <a:prstGeom prst="rect">
            <a:avLst/>
          </a:prstGeom>
          <a:solidFill>
            <a:schemeClr val="bg1"/>
          </a:solidFill>
          <a:ln w="57150">
            <a:solidFill>
              <a:srgbClr val="F0E2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0"/>
              </a:spcAft>
            </a:pPr>
            <a:endParaRPr lang="en-US" sz="1600">
              <a:effectLst/>
              <a:latin typeface="Times New Roman" panose="02020603050405020304" pitchFamily="18" charset="0"/>
              <a:ea typeface="Times New Roman" panose="02020603050405020304" pitchFamily="18" charset="0"/>
            </a:endParaRPr>
          </a:p>
        </p:txBody>
      </p:sp>
      <p:sp>
        <p:nvSpPr>
          <p:cNvPr id="10" name="矩形 9"/>
          <p:cNvSpPr/>
          <p:nvPr/>
        </p:nvSpPr>
        <p:spPr>
          <a:xfrm>
            <a:off x="1583139" y="2524836"/>
            <a:ext cx="8939283" cy="1654610"/>
          </a:xfrm>
          <a:prstGeom prst="rect">
            <a:avLst/>
          </a:prstGeom>
          <a:solidFill>
            <a:srgbClr val="86B17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defRPr/>
            </a:pPr>
            <a:r>
              <a:rPr lang="vi-VN" sz="4800" b="1" u="sng" smtClean="0">
                <a:solidFill>
                  <a:srgbClr val="002060"/>
                </a:solidFill>
                <a:latin typeface="Times New Roman" panose="02020603050405020304" pitchFamily="18" charset="0"/>
                <a:ea typeface="Times New Roman" panose="02020603050405020304" pitchFamily="18" charset="0"/>
              </a:rPr>
              <a:t>HOẠT </a:t>
            </a:r>
            <a:r>
              <a:rPr lang="vi-VN" sz="4800" b="1" u="sng">
                <a:solidFill>
                  <a:srgbClr val="002060"/>
                </a:solidFill>
                <a:latin typeface="Times New Roman" panose="02020603050405020304" pitchFamily="18" charset="0"/>
                <a:ea typeface="Times New Roman" panose="02020603050405020304" pitchFamily="18" charset="0"/>
              </a:rPr>
              <a:t>ĐỘNG :</a:t>
            </a:r>
            <a:r>
              <a:rPr lang="vi-VN" sz="4800" b="1" smtClean="0">
                <a:solidFill>
                  <a:srgbClr val="002060"/>
                </a:solidFill>
                <a:latin typeface="Times New Roman" panose="02020603050405020304" pitchFamily="18" charset="0"/>
                <a:ea typeface="Times New Roman" panose="02020603050405020304" pitchFamily="18" charset="0"/>
              </a:rPr>
              <a:t> </a:t>
            </a:r>
            <a:r>
              <a:rPr lang="en-US" sz="4800" b="1" smtClean="0">
                <a:solidFill>
                  <a:srgbClr val="002060"/>
                </a:solidFill>
                <a:latin typeface="Times New Roman" panose="02020603050405020304" pitchFamily="18" charset="0"/>
                <a:ea typeface="Times New Roman" panose="02020603050405020304" pitchFamily="18" charset="0"/>
              </a:rPr>
              <a:t>VẬN DỤNG</a:t>
            </a:r>
            <a:endParaRPr lang="en-US" sz="4400">
              <a:solidFill>
                <a:srgbClr val="002060"/>
              </a:solidFill>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stretch>
            <a:fillRect/>
          </a:stretch>
        </p:blipFill>
        <p:spPr>
          <a:xfrm flipH="1">
            <a:off x="0" y="0"/>
            <a:ext cx="12192000" cy="6858000"/>
          </a:xfrm>
          <a:prstGeom prst="rect">
            <a:avLst/>
          </a:prstGeom>
        </p:spPr>
      </p:pic>
      <p:sp>
        <p:nvSpPr>
          <p:cNvPr id="3" name="矩形 2"/>
          <p:cNvSpPr/>
          <p:nvPr/>
        </p:nvSpPr>
        <p:spPr>
          <a:xfrm>
            <a:off x="0" y="1516284"/>
            <a:ext cx="12192000" cy="3825432"/>
          </a:xfrm>
          <a:prstGeom prst="rect">
            <a:avLst/>
          </a:prstGeom>
          <a:solidFill>
            <a:srgbClr val="FCFEFC"/>
          </a:solidFill>
          <a:ln>
            <a:noFill/>
          </a:ln>
          <a:effectLst>
            <a:outerShdw blurRad="635000" sx="102000" sy="102000" algn="ctr"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just">
              <a:spcAft>
                <a:spcPts val="0"/>
              </a:spcAft>
              <a:tabLst>
                <a:tab pos="90170" algn="l"/>
                <a:tab pos="180340" algn="l"/>
                <a:tab pos="270510" algn="l"/>
              </a:tabLst>
            </a:pPr>
            <a:r>
              <a:rPr lang="nl-NL" i="1">
                <a:latin typeface="Times New Roman" panose="02020603050405020304" pitchFamily="18" charset="0"/>
                <a:ea typeface="Arial" panose="020B0604020202020204" pitchFamily="34" charset="0"/>
              </a:rPr>
              <a:t> (1). </a:t>
            </a:r>
            <a:r>
              <a:rPr lang="en-US" i="1">
                <a:latin typeface="Times New Roman" panose="02020603050405020304" pitchFamily="18" charset="0"/>
                <a:ea typeface="Arial" panose="020B0604020202020204" pitchFamily="34" charset="0"/>
              </a:rPr>
              <a:t>Nếu được chia sẻ kinh nghiệm liên quan đến việc trình bày ý kiến về một vấn đề xã hội, em sẽ chọn chia sẻ điều gì?</a:t>
            </a:r>
            <a:endParaRPr lang="en-US" sz="1600" smtClean="0">
              <a:effectLst/>
              <a:latin typeface="Times New Roman" panose="02020603050405020304" pitchFamily="18" charset="0"/>
              <a:ea typeface="Times New Roman" panose="02020603050405020304" pitchFamily="18" charset="0"/>
            </a:endParaRPr>
          </a:p>
          <a:p>
            <a:pPr algn="just">
              <a:spcAft>
                <a:spcPts val="0"/>
              </a:spcAft>
              <a:tabLst>
                <a:tab pos="90170" algn="l"/>
                <a:tab pos="180340" algn="l"/>
                <a:tab pos="270510" algn="l"/>
              </a:tabLst>
            </a:pPr>
            <a:r>
              <a:rPr lang="nl-NL" i="1">
                <a:latin typeface="Times New Roman" panose="02020603050405020304" pitchFamily="18" charset="0"/>
                <a:ea typeface="Arial" panose="020B0604020202020204" pitchFamily="34" charset="0"/>
              </a:rPr>
              <a:t> (2). Đọc diễn cảm 1 bài thơ hoặc đoạn thơ 6 chữ hoặc 7 chữ mà em yêu thích. Nêu ấn tượng của em về bài thơ, đoạn thơ ấy?</a:t>
            </a:r>
            <a:endParaRPr lang="en-US" sz="1600">
              <a:effectLst/>
              <a:latin typeface="Times New Roman" panose="02020603050405020304" pitchFamily="18" charset="0"/>
              <a:ea typeface="Times New Roman" panose="02020603050405020304" pitchFamily="18" charset="0"/>
            </a:endParaRPr>
          </a:p>
        </p:txBody>
      </p:sp>
      <p:pic>
        <p:nvPicPr>
          <p:cNvPr id="28" name="图片 27"/>
          <p:cNvPicPr>
            <a:picLocks noChangeAspect="1"/>
          </p:cNvPicPr>
          <p:nvPr/>
        </p:nvPicPr>
        <p:blipFill>
          <a:blip r:embed="rId4" cstate="screen"/>
          <a:stretch>
            <a:fillRect/>
          </a:stretch>
        </p:blipFill>
        <p:spPr>
          <a:xfrm rot="20311003" flipH="1" flipV="1">
            <a:off x="-807258" y="979302"/>
            <a:ext cx="3446477" cy="3162816"/>
          </a:xfrm>
          <a:custGeom>
            <a:avLst/>
            <a:gdLst>
              <a:gd name="connsiteX0" fmla="*/ 635748 w 2881237"/>
              <a:gd name="connsiteY0" fmla="*/ 0 h 2685327"/>
              <a:gd name="connsiteX1" fmla="*/ 1075586 w 2881237"/>
              <a:gd name="connsiteY1" fmla="*/ 115747 h 2685327"/>
              <a:gd name="connsiteX2" fmla="*/ 1445976 w 2881237"/>
              <a:gd name="connsiteY2" fmla="*/ 995423 h 2685327"/>
              <a:gd name="connsiteX3" fmla="*/ 2105733 w 2881237"/>
              <a:gd name="connsiteY3" fmla="*/ 914400 h 2685327"/>
              <a:gd name="connsiteX4" fmla="*/ 2881237 w 2881237"/>
              <a:gd name="connsiteY4" fmla="*/ 1076446 h 2685327"/>
              <a:gd name="connsiteX5" fmla="*/ 2580295 w 2881237"/>
              <a:gd name="connsiteY5" fmla="*/ 1747777 h 2685327"/>
              <a:gd name="connsiteX6" fmla="*/ 901966 w 2881237"/>
              <a:gd name="connsiteY6" fmla="*/ 2685327 h 2685327"/>
              <a:gd name="connsiteX7" fmla="*/ 0 w 2881237"/>
              <a:gd name="connsiteY7" fmla="*/ 2008853 h 2685327"/>
              <a:gd name="connsiteX8" fmla="*/ 0 w 2881237"/>
              <a:gd name="connsiteY8" fmla="*/ 1501840 h 268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1237" h="2685327">
                <a:moveTo>
                  <a:pt x="635748" y="0"/>
                </a:moveTo>
                <a:lnTo>
                  <a:pt x="1075586" y="115747"/>
                </a:lnTo>
                <a:lnTo>
                  <a:pt x="1445976" y="995423"/>
                </a:lnTo>
                <a:lnTo>
                  <a:pt x="2105733" y="914400"/>
                </a:lnTo>
                <a:lnTo>
                  <a:pt x="2881237" y="1076446"/>
                </a:lnTo>
                <a:lnTo>
                  <a:pt x="2580295" y="1747777"/>
                </a:lnTo>
                <a:lnTo>
                  <a:pt x="901966" y="2685327"/>
                </a:lnTo>
                <a:lnTo>
                  <a:pt x="0" y="2008853"/>
                </a:lnTo>
                <a:lnTo>
                  <a:pt x="0" y="1501840"/>
                </a:lnTo>
                <a:close/>
              </a:path>
            </a:pathLst>
          </a:custGeom>
        </p:spPr>
      </p:pic>
      <p:pic>
        <p:nvPicPr>
          <p:cNvPr id="29" name="图片 28"/>
          <p:cNvPicPr>
            <a:picLocks noChangeAspect="1"/>
          </p:cNvPicPr>
          <p:nvPr/>
        </p:nvPicPr>
        <p:blipFill>
          <a:blip r:embed="rId4" cstate="screen"/>
          <a:stretch>
            <a:fillRect/>
          </a:stretch>
        </p:blipFill>
        <p:spPr>
          <a:xfrm rot="1288997" flipH="1">
            <a:off x="8911336" y="2715882"/>
            <a:ext cx="3446477" cy="3162816"/>
          </a:xfrm>
          <a:custGeom>
            <a:avLst/>
            <a:gdLst>
              <a:gd name="connsiteX0" fmla="*/ 635748 w 2881237"/>
              <a:gd name="connsiteY0" fmla="*/ 0 h 2685327"/>
              <a:gd name="connsiteX1" fmla="*/ 1075586 w 2881237"/>
              <a:gd name="connsiteY1" fmla="*/ 115747 h 2685327"/>
              <a:gd name="connsiteX2" fmla="*/ 1445976 w 2881237"/>
              <a:gd name="connsiteY2" fmla="*/ 995423 h 2685327"/>
              <a:gd name="connsiteX3" fmla="*/ 2105733 w 2881237"/>
              <a:gd name="connsiteY3" fmla="*/ 914400 h 2685327"/>
              <a:gd name="connsiteX4" fmla="*/ 2881237 w 2881237"/>
              <a:gd name="connsiteY4" fmla="*/ 1076446 h 2685327"/>
              <a:gd name="connsiteX5" fmla="*/ 2580295 w 2881237"/>
              <a:gd name="connsiteY5" fmla="*/ 1747777 h 2685327"/>
              <a:gd name="connsiteX6" fmla="*/ 901966 w 2881237"/>
              <a:gd name="connsiteY6" fmla="*/ 2685327 h 2685327"/>
              <a:gd name="connsiteX7" fmla="*/ 0 w 2881237"/>
              <a:gd name="connsiteY7" fmla="*/ 2008853 h 2685327"/>
              <a:gd name="connsiteX8" fmla="*/ 0 w 2881237"/>
              <a:gd name="connsiteY8" fmla="*/ 1501840 h 268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1237" h="2685327">
                <a:moveTo>
                  <a:pt x="635748" y="0"/>
                </a:moveTo>
                <a:lnTo>
                  <a:pt x="1075586" y="115747"/>
                </a:lnTo>
                <a:lnTo>
                  <a:pt x="1445976" y="995423"/>
                </a:lnTo>
                <a:lnTo>
                  <a:pt x="2105733" y="914400"/>
                </a:lnTo>
                <a:lnTo>
                  <a:pt x="2881237" y="1076446"/>
                </a:lnTo>
                <a:lnTo>
                  <a:pt x="2580295" y="1747777"/>
                </a:lnTo>
                <a:lnTo>
                  <a:pt x="901966" y="2685327"/>
                </a:lnTo>
                <a:lnTo>
                  <a:pt x="0" y="2008853"/>
                </a:lnTo>
                <a:lnTo>
                  <a:pt x="0" y="1501840"/>
                </a:lnTo>
                <a:close/>
              </a:path>
            </a:pathLst>
          </a:custGeom>
        </p:spPr>
      </p:pic>
      <p:sp>
        <p:nvSpPr>
          <p:cNvPr id="4" name="Rectangle 3"/>
          <p:cNvSpPr/>
          <p:nvPr/>
        </p:nvSpPr>
        <p:spPr>
          <a:xfrm>
            <a:off x="2265527" y="1650221"/>
            <a:ext cx="7192372" cy="2630170"/>
          </a:xfrm>
          <a:prstGeom prst="rect">
            <a:avLst/>
          </a:prstGeom>
        </p:spPr>
        <p:txBody>
          <a:bodyPr wrap="square">
            <a:spAutoFit/>
          </a:bodyPr>
          <a:lstStyle/>
          <a:p>
            <a:pPr algn="just">
              <a:spcBef>
                <a:spcPts val="600"/>
              </a:spcBef>
              <a:spcAft>
                <a:spcPts val="0"/>
              </a:spcAft>
              <a:tabLst>
                <a:tab pos="90170" algn="l"/>
                <a:tab pos="180340" algn="l"/>
                <a:tab pos="270510" algn="l"/>
              </a:tabLst>
            </a:pPr>
            <a:r>
              <a:rPr lang="nl-NL" sz="3200" b="1" i="1" smtClean="0">
                <a:solidFill>
                  <a:srgbClr val="C00000"/>
                </a:solidFill>
                <a:effectLst/>
                <a:latin typeface="Times New Roman" panose="02020603050405020304" pitchFamily="18" charset="0"/>
                <a:ea typeface="Arial" panose="020B0604020202020204" pitchFamily="34" charset="0"/>
              </a:rPr>
              <a:t>  </a:t>
            </a:r>
            <a:r>
              <a:rPr lang="en-US" sz="3200" b="1" i="1" smtClean="0">
                <a:solidFill>
                  <a:srgbClr val="C00000"/>
                </a:solidFill>
                <a:effectLst/>
                <a:latin typeface="Times New Roman" panose="02020603050405020304" pitchFamily="18" charset="0"/>
                <a:ea typeface="Arial" panose="020B0604020202020204" pitchFamily="34" charset="0"/>
              </a:rPr>
              <a:t>Nếu được chia sẻ kinh nghiệm </a:t>
            </a:r>
            <a:r>
              <a:rPr lang="vi-VN" altLang="en-US" sz="3200" b="1" i="1" smtClean="0">
                <a:solidFill>
                  <a:srgbClr val="C00000"/>
                </a:solidFill>
                <a:effectLst/>
                <a:latin typeface="Times New Roman" panose="02020603050405020304" pitchFamily="18" charset="0"/>
                <a:ea typeface="Arial" panose="020B0604020202020204" pitchFamily="34" charset="0"/>
              </a:rPr>
              <a:t>viết văn bản thuyết minh giải thích một hiện tượng tự nhiên</a:t>
            </a:r>
            <a:r>
              <a:rPr lang="en-US" sz="3200" b="1" i="1" smtClean="0">
                <a:solidFill>
                  <a:srgbClr val="C00000"/>
                </a:solidFill>
                <a:effectLst/>
                <a:latin typeface="Times New Roman" panose="02020603050405020304" pitchFamily="18" charset="0"/>
                <a:ea typeface="Arial" panose="020B0604020202020204" pitchFamily="34" charset="0"/>
              </a:rPr>
              <a:t>, em sẽ chọn chia sẻ điều gì?</a:t>
            </a:r>
            <a:endParaRPr lang="en-US" sz="3200" b="1" smtClean="0">
              <a:solidFill>
                <a:srgbClr val="C00000"/>
              </a:solidFill>
              <a:effectLst/>
              <a:latin typeface="Times New Roman" panose="02020603050405020304" pitchFamily="18" charset="0"/>
              <a:ea typeface="Times New Roman" panose="02020603050405020304" pitchFamily="18" charset="0"/>
            </a:endParaRPr>
          </a:p>
          <a:p>
            <a:pPr algn="just">
              <a:spcBef>
                <a:spcPts val="600"/>
              </a:spcBef>
              <a:spcAft>
                <a:spcPts val="0"/>
              </a:spcAft>
              <a:tabLst>
                <a:tab pos="90170" algn="l"/>
                <a:tab pos="180340" algn="l"/>
                <a:tab pos="270510" algn="l"/>
              </a:tabLst>
            </a:pPr>
            <a:r>
              <a:rPr lang="nl-NL" sz="3200" b="1" i="1" smtClean="0">
                <a:solidFill>
                  <a:srgbClr val="C00000"/>
                </a:solidFill>
                <a:effectLst/>
                <a:latin typeface="Times New Roman" panose="02020603050405020304" pitchFamily="18" charset="0"/>
                <a:ea typeface="Arial" panose="020B0604020202020204" pitchFamily="34" charset="0"/>
              </a:rPr>
              <a:t> </a:t>
            </a:r>
            <a:endParaRPr lang="en-US" sz="3200" b="1">
              <a:solidFill>
                <a:srgbClr val="C00000"/>
              </a:solidFill>
              <a:effectLst/>
              <a:latin typeface="Times New Roman" panose="02020603050405020304" pitchFamily="18" charset="0"/>
              <a:ea typeface="Times New Roman" panose="02020603050405020304" pitchFamily="18" charset="0"/>
            </a:endParaRPr>
          </a:p>
        </p:txBody>
      </p:sp>
      <p:sp>
        <p:nvSpPr>
          <p:cNvPr id="5" name="Rectangle 4"/>
          <p:cNvSpPr/>
          <p:nvPr/>
        </p:nvSpPr>
        <p:spPr>
          <a:xfrm>
            <a:off x="4147389" y="525512"/>
            <a:ext cx="3897222" cy="923330"/>
          </a:xfrm>
          <a:prstGeom prst="rect">
            <a:avLst/>
          </a:prstGeom>
        </p:spPr>
        <p:txBody>
          <a:bodyPr wrap="none">
            <a:spAutoFit/>
          </a:bodyPr>
          <a:lstStyle/>
          <a:p>
            <a:pPr lvl="0" algn="ctr">
              <a:defRPr/>
            </a:pPr>
            <a:r>
              <a:rPr lang="en-US" sz="5400" b="1">
                <a:solidFill>
                  <a:srgbClr val="002060"/>
                </a:solidFill>
                <a:latin typeface="Times New Roman" panose="02020603050405020304" pitchFamily="18" charset="0"/>
                <a:ea typeface="Times New Roman" panose="02020603050405020304" pitchFamily="18" charset="0"/>
              </a:rPr>
              <a:t>VẬN DỤNG</a:t>
            </a:r>
            <a:endParaRPr lang="en-US" sz="4800">
              <a:solidFill>
                <a:srgbClr val="002060"/>
              </a:solidFill>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096000" y="0"/>
            <a:ext cx="6096000" cy="6858000"/>
          </a:xfrm>
          <a:prstGeom prst="rect">
            <a:avLst/>
          </a:prstGeom>
          <a:solidFill>
            <a:srgbClr val="F5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213360" y="228600"/>
            <a:ext cx="11765280" cy="6355080"/>
          </a:xfrm>
          <a:prstGeom prst="rect">
            <a:avLst/>
          </a:prstGeom>
          <a:noFill/>
          <a:ln>
            <a:solidFill>
              <a:srgbClr val="F5E9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6096000" y="274320"/>
            <a:ext cx="5882640" cy="63550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圆角矩形 33"/>
          <p:cNvSpPr/>
          <p:nvPr/>
        </p:nvSpPr>
        <p:spPr>
          <a:xfrm flipV="1">
            <a:off x="204787" y="525834"/>
            <a:ext cx="504742" cy="72000"/>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121285" y="954405"/>
            <a:ext cx="6717665" cy="706755"/>
          </a:xfrm>
          <a:prstGeom prst="rect">
            <a:avLst/>
          </a:prstGeom>
          <a:noFill/>
        </p:spPr>
        <p:txBody>
          <a:bodyPr vert="horz" wrap="square" rtlCol="0">
            <a:spAutoFit/>
          </a:bodyPr>
          <a:lstStyle>
            <a:defPPr>
              <a:defRPr lang="zh-CN"/>
            </a:defPPr>
            <a:lvl1pPr algn="dist">
              <a:defRPr sz="2800" b="1" spc="300">
                <a:solidFill>
                  <a:schemeClr val="accent4"/>
                </a:solidFill>
                <a:latin typeface="方正清刻本悦宋简体" panose="02000000000000000000" pitchFamily="2" charset="-122"/>
                <a:ea typeface="方正清刻本悦宋简体" panose="02000000000000000000" pitchFamily="2" charset="-122"/>
              </a:defRPr>
            </a:lvl1pPr>
          </a:lstStyle>
          <a:p>
            <a:pPr algn="l"/>
            <a:r>
              <a:rPr lang="vi-VN" altLang="zh-CN" sz="4000" dirty="0">
                <a:solidFill>
                  <a:srgbClr val="C00000"/>
                </a:solidFill>
                <a:latin typeface="+mn-lt"/>
                <a:ea typeface="+mn-ea"/>
                <a:cs typeface="+mn-ea"/>
                <a:sym typeface="+mn-lt"/>
              </a:rPr>
              <a:t>HƯỚNG DẪN VỀ NHÀ</a:t>
            </a:r>
          </a:p>
        </p:txBody>
      </p:sp>
      <p:sp>
        <p:nvSpPr>
          <p:cNvPr id="8" name="圆角矩形 35"/>
          <p:cNvSpPr/>
          <p:nvPr/>
        </p:nvSpPr>
        <p:spPr>
          <a:xfrm flipV="1">
            <a:off x="442914" y="635617"/>
            <a:ext cx="266616" cy="72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圆角矩形 36"/>
          <p:cNvSpPr/>
          <p:nvPr/>
        </p:nvSpPr>
        <p:spPr>
          <a:xfrm flipV="1">
            <a:off x="633413" y="743058"/>
            <a:ext cx="76115" cy="77803"/>
          </a:xfrm>
          <a:prstGeom prst="roundRect">
            <a:avLst>
              <a:gd name="adj" fmla="val 50000"/>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2" name="矩形 141"/>
          <p:cNvSpPr/>
          <p:nvPr/>
        </p:nvSpPr>
        <p:spPr>
          <a:xfrm>
            <a:off x="442915" y="2018134"/>
            <a:ext cx="5193610" cy="3831180"/>
          </a:xfrm>
          <a:prstGeom prst="rect">
            <a:avLst/>
          </a:prstGeom>
          <a:noFill/>
          <a:ln w="44450">
            <a:solidFill>
              <a:srgbClr val="000000"/>
            </a:solidFill>
          </a:ln>
          <a:effectLst>
            <a:outerShdw blurRad="215900" dist="152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75000"/>
                  <a:lumOff val="25000"/>
                </a:schemeClr>
              </a:solidFill>
              <a:cs typeface="+mn-ea"/>
              <a:sym typeface="+mn-lt"/>
            </a:endParaRPr>
          </a:p>
        </p:txBody>
      </p:sp>
      <p:pic>
        <p:nvPicPr>
          <p:cNvPr id="149" name="图片 148"/>
          <p:cNvPicPr>
            <a:picLocks noChangeAspect="1"/>
          </p:cNvPicPr>
          <p:nvPr/>
        </p:nvPicPr>
        <p:blipFill>
          <a:blip r:embed="rId3" cstate="screen"/>
          <a:stretch>
            <a:fillRect/>
          </a:stretch>
        </p:blipFill>
        <p:spPr>
          <a:xfrm rot="20429742" flipH="1">
            <a:off x="6108050" y="1264253"/>
            <a:ext cx="6122601" cy="4615833"/>
          </a:xfrm>
          <a:prstGeom prst="rect">
            <a:avLst/>
          </a:prstGeom>
        </p:spPr>
      </p:pic>
      <p:sp>
        <p:nvSpPr>
          <p:cNvPr id="2" name="Rectangle 1"/>
          <p:cNvSpPr/>
          <p:nvPr/>
        </p:nvSpPr>
        <p:spPr>
          <a:xfrm>
            <a:off x="442913" y="2063662"/>
            <a:ext cx="5193611" cy="3415030"/>
          </a:xfrm>
          <a:prstGeom prst="rect">
            <a:avLst/>
          </a:prstGeom>
        </p:spPr>
        <p:txBody>
          <a:bodyPr wrap="square">
            <a:spAutoFit/>
          </a:bodyPr>
          <a:lstStyle/>
          <a:p>
            <a:pPr algn="just">
              <a:spcAft>
                <a:spcPts val="0"/>
              </a:spcAft>
            </a:pPr>
            <a:r>
              <a:rPr lang="en-US" sz="2400" b="1" smtClean="0">
                <a:solidFill>
                  <a:srgbClr val="FF0000"/>
                </a:solidFill>
                <a:effectLst/>
                <a:latin typeface="Times New Roman" panose="02020603050405020304" pitchFamily="18" charset="0"/>
                <a:ea typeface="Times New Roman" panose="02020603050405020304" pitchFamily="18" charset="0"/>
              </a:rPr>
              <a:t>- Đối với bài học tiết này:</a:t>
            </a:r>
            <a:endParaRPr lang="en-US" sz="2400" b="1" smtClean="0">
              <a:effectLst/>
              <a:latin typeface="Times New Roman" panose="02020603050405020304" pitchFamily="18" charset="0"/>
              <a:ea typeface="Times New Roman" panose="02020603050405020304" pitchFamily="18" charset="0"/>
            </a:endParaRPr>
          </a:p>
          <a:p>
            <a:pPr algn="just">
              <a:spcAft>
                <a:spcPts val="0"/>
              </a:spcAft>
            </a:pPr>
            <a:r>
              <a:rPr lang="de-DE" sz="2400" smtClean="0">
                <a:effectLst/>
                <a:latin typeface="Times New Roman" panose="02020603050405020304" pitchFamily="18" charset="0"/>
                <a:ea typeface="Times New Roman" panose="02020603050405020304" pitchFamily="18" charset="0"/>
              </a:rPr>
              <a:t> +</a:t>
            </a:r>
            <a:r>
              <a:rPr lang="vi-VN" altLang="de-DE" sz="2400" smtClean="0">
                <a:effectLst/>
                <a:latin typeface="Times New Roman" panose="02020603050405020304" pitchFamily="18" charset="0"/>
                <a:ea typeface="Times New Roman" panose="02020603050405020304" pitchFamily="18" charset="0"/>
              </a:rPr>
              <a:t> Xem lại quy trình viết văn bản thuyết minh giải thích một hiện tượng tự nhiên</a:t>
            </a:r>
            <a:r>
              <a:rPr lang="de-DE" sz="2400" smtClean="0">
                <a:effectLst/>
                <a:latin typeface="Times New Roman" panose="02020603050405020304" pitchFamily="18" charset="0"/>
                <a:ea typeface="Times New Roman" panose="02020603050405020304" pitchFamily="18" charset="0"/>
              </a:rPr>
              <a:t>.</a:t>
            </a:r>
            <a:endParaRPr lang="en-US" sz="2400" smtClean="0">
              <a:effectLst/>
              <a:latin typeface="Times New Roman" panose="02020603050405020304" pitchFamily="18" charset="0"/>
              <a:ea typeface="Times New Roman" panose="02020603050405020304" pitchFamily="18" charset="0"/>
            </a:endParaRPr>
          </a:p>
          <a:p>
            <a:pPr algn="just">
              <a:spcAft>
                <a:spcPts val="0"/>
              </a:spcAft>
            </a:pPr>
            <a:r>
              <a:rPr lang="de-DE" sz="2400" smtClean="0">
                <a:effectLst/>
                <a:latin typeface="Times New Roman" panose="02020603050405020304" pitchFamily="18" charset="0"/>
                <a:ea typeface="Times New Roman" panose="02020603050405020304" pitchFamily="18" charset="0"/>
              </a:rPr>
              <a:t> +</a:t>
            </a:r>
            <a:r>
              <a:rPr lang="vi-VN" altLang="de-DE" sz="2400" smtClean="0">
                <a:effectLst/>
                <a:latin typeface="Times New Roman" panose="02020603050405020304" pitchFamily="18" charset="0"/>
                <a:ea typeface="Times New Roman" panose="02020603050405020304" pitchFamily="18" charset="0"/>
              </a:rPr>
              <a:t> Tiếp tục lên Padlet chỉnh sửa bài viết.</a:t>
            </a:r>
          </a:p>
          <a:p>
            <a:pPr algn="just">
              <a:spcAft>
                <a:spcPts val="0"/>
              </a:spcAft>
            </a:pPr>
            <a:r>
              <a:rPr lang="vi-VN" altLang="en-US" sz="2400" smtClean="0">
                <a:effectLst/>
                <a:latin typeface="Times New Roman" panose="02020603050405020304" pitchFamily="18" charset="0"/>
                <a:ea typeface="Times New Roman" panose="02020603050405020304" pitchFamily="18" charset="0"/>
              </a:rPr>
              <a:t>+ Hoàn thiện bài viết ở nhà.</a:t>
            </a:r>
            <a:endParaRPr lang="en-US" sz="2400" smtClean="0">
              <a:effectLst/>
              <a:latin typeface="Times New Roman" panose="02020603050405020304" pitchFamily="18" charset="0"/>
              <a:ea typeface="Times New Roman" panose="02020603050405020304" pitchFamily="18" charset="0"/>
            </a:endParaRPr>
          </a:p>
          <a:p>
            <a:pPr algn="just">
              <a:spcAft>
                <a:spcPts val="0"/>
              </a:spcAft>
            </a:pPr>
            <a:r>
              <a:rPr lang="en-US" sz="2400" b="1" smtClean="0">
                <a:solidFill>
                  <a:srgbClr val="FF0000"/>
                </a:solidFill>
                <a:effectLst/>
                <a:latin typeface="Times New Roman" panose="02020603050405020304" pitchFamily="18" charset="0"/>
                <a:ea typeface="Times New Roman" panose="02020603050405020304" pitchFamily="18" charset="0"/>
              </a:rPr>
              <a:t>- Đối với bài học tiết sau:</a:t>
            </a:r>
            <a:endParaRPr lang="en-US" sz="2400" smtClean="0">
              <a:effectLst/>
              <a:latin typeface="Times New Roman" panose="02020603050405020304" pitchFamily="18" charset="0"/>
              <a:ea typeface="Times New Roman" panose="02020603050405020304" pitchFamily="18" charset="0"/>
            </a:endParaRPr>
          </a:p>
          <a:p>
            <a:pPr algn="just">
              <a:spcAft>
                <a:spcPts val="0"/>
              </a:spcAft>
            </a:pPr>
            <a:r>
              <a:rPr lang="en-US" sz="2400" smtClean="0">
                <a:effectLst/>
                <a:latin typeface="Times New Roman" panose="02020603050405020304" pitchFamily="18" charset="0"/>
                <a:ea typeface="Times New Roman" panose="02020603050405020304" pitchFamily="18" charset="0"/>
              </a:rPr>
              <a:t> +</a:t>
            </a:r>
            <a:r>
              <a:rPr lang="vi-VN" altLang="en-US" sz="2400" smtClean="0">
                <a:effectLst/>
                <a:latin typeface="Times New Roman" panose="02020603050405020304" pitchFamily="18" charset="0"/>
                <a:ea typeface="Times New Roman" panose="02020603050405020304" pitchFamily="18" charset="0"/>
              </a:rPr>
              <a:t>Soạn bài nói và nghe trong SGK trang 51,52</a:t>
            </a:r>
            <a:endParaRPr lang="en-US" sz="2400" smtClean="0">
              <a:effectLst/>
              <a:latin typeface="Times New Roman" panose="02020603050405020304" pitchFamily="18" charset="0"/>
              <a:ea typeface="Times New Roman" panose="02020603050405020304" pitchFamily="18" charset="0"/>
            </a:endParaRPr>
          </a:p>
          <a:p>
            <a:pPr algn="just">
              <a:spcAft>
                <a:spcPts val="0"/>
              </a:spcAft>
            </a:pPr>
            <a:r>
              <a:rPr lang="en-US" sz="2400" smtClean="0">
                <a:effectLst/>
                <a:latin typeface="Times New Roman" panose="02020603050405020304" pitchFamily="18" charset="0"/>
                <a:ea typeface="Times New Roman" panose="02020603050405020304" pitchFamily="18" charset="0"/>
              </a:rPr>
              <a:t> +</a:t>
            </a:r>
            <a:r>
              <a:rPr lang="vi-VN" altLang="en-US" sz="2400" smtClean="0">
                <a:effectLst/>
                <a:latin typeface="Times New Roman" panose="02020603050405020304" pitchFamily="18" charset="0"/>
                <a:ea typeface="Times New Roman" panose="02020603050405020304" pitchFamily="18" charset="0"/>
              </a:rPr>
              <a:t> Chuẩn bị nội dung nói theo SGK</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grpId="0" nodeType="withEffect" p14:presetBounceEnd="52000">
                                      <p:stCondLst>
                                        <p:cond delay="0"/>
                                      </p:stCondLst>
                                      <p:childTnLst>
                                        <p:set>
                                          <p:cBhvr>
                                            <p:cTn id="6" dur="1" fill="hold">
                                              <p:stCondLst>
                                                <p:cond delay="0"/>
                                              </p:stCondLst>
                                            </p:cTn>
                                            <p:tgtEl>
                                              <p:spTgt spid="142"/>
                                            </p:tgtEl>
                                            <p:attrNameLst>
                                              <p:attrName>style.visibility</p:attrName>
                                            </p:attrNameLst>
                                          </p:cBhvr>
                                          <p:to>
                                            <p:strVal val="visible"/>
                                          </p:to>
                                        </p:set>
                                        <p:anim calcmode="lin" valueType="num" p14:bounceEnd="52000">
                                          <p:cBhvr additive="base">
                                            <p:cTn id="7" dur="1500" fill="hold"/>
                                            <p:tgtEl>
                                              <p:spTgt spid="142"/>
                                            </p:tgtEl>
                                            <p:attrNameLst>
                                              <p:attrName>ppt_x</p:attrName>
                                            </p:attrNameLst>
                                          </p:cBhvr>
                                          <p:tavLst>
                                            <p:tav tm="0">
                                              <p:val>
                                                <p:strVal val="#ppt_x"/>
                                              </p:val>
                                            </p:tav>
                                            <p:tav tm="100000">
                                              <p:val>
                                                <p:strVal val="#ppt_x"/>
                                              </p:val>
                                            </p:tav>
                                          </p:tavLst>
                                        </p:anim>
                                        <p:anim calcmode="lin" valueType="num" p14:bounceEnd="52000">
                                          <p:cBhvr additive="base">
                                            <p:cTn id="8" dur="1500" fill="hold"/>
                                            <p:tgtEl>
                                              <p:spTgt spid="1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grpId="0" nodeType="withEffect">
                                      <p:stCondLst>
                                        <p:cond delay="0"/>
                                      </p:stCondLst>
                                      <p:childTnLst>
                                        <p:set>
                                          <p:cBhvr>
                                            <p:cTn id="6" dur="1" fill="hold">
                                              <p:stCondLst>
                                                <p:cond delay="0"/>
                                              </p:stCondLst>
                                            </p:cTn>
                                            <p:tgtEl>
                                              <p:spTgt spid="142"/>
                                            </p:tgtEl>
                                            <p:attrNameLst>
                                              <p:attrName>style.visibility</p:attrName>
                                            </p:attrNameLst>
                                          </p:cBhvr>
                                          <p:to>
                                            <p:strVal val="visible"/>
                                          </p:to>
                                        </p:set>
                                        <p:anim calcmode="lin" valueType="num">
                                          <p:cBhvr additive="base">
                                            <p:cTn id="7" dur="1500" fill="hold"/>
                                            <p:tgtEl>
                                              <p:spTgt spid="142"/>
                                            </p:tgtEl>
                                            <p:attrNameLst>
                                              <p:attrName>ppt_x</p:attrName>
                                            </p:attrNameLst>
                                          </p:cBhvr>
                                          <p:tavLst>
                                            <p:tav tm="0">
                                              <p:val>
                                                <p:strVal val="#ppt_x"/>
                                              </p:val>
                                            </p:tav>
                                            <p:tav tm="100000">
                                              <p:val>
                                                <p:strVal val="#ppt_x"/>
                                              </p:val>
                                            </p:tav>
                                          </p:tavLst>
                                        </p:anim>
                                        <p:anim calcmode="lin" valueType="num">
                                          <p:cBhvr additive="base">
                                            <p:cTn id="8" dur="1500" fill="hold"/>
                                            <p:tgtEl>
                                              <p:spTgt spid="1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p:bldLst>
      </p:timing>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2" cstate="screen"/>
          <a:srcRect/>
          <a:stretch>
            <a:fillRect/>
          </a:stretch>
        </p:blipFill>
        <p:spPr>
          <a:xfrm>
            <a:off x="0" y="8831"/>
            <a:ext cx="12192000" cy="6849170"/>
          </a:xfrm>
          <a:prstGeom prst="rect">
            <a:avLst/>
          </a:prstGeom>
        </p:spPr>
      </p:pic>
      <p:pic>
        <p:nvPicPr>
          <p:cNvPr id="5" name="图片 4"/>
          <p:cNvPicPr>
            <a:picLocks noChangeAspect="1"/>
          </p:cNvPicPr>
          <p:nvPr/>
        </p:nvPicPr>
        <p:blipFill>
          <a:blip r:embed="rId3" cstate="screen"/>
          <a:stretch>
            <a:fillRect/>
          </a:stretch>
        </p:blipFill>
        <p:spPr>
          <a:xfrm>
            <a:off x="200025" y="0"/>
            <a:ext cx="11585575" cy="5819775"/>
          </a:xfrm>
          <a:prstGeom prst="rect">
            <a:avLst/>
          </a:prstGeom>
        </p:spPr>
      </p:pic>
      <p:sp>
        <p:nvSpPr>
          <p:cNvPr id="7" name="矩形 6"/>
          <p:cNvSpPr/>
          <p:nvPr/>
        </p:nvSpPr>
        <p:spPr>
          <a:xfrm>
            <a:off x="409575" y="1042670"/>
            <a:ext cx="11167110" cy="4523105"/>
          </a:xfrm>
          <a:prstGeom prst="rect">
            <a:avLst/>
          </a:prstGeom>
        </p:spPr>
        <p:txBody>
          <a:bodyPr wrap="square">
            <a:spAutoFit/>
          </a:bodyPr>
          <a:lstStyle/>
          <a:p>
            <a:pPr algn="ctr"/>
            <a:r>
              <a:rPr lang="vi-VN" altLang="zh-CN" sz="9600" dirty="0">
                <a:solidFill>
                  <a:srgbClr val="B06C3E"/>
                </a:solidFill>
                <a:cs typeface="+mn-ea"/>
                <a:sym typeface="+mn-lt"/>
              </a:rPr>
              <a:t>Xin cảm ơn quý thầy cô và các em học sinh</a:t>
            </a:r>
          </a:p>
        </p:txBody>
      </p:sp>
    </p:spTree>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p:cTn id="11" dur="175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2" dur="1750" fill="hold"/>
                                        <p:tgtEl>
                                          <p:spTgt spid="7"/>
                                        </p:tgtEl>
                                        <p:attrNameLst>
                                          <p:attrName>ppt_y</p:attrName>
                                        </p:attrNameLst>
                                      </p:cBhvr>
                                      <p:tavLst>
                                        <p:tav tm="0">
                                          <p:val>
                                            <p:strVal val="#ppt_y"/>
                                          </p:val>
                                        </p:tav>
                                        <p:tav tm="100000">
                                          <p:val>
                                            <p:strVal val="#ppt_y"/>
                                          </p:val>
                                        </p:tav>
                                      </p:tavLst>
                                    </p:anim>
                                    <p:anim calcmode="lin" valueType="num">
                                      <p:cBhvr>
                                        <p:cTn id="13" dur="175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4" dur="175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5" dur="175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0" y="1674"/>
            <a:ext cx="12192000" cy="6854653"/>
          </a:xfrm>
          <a:prstGeom prst="rect">
            <a:avLst/>
          </a:prstGeom>
        </p:spPr>
      </p:pic>
      <p:pic>
        <p:nvPicPr>
          <p:cNvPr id="7" name="Picture 6"/>
          <p:cNvPicPr>
            <a:picLocks noChangeAspect="1"/>
          </p:cNvPicPr>
          <p:nvPr/>
        </p:nvPicPr>
        <p:blipFill>
          <a:blip r:embed="rId3" cstate="print">
            <a:biLevel thresh="25000"/>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7"/>
          </a:xfrm>
          <a:prstGeom prst="rect">
            <a:avLst/>
          </a:prstGeom>
        </p:spPr>
      </p:pic>
      <p:pic>
        <p:nvPicPr>
          <p:cNvPr id="9" name="Picture 8"/>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8" y="4515855"/>
            <a:ext cx="812889" cy="885032"/>
          </a:xfrm>
          <a:prstGeom prst="rect">
            <a:avLst/>
          </a:prstGeom>
        </p:spPr>
      </p:pic>
      <p:pic>
        <p:nvPicPr>
          <p:cNvPr id="11" name="Picture 10"/>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9" y="5130390"/>
            <a:ext cx="520391" cy="566575"/>
          </a:xfrm>
          <a:prstGeom prst="rect">
            <a:avLst/>
          </a:prstGeom>
        </p:spPr>
      </p:pic>
      <p:sp>
        <p:nvSpPr>
          <p:cNvPr id="4" name="Snip Diagonal Corner Rectangle 3"/>
          <p:cNvSpPr/>
          <p:nvPr/>
        </p:nvSpPr>
        <p:spPr>
          <a:xfrm>
            <a:off x="832485" y="200025"/>
            <a:ext cx="10527030" cy="2207895"/>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defTabSz="914400">
              <a:defRPr/>
            </a:pPr>
            <a:r>
              <a:rPr kumimoji="0" lang="en-US" sz="36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Câu</a:t>
            </a:r>
            <a:r>
              <a:rPr kumimoji="0" lang="en-US" sz="3600" b="1"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vi-VN" sz="3600" b="1"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2:</a:t>
            </a:r>
            <a:r>
              <a:rPr kumimoji="0" lang="en-US" sz="3600" b="1"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vi-VN" altLang="en-US" sz="3600" b="1"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Điền từ thích hợp:</a:t>
            </a:r>
          </a:p>
          <a:p>
            <a:pPr lvl="0" algn="l" defTabSz="914400">
              <a:defRPr/>
            </a:pPr>
            <a:r>
              <a:rPr kumimoji="0" lang="vi-VN" altLang="en-US" sz="3600" b="1"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T</a:t>
            </a:r>
            <a:r>
              <a:rPr kumimoji="0" sz="3600" b="1" i="0" u="none" strike="noStrike" cap="none" spc="0" normalizeH="0">
                <a:solidFill>
                  <a:schemeClr val="tx1"/>
                </a:solidFill>
                <a:latin typeface="Times New Roman" panose="02020603050405020304" pitchFamily="18" charset="0"/>
                <a:cs typeface="Times New Roman" panose="02020603050405020304" pitchFamily="18" charset="0"/>
              </a:rPr>
              <a:t>rong bài viết thuyết minh </a:t>
            </a:r>
            <a:r>
              <a:rPr kumimoji="0" lang="vi-VN" sz="3600" b="1" i="0" u="none" strike="noStrike" cap="none" spc="0" normalizeH="0">
                <a:solidFill>
                  <a:schemeClr val="tx1"/>
                </a:solidFill>
                <a:latin typeface="Times New Roman" panose="02020603050405020304" pitchFamily="18" charset="0"/>
                <a:cs typeface="Times New Roman" panose="02020603050405020304" pitchFamily="18" charset="0"/>
              </a:rPr>
              <a:t>giải thích </a:t>
            </a:r>
            <a:r>
              <a:rPr kumimoji="0" sz="3600" b="1" i="0" u="none" strike="noStrike" cap="none" spc="0" normalizeH="0">
                <a:solidFill>
                  <a:schemeClr val="tx1"/>
                </a:solidFill>
                <a:latin typeface="Times New Roman" panose="02020603050405020304" pitchFamily="18" charset="0"/>
                <a:cs typeface="Times New Roman" panose="02020603050405020304" pitchFamily="18" charset="0"/>
              </a:rPr>
              <a:t>một hiện tượng tự nhiên </a:t>
            </a:r>
            <a:r>
              <a:rPr kumimoji="0" lang="vi-VN" sz="3600" b="1" i="0" u="none" strike="noStrike" cap="none" spc="0" normalizeH="0">
                <a:solidFill>
                  <a:schemeClr val="tx1"/>
                </a:solidFill>
                <a:latin typeface="Times New Roman" panose="02020603050405020304" pitchFamily="18" charset="0"/>
                <a:cs typeface="Times New Roman" panose="02020603050405020304" pitchFamily="18" charset="0"/>
              </a:rPr>
              <a:t>thường sử dụng từ ngữ </a:t>
            </a:r>
            <a:r>
              <a:rPr kumimoji="0" sz="3600" b="1" i="0" u="none" strike="noStrike" cap="none" spc="0" normalizeH="0">
                <a:solidFill>
                  <a:schemeClr val="tx1"/>
                </a:solidFill>
                <a:latin typeface="Times New Roman" panose="02020603050405020304" pitchFamily="18" charset="0"/>
                <a:cs typeface="Times New Roman" panose="02020603050405020304" pitchFamily="18" charset="0"/>
              </a:rPr>
              <a:t>thuộc </a:t>
            </a:r>
            <a:r>
              <a:rPr kumimoji="0" lang="vi-VN" sz="3600" b="1" i="0" u="none" strike="noStrike" cap="none" spc="0" normalizeH="0">
                <a:solidFill>
                  <a:schemeClr val="tx1"/>
                </a:solidFill>
                <a:latin typeface="Times New Roman" panose="02020603050405020304" pitchFamily="18" charset="0"/>
                <a:cs typeface="Times New Roman" panose="02020603050405020304" pitchFamily="18" charset="0"/>
              </a:rPr>
              <a:t>một....... khoa học </a:t>
            </a:r>
            <a:r>
              <a:rPr kumimoji="0" sz="3600" b="1" i="0" u="none" strike="noStrike" cap="none" spc="0" normalizeH="0">
                <a:solidFill>
                  <a:schemeClr val="tx1"/>
                </a:solidFill>
                <a:latin typeface="Times New Roman" panose="02020603050405020304" pitchFamily="18" charset="0"/>
                <a:cs typeface="Times New Roman" panose="02020603050405020304" pitchFamily="18" charset="0"/>
              </a:rPr>
              <a:t>?</a:t>
            </a:r>
          </a:p>
        </p:txBody>
      </p:sp>
      <p:sp>
        <p:nvSpPr>
          <p:cNvPr id="26" name="Rectangle 25"/>
          <p:cNvSpPr/>
          <p:nvPr/>
        </p:nvSpPr>
        <p:spPr>
          <a:xfrm>
            <a:off x="3861435" y="2642235"/>
            <a:ext cx="3343275" cy="120650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defRPr/>
            </a:pPr>
            <a:r>
              <a:rPr kumimoji="0" lang="vi-VN" sz="3600" b="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 chuyên ngành  </a:t>
            </a:r>
          </a:p>
        </p:txBody>
      </p:sp>
      <p:sp>
        <p:nvSpPr>
          <p:cNvPr id="40" name="Cloud 39"/>
          <p:cNvSpPr/>
          <p:nvPr/>
        </p:nvSpPr>
        <p:spPr>
          <a:xfrm>
            <a:off x="-683346" y="4902196"/>
            <a:ext cx="567115" cy="349211"/>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sym typeface="Arial" panose="020B0604020202020204"/>
            </a:endParaRPr>
          </a:p>
        </p:txBody>
      </p:sp>
      <p:sp>
        <p:nvSpPr>
          <p:cNvPr id="41" name="Cloud 40"/>
          <p:cNvSpPr/>
          <p:nvPr/>
        </p:nvSpPr>
        <p:spPr>
          <a:xfrm>
            <a:off x="13632601" y="4702500"/>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sym typeface="Arial" panose="020B0604020202020204"/>
            </a:endParaRPr>
          </a:p>
        </p:txBody>
      </p:sp>
      <p:sp>
        <p:nvSpPr>
          <p:cNvPr id="17" name="TextBox 16"/>
          <p:cNvSpPr txBox="1"/>
          <p:nvPr/>
        </p:nvSpPr>
        <p:spPr>
          <a:xfrm>
            <a:off x="10361979" y="6494929"/>
            <a:ext cx="1726928"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repeatCount="indefinite" fill="hold" nodeType="withEffect">
                                  <p:stCondLst>
                                    <p:cond delay="0"/>
                                  </p:stCondLst>
                                  <p:childTnLst>
                                    <p:animRot by="21600000">
                                      <p:cBhvr>
                                        <p:cTn id="11" dur="2250" fill="hold"/>
                                        <p:tgtEl>
                                          <p:spTgt spid="7"/>
                                        </p:tgtEl>
                                        <p:attrNameLst>
                                          <p:attrName>r</p:attrName>
                                        </p:attrNameLst>
                                      </p:cBhvr>
                                    </p:animRot>
                                  </p:childTnLst>
                                </p:cTn>
                              </p:par>
                              <p:par>
                                <p:cTn id="12" presetID="8" presetClass="emph" presetSubtype="0" repeatCount="indefinite" fill="hold" nodeType="withEffect">
                                  <p:stCondLst>
                                    <p:cond delay="0"/>
                                  </p:stCondLst>
                                  <p:childTnLst>
                                    <p:animRot by="21600000">
                                      <p:cBhvr>
                                        <p:cTn id="13" dur="2500" fill="hold"/>
                                        <p:tgtEl>
                                          <p:spTgt spid="9"/>
                                        </p:tgtEl>
                                        <p:attrNameLst>
                                          <p:attrName>r</p:attrName>
                                        </p:attrNameLst>
                                      </p:cBhvr>
                                    </p:animRot>
                                  </p:childTnLst>
                                </p:cTn>
                              </p:par>
                              <p:par>
                                <p:cTn id="14" presetID="8" presetClass="emph" presetSubtype="0" repeatCount="indefinite" fill="hold" nodeType="withEffect">
                                  <p:stCondLst>
                                    <p:cond delay="0"/>
                                  </p:stCondLst>
                                  <p:childTnLst>
                                    <p:animRot by="21600000">
                                      <p:cBhvr>
                                        <p:cTn id="15" dur="2000" fill="hold"/>
                                        <p:tgtEl>
                                          <p:spTgt spid="11"/>
                                        </p:tgtEl>
                                        <p:attrNameLst>
                                          <p:attrName>r</p:attrName>
                                        </p:attrNameLst>
                                      </p:cBhvr>
                                    </p:animRot>
                                  </p:childTnLst>
                                </p:cTn>
                              </p:par>
                              <p:par>
                                <p:cTn id="16" presetID="2" presetClass="entr" presetSubtype="2" repeatCount="indefinite" fill="hold" grpId="0" nodeType="withEffect">
                                  <p:stCondLst>
                                    <p:cond delay="50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20000" fill="hold"/>
                                        <p:tgtEl>
                                          <p:spTgt spid="40"/>
                                        </p:tgtEl>
                                        <p:attrNameLst>
                                          <p:attrName>ppt_x</p:attrName>
                                        </p:attrNameLst>
                                      </p:cBhvr>
                                      <p:tavLst>
                                        <p:tav tm="0">
                                          <p:val>
                                            <p:strVal val="1+#ppt_w/2"/>
                                          </p:val>
                                        </p:tav>
                                        <p:tav tm="100000">
                                          <p:val>
                                            <p:strVal val="#ppt_x"/>
                                          </p:val>
                                        </p:tav>
                                      </p:tavLst>
                                    </p:anim>
                                    <p:anim calcmode="lin" valueType="num">
                                      <p:cBhvr additive="base">
                                        <p:cTn id="19" dur="20000" fill="hold"/>
                                        <p:tgtEl>
                                          <p:spTgt spid="40"/>
                                        </p:tgtEl>
                                        <p:attrNameLst>
                                          <p:attrName>ppt_y</p:attrName>
                                        </p:attrNameLst>
                                      </p:cBhvr>
                                      <p:tavLst>
                                        <p:tav tm="0">
                                          <p:val>
                                            <p:strVal val="#ppt_y"/>
                                          </p:val>
                                        </p:tav>
                                        <p:tav tm="100000">
                                          <p:val>
                                            <p:strVal val="#ppt_y"/>
                                          </p:val>
                                        </p:tav>
                                      </p:tavLst>
                                    </p:anim>
                                  </p:childTnLst>
                                </p:cTn>
                              </p:par>
                              <p:par>
                                <p:cTn id="20" presetID="2" presetClass="entr" presetSubtype="8" repeatCount="indefinite" fill="hold" grpId="0" nodeType="withEffect">
                                  <p:stCondLst>
                                    <p:cond delay="500"/>
                                  </p:stCondLst>
                                  <p:childTnLst>
                                    <p:set>
                                      <p:cBhvr>
                                        <p:cTn id="21" dur="1" fill="hold">
                                          <p:stCondLst>
                                            <p:cond delay="0"/>
                                          </p:stCondLst>
                                        </p:cTn>
                                        <p:tgtEl>
                                          <p:spTgt spid="41"/>
                                        </p:tgtEl>
                                        <p:attrNameLst>
                                          <p:attrName>style.visibility</p:attrName>
                                        </p:attrNameLst>
                                      </p:cBhvr>
                                      <p:to>
                                        <p:strVal val="visible"/>
                                      </p:to>
                                    </p:set>
                                    <p:anim calcmode="lin" valueType="num">
                                      <p:cBhvr additive="base">
                                        <p:cTn id="22" dur="20000" fill="hold"/>
                                        <p:tgtEl>
                                          <p:spTgt spid="41"/>
                                        </p:tgtEl>
                                        <p:attrNameLst>
                                          <p:attrName>ppt_x</p:attrName>
                                        </p:attrNameLst>
                                      </p:cBhvr>
                                      <p:tavLst>
                                        <p:tav tm="0">
                                          <p:val>
                                            <p:strVal val="0-#ppt_w/2"/>
                                          </p:val>
                                        </p:tav>
                                        <p:tav tm="100000">
                                          <p:val>
                                            <p:strVal val="#ppt_x"/>
                                          </p:val>
                                        </p:tav>
                                      </p:tavLst>
                                    </p:anim>
                                    <p:anim calcmode="lin" valueType="num">
                                      <p:cBhvr additive="base">
                                        <p:cTn id="2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ox(in)">
                                      <p:cBhvr>
                                        <p:cTn id="28"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6" grpId="0" bldLvl="0" animBg="1"/>
      <p:bldP spid="40" grpId="0" bldLvl="0" animBg="1"/>
      <p:bldP spid="41"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0" y="7185"/>
            <a:ext cx="12192000" cy="6854653"/>
          </a:xfrm>
          <a:prstGeom prst="rect">
            <a:avLst/>
          </a:prstGeom>
        </p:spPr>
      </p:pic>
      <p:pic>
        <p:nvPicPr>
          <p:cNvPr id="7" name="Picture 6"/>
          <p:cNvPicPr>
            <a:picLocks noChangeAspect="1"/>
          </p:cNvPicPr>
          <p:nvPr/>
        </p:nvPicPr>
        <p:blipFill>
          <a:blip r:embed="rId3" cstate="print">
            <a:biLevel thresh="25000"/>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7"/>
          </a:xfrm>
          <a:prstGeom prst="rect">
            <a:avLst/>
          </a:prstGeom>
        </p:spPr>
      </p:pic>
      <p:pic>
        <p:nvPicPr>
          <p:cNvPr id="9" name="Picture 8"/>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8" y="4515855"/>
            <a:ext cx="812889" cy="885032"/>
          </a:xfrm>
          <a:prstGeom prst="rect">
            <a:avLst/>
          </a:prstGeom>
        </p:spPr>
      </p:pic>
      <p:pic>
        <p:nvPicPr>
          <p:cNvPr id="11" name="Picture 10"/>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9" y="5130390"/>
            <a:ext cx="520391" cy="566575"/>
          </a:xfrm>
          <a:prstGeom prst="rect">
            <a:avLst/>
          </a:prstGeom>
        </p:spPr>
      </p:pic>
      <p:sp>
        <p:nvSpPr>
          <p:cNvPr id="4" name="Snip Diagonal Corner Rectangle 3"/>
          <p:cNvSpPr/>
          <p:nvPr/>
        </p:nvSpPr>
        <p:spPr>
          <a:xfrm>
            <a:off x="649768" y="277287"/>
            <a:ext cx="10734502" cy="118292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US" sz="3600" b="1"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Câu</a:t>
            </a:r>
            <a:r>
              <a:rPr kumimoji="0" lang="en-US" sz="3600" b="1"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vi-VN" altLang="en-US" sz="3600" b="1"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3</a:t>
            </a:r>
            <a:r>
              <a:rPr kumimoji="0" lang="vi-VN" sz="3600" b="1"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Phần mở đầu bài thuyết minh về hiện tượng tự nhiên thường giới thiệu điều gì ?</a:t>
            </a:r>
          </a:p>
        </p:txBody>
      </p:sp>
      <p:sp>
        <p:nvSpPr>
          <p:cNvPr id="40" name="Cloud 39"/>
          <p:cNvSpPr/>
          <p:nvPr/>
        </p:nvSpPr>
        <p:spPr>
          <a:xfrm>
            <a:off x="-683346" y="4902196"/>
            <a:ext cx="567115" cy="349211"/>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sym typeface="Arial" panose="020B0604020202020204"/>
            </a:endParaRPr>
          </a:p>
        </p:txBody>
      </p:sp>
      <p:sp>
        <p:nvSpPr>
          <p:cNvPr id="41" name="Cloud 40"/>
          <p:cNvSpPr/>
          <p:nvPr/>
        </p:nvSpPr>
        <p:spPr>
          <a:xfrm>
            <a:off x="13632601" y="4702500"/>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sym typeface="Arial" panose="020B0604020202020204"/>
            </a:endParaRPr>
          </a:p>
        </p:txBody>
      </p:sp>
      <p:sp>
        <p:nvSpPr>
          <p:cNvPr id="42" name="Rectangle 41"/>
          <p:cNvSpPr/>
          <p:nvPr/>
        </p:nvSpPr>
        <p:spPr>
          <a:xfrm>
            <a:off x="3208655" y="2080260"/>
            <a:ext cx="6460490" cy="77470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defRPr/>
            </a:pPr>
            <a:r>
              <a:rPr lang="vi-VN" sz="2800" dirty="0">
                <a:solidFill>
                  <a:schemeClr val="tx1"/>
                </a:solidFill>
                <a:latin typeface="Times New Roman" panose="02020603050405020304" pitchFamily="18" charset="0"/>
                <a:cs typeface="Times New Roman" panose="02020603050405020304" pitchFamily="18" charset="0"/>
              </a:rPr>
              <a:t> </a:t>
            </a:r>
            <a:r>
              <a:rPr sz="3600" b="1">
                <a:solidFill>
                  <a:srgbClr val="FF0000"/>
                </a:solidFill>
                <a:latin typeface="Times New Roman" panose="02020603050405020304" pitchFamily="18" charset="0"/>
                <a:cs typeface="Times New Roman" panose="02020603050405020304" pitchFamily="18" charset="0"/>
              </a:rPr>
              <a:t>Giới thiệu khái quát hiện tượng</a:t>
            </a:r>
          </a:p>
        </p:txBody>
      </p:sp>
      <p:sp>
        <p:nvSpPr>
          <p:cNvPr id="17" name="TextBox 16"/>
          <p:cNvSpPr txBox="1"/>
          <p:nvPr/>
        </p:nvSpPr>
        <p:spPr>
          <a:xfrm>
            <a:off x="10361979" y="6481483"/>
            <a:ext cx="1726928"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repeatCount="indefinite" fill="hold" nodeType="withEffect">
                                  <p:stCondLst>
                                    <p:cond delay="0"/>
                                  </p:stCondLst>
                                  <p:childTnLst>
                                    <p:animRot by="21600000">
                                      <p:cBhvr>
                                        <p:cTn id="11" dur="2250" fill="hold"/>
                                        <p:tgtEl>
                                          <p:spTgt spid="7"/>
                                        </p:tgtEl>
                                        <p:attrNameLst>
                                          <p:attrName>r</p:attrName>
                                        </p:attrNameLst>
                                      </p:cBhvr>
                                    </p:animRot>
                                  </p:childTnLst>
                                </p:cTn>
                              </p:par>
                              <p:par>
                                <p:cTn id="12" presetID="8" presetClass="emph" presetSubtype="0" repeatCount="indefinite" fill="hold" nodeType="withEffect">
                                  <p:stCondLst>
                                    <p:cond delay="0"/>
                                  </p:stCondLst>
                                  <p:childTnLst>
                                    <p:animRot by="21600000">
                                      <p:cBhvr>
                                        <p:cTn id="13" dur="2500" fill="hold"/>
                                        <p:tgtEl>
                                          <p:spTgt spid="9"/>
                                        </p:tgtEl>
                                        <p:attrNameLst>
                                          <p:attrName>r</p:attrName>
                                        </p:attrNameLst>
                                      </p:cBhvr>
                                    </p:animRot>
                                  </p:childTnLst>
                                </p:cTn>
                              </p:par>
                              <p:par>
                                <p:cTn id="14" presetID="8" presetClass="emph" presetSubtype="0" repeatCount="indefinite" fill="hold" nodeType="withEffect">
                                  <p:stCondLst>
                                    <p:cond delay="0"/>
                                  </p:stCondLst>
                                  <p:childTnLst>
                                    <p:animRot by="21600000">
                                      <p:cBhvr>
                                        <p:cTn id="15" dur="2000" fill="hold"/>
                                        <p:tgtEl>
                                          <p:spTgt spid="11"/>
                                        </p:tgtEl>
                                        <p:attrNameLst>
                                          <p:attrName>r</p:attrName>
                                        </p:attrNameLst>
                                      </p:cBhvr>
                                    </p:animRot>
                                  </p:childTnLst>
                                </p:cTn>
                              </p:par>
                              <p:par>
                                <p:cTn id="16" presetID="2" presetClass="entr" presetSubtype="2" repeatCount="indefinite" fill="hold" grpId="0" nodeType="withEffect">
                                  <p:stCondLst>
                                    <p:cond delay="50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20000" fill="hold"/>
                                        <p:tgtEl>
                                          <p:spTgt spid="40"/>
                                        </p:tgtEl>
                                        <p:attrNameLst>
                                          <p:attrName>ppt_x</p:attrName>
                                        </p:attrNameLst>
                                      </p:cBhvr>
                                      <p:tavLst>
                                        <p:tav tm="0">
                                          <p:val>
                                            <p:strVal val="1+#ppt_w/2"/>
                                          </p:val>
                                        </p:tav>
                                        <p:tav tm="100000">
                                          <p:val>
                                            <p:strVal val="#ppt_x"/>
                                          </p:val>
                                        </p:tav>
                                      </p:tavLst>
                                    </p:anim>
                                    <p:anim calcmode="lin" valueType="num">
                                      <p:cBhvr additive="base">
                                        <p:cTn id="19" dur="20000" fill="hold"/>
                                        <p:tgtEl>
                                          <p:spTgt spid="40"/>
                                        </p:tgtEl>
                                        <p:attrNameLst>
                                          <p:attrName>ppt_y</p:attrName>
                                        </p:attrNameLst>
                                      </p:cBhvr>
                                      <p:tavLst>
                                        <p:tav tm="0">
                                          <p:val>
                                            <p:strVal val="#ppt_y"/>
                                          </p:val>
                                        </p:tav>
                                        <p:tav tm="100000">
                                          <p:val>
                                            <p:strVal val="#ppt_y"/>
                                          </p:val>
                                        </p:tav>
                                      </p:tavLst>
                                    </p:anim>
                                  </p:childTnLst>
                                </p:cTn>
                              </p:par>
                              <p:par>
                                <p:cTn id="20" presetID="2" presetClass="entr" presetSubtype="8" repeatCount="indefinite" fill="hold" grpId="0" nodeType="withEffect">
                                  <p:stCondLst>
                                    <p:cond delay="500"/>
                                  </p:stCondLst>
                                  <p:childTnLst>
                                    <p:set>
                                      <p:cBhvr>
                                        <p:cTn id="21" dur="1" fill="hold">
                                          <p:stCondLst>
                                            <p:cond delay="0"/>
                                          </p:stCondLst>
                                        </p:cTn>
                                        <p:tgtEl>
                                          <p:spTgt spid="41"/>
                                        </p:tgtEl>
                                        <p:attrNameLst>
                                          <p:attrName>style.visibility</p:attrName>
                                        </p:attrNameLst>
                                      </p:cBhvr>
                                      <p:to>
                                        <p:strVal val="visible"/>
                                      </p:to>
                                    </p:set>
                                    <p:anim calcmode="lin" valueType="num">
                                      <p:cBhvr additive="base">
                                        <p:cTn id="22" dur="20000" fill="hold"/>
                                        <p:tgtEl>
                                          <p:spTgt spid="41"/>
                                        </p:tgtEl>
                                        <p:attrNameLst>
                                          <p:attrName>ppt_x</p:attrName>
                                        </p:attrNameLst>
                                      </p:cBhvr>
                                      <p:tavLst>
                                        <p:tav tm="0">
                                          <p:val>
                                            <p:strVal val="0-#ppt_w/2"/>
                                          </p:val>
                                        </p:tav>
                                        <p:tav tm="100000">
                                          <p:val>
                                            <p:strVal val="#ppt_x"/>
                                          </p:val>
                                        </p:tav>
                                      </p:tavLst>
                                    </p:anim>
                                    <p:anim calcmode="lin" valueType="num">
                                      <p:cBhvr additive="base">
                                        <p:cTn id="2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box(in)">
                                      <p:cBhvr>
                                        <p:cTn id="28"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0" grpId="0" bldLvl="0" animBg="1"/>
      <p:bldP spid="41" grpId="0" bldLvl="0" animBg="1"/>
      <p:bldP spid="4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0" y="1674"/>
            <a:ext cx="12192000" cy="6854653"/>
          </a:xfrm>
          <a:prstGeom prst="rect">
            <a:avLst/>
          </a:prstGeom>
        </p:spPr>
      </p:pic>
      <p:pic>
        <p:nvPicPr>
          <p:cNvPr id="7" name="Picture 6"/>
          <p:cNvPicPr>
            <a:picLocks noChangeAspect="1"/>
          </p:cNvPicPr>
          <p:nvPr/>
        </p:nvPicPr>
        <p:blipFill>
          <a:blip r:embed="rId3" cstate="print">
            <a:biLevel thresh="25000"/>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7"/>
          </a:xfrm>
          <a:prstGeom prst="rect">
            <a:avLst/>
          </a:prstGeom>
        </p:spPr>
      </p:pic>
      <p:pic>
        <p:nvPicPr>
          <p:cNvPr id="9" name="Picture 8"/>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8" y="4515855"/>
            <a:ext cx="812889" cy="885032"/>
          </a:xfrm>
          <a:prstGeom prst="rect">
            <a:avLst/>
          </a:prstGeom>
        </p:spPr>
      </p:pic>
      <p:pic>
        <p:nvPicPr>
          <p:cNvPr id="11" name="Picture 10"/>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9" y="5130390"/>
            <a:ext cx="520391" cy="566575"/>
          </a:xfrm>
          <a:prstGeom prst="rect">
            <a:avLst/>
          </a:prstGeom>
        </p:spPr>
      </p:pic>
      <p:sp>
        <p:nvSpPr>
          <p:cNvPr id="4" name="Snip Diagonal Corner Rectangle 3"/>
          <p:cNvSpPr/>
          <p:nvPr/>
        </p:nvSpPr>
        <p:spPr>
          <a:xfrm>
            <a:off x="832485" y="200025"/>
            <a:ext cx="10527030" cy="1567180"/>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defRPr/>
            </a:pPr>
            <a:r>
              <a:rPr kumimoji="0" lang="vi-VN" sz="3600" b="1" u="none" strike="noStrike" cap="none" spc="0" normalizeH="0" baseline="0">
                <a:solidFill>
                  <a:schemeClr val="tx1"/>
                </a:solidFill>
                <a:latin typeface="Times New Roman" panose="02020603050405020304" pitchFamily="18" charset="0"/>
                <a:cs typeface="Times New Roman" panose="02020603050405020304" pitchFamily="18" charset="0"/>
              </a:rPr>
              <a:t>Câu 4:</a:t>
            </a:r>
            <a:r>
              <a:rPr kumimoji="0" sz="3600" b="1" u="none" strike="noStrike" cap="none" spc="0" normalizeH="0" baseline="0">
                <a:solidFill>
                  <a:schemeClr val="tx1"/>
                </a:solidFill>
                <a:latin typeface="Times New Roman" panose="02020603050405020304" pitchFamily="18" charset="0"/>
                <a:cs typeface="Times New Roman" panose="02020603050405020304" pitchFamily="18" charset="0"/>
              </a:rPr>
              <a:t> Điền  từ thích hợp nhất vào chỗ trống</a:t>
            </a:r>
            <a:r>
              <a:rPr kumimoji="0" lang="vi-VN" sz="3600" b="1" u="none" strike="noStrike" cap="none" spc="0" normalizeH="0" baseline="0">
                <a:solidFill>
                  <a:schemeClr val="tx1"/>
                </a:solidFill>
                <a:latin typeface="Times New Roman" panose="02020603050405020304" pitchFamily="18" charset="0"/>
                <a:cs typeface="Times New Roman" panose="02020603050405020304" pitchFamily="18" charset="0"/>
              </a:rPr>
              <a:t>:</a:t>
            </a:r>
            <a:endParaRPr kumimoji="0" sz="3600" b="1" u="none" strike="noStrike" cap="none" spc="0" normalizeH="0" baseline="0">
              <a:solidFill>
                <a:schemeClr val="tx1"/>
              </a:solidFill>
              <a:latin typeface="Times New Roman" panose="02020603050405020304" pitchFamily="18" charset="0"/>
              <a:cs typeface="Times New Roman" panose="02020603050405020304" pitchFamily="18" charset="0"/>
            </a:endParaRPr>
          </a:p>
          <a:p>
            <a:pPr algn="l">
              <a:defRPr/>
            </a:pPr>
            <a:r>
              <a:rPr kumimoji="0" sz="3600" b="1" u="none" strike="noStrike" cap="none" spc="0" normalizeH="0" baseline="0">
                <a:solidFill>
                  <a:schemeClr val="tx1"/>
                </a:solidFill>
                <a:latin typeface="Times New Roman" panose="02020603050405020304" pitchFamily="18" charset="0"/>
                <a:cs typeface="Times New Roman" panose="02020603050405020304" pitchFamily="18" charset="0"/>
              </a:rPr>
              <a:t>Phần nội dung: </a:t>
            </a:r>
            <a:r>
              <a:rPr kumimoji="0" lang="vi-VN" sz="3600" b="1" u="none" strike="noStrike" cap="none" spc="0" normalizeH="0" baseline="0">
                <a:solidFill>
                  <a:schemeClr val="tx1"/>
                </a:solidFill>
                <a:latin typeface="Times New Roman" panose="02020603050405020304" pitchFamily="18" charset="0"/>
                <a:cs typeface="Times New Roman" panose="02020603050405020304" pitchFamily="18" charset="0"/>
              </a:rPr>
              <a:t>Giải thích</a:t>
            </a:r>
            <a:r>
              <a:rPr kumimoji="0" sz="3600" b="1" u="none" strike="noStrike" cap="none" spc="0" normalizeH="0" baseline="0">
                <a:solidFill>
                  <a:schemeClr val="tx1"/>
                </a:solidFill>
                <a:latin typeface="Times New Roman" panose="02020603050405020304" pitchFamily="18" charset="0"/>
                <a:cs typeface="Times New Roman" panose="02020603050405020304" pitchFamily="18" charset="0"/>
              </a:rPr>
              <a:t> </a:t>
            </a:r>
            <a:r>
              <a:rPr kumimoji="0" lang="vi-VN" sz="3600" b="1" u="none" strike="noStrike" cap="none" spc="0" normalizeH="0" baseline="0">
                <a:solidFill>
                  <a:schemeClr val="tx1"/>
                </a:solidFill>
                <a:latin typeface="Times New Roman" panose="02020603050405020304" pitchFamily="18" charset="0"/>
                <a:cs typeface="Times New Roman" panose="02020603050405020304" pitchFamily="18" charset="0"/>
              </a:rPr>
              <a:t>......... </a:t>
            </a:r>
            <a:r>
              <a:rPr kumimoji="0" sz="3600" b="1" u="none" strike="noStrike" cap="none" spc="0" normalizeH="0" baseline="0">
                <a:solidFill>
                  <a:schemeClr val="tx1"/>
                </a:solidFill>
                <a:latin typeface="Times New Roman" panose="02020603050405020304" pitchFamily="18" charset="0"/>
                <a:cs typeface="Times New Roman" panose="02020603050405020304" pitchFamily="18" charset="0"/>
              </a:rPr>
              <a:t>xuất hiện, </a:t>
            </a:r>
            <a:r>
              <a:rPr kumimoji="0" lang="vi-VN" sz="3600" b="1" u="none" strike="noStrike" cap="none" spc="0" normalizeH="0" baseline="0">
                <a:solidFill>
                  <a:schemeClr val="tx1"/>
                </a:solidFill>
                <a:latin typeface="Times New Roman" panose="02020603050405020304" pitchFamily="18" charset="0"/>
                <a:cs typeface="Times New Roman" panose="02020603050405020304" pitchFamily="18" charset="0"/>
              </a:rPr>
              <a:t>.........</a:t>
            </a:r>
            <a:r>
              <a:rPr kumimoji="0" sz="3600" b="1" u="none" strike="noStrike" cap="none" spc="0" normalizeH="0" baseline="0">
                <a:solidFill>
                  <a:schemeClr val="tx1"/>
                </a:solidFill>
                <a:latin typeface="Times New Roman" panose="02020603050405020304" pitchFamily="18" charset="0"/>
                <a:cs typeface="Times New Roman" panose="02020603050405020304" pitchFamily="18" charset="0"/>
              </a:rPr>
              <a:t> diễn ra của hiện tượng tự nhiên.</a:t>
            </a:r>
            <a:endParaRPr kumimoji="0" lang="en-US" sz="3600" b="1" i="1" u="none" strike="noStrike" cap="none" spc="0" normalizeH="0" baseline="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0" name="Cloud 39"/>
          <p:cNvSpPr/>
          <p:nvPr/>
        </p:nvSpPr>
        <p:spPr>
          <a:xfrm>
            <a:off x="-683346" y="4902196"/>
            <a:ext cx="567115" cy="349211"/>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sym typeface="Arial" panose="020B0604020202020204"/>
            </a:endParaRPr>
          </a:p>
        </p:txBody>
      </p:sp>
      <p:sp>
        <p:nvSpPr>
          <p:cNvPr id="41" name="Cloud 40"/>
          <p:cNvSpPr/>
          <p:nvPr/>
        </p:nvSpPr>
        <p:spPr>
          <a:xfrm>
            <a:off x="13632601" y="4702500"/>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sym typeface="Arial" panose="020B0604020202020204"/>
            </a:endParaRPr>
          </a:p>
        </p:txBody>
      </p:sp>
      <p:sp>
        <p:nvSpPr>
          <p:cNvPr id="43" name="Rectangle 42"/>
          <p:cNvSpPr/>
          <p:nvPr/>
        </p:nvSpPr>
        <p:spPr>
          <a:xfrm>
            <a:off x="3157220" y="2233930"/>
            <a:ext cx="6253480" cy="144907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defRPr/>
            </a:pPr>
            <a:endParaRPr kumimoji="0" lang="en-US" sz="280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Arial" panose="020B0604020202020204"/>
            </a:endParaRPr>
          </a:p>
          <a:p>
            <a:pPr defTabSz="914400">
              <a:defRPr/>
            </a:pPr>
            <a:r>
              <a:rPr kumimoji="0" lang="vi-VN" altLang="en-US" sz="280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vi-VN" altLang="en-US" sz="3600" b="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      nguyên nhân, cách thức</a:t>
            </a:r>
            <a:endParaRPr kumimoji="0" lang="en-US" sz="3600" b="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mn-ea"/>
            </a:endParaRPr>
          </a:p>
        </p:txBody>
      </p:sp>
      <p:sp>
        <p:nvSpPr>
          <p:cNvPr id="17" name="TextBox 16"/>
          <p:cNvSpPr txBox="1"/>
          <p:nvPr/>
        </p:nvSpPr>
        <p:spPr>
          <a:xfrm>
            <a:off x="10361979" y="6468036"/>
            <a:ext cx="1726928"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repeatCount="indefinite" fill="hold" nodeType="withEffect">
                                  <p:stCondLst>
                                    <p:cond delay="0"/>
                                  </p:stCondLst>
                                  <p:childTnLst>
                                    <p:animRot by="21600000">
                                      <p:cBhvr>
                                        <p:cTn id="11" dur="2250" fill="hold"/>
                                        <p:tgtEl>
                                          <p:spTgt spid="7"/>
                                        </p:tgtEl>
                                        <p:attrNameLst>
                                          <p:attrName>r</p:attrName>
                                        </p:attrNameLst>
                                      </p:cBhvr>
                                    </p:animRot>
                                  </p:childTnLst>
                                </p:cTn>
                              </p:par>
                              <p:par>
                                <p:cTn id="12" presetID="8" presetClass="emph" presetSubtype="0" repeatCount="indefinite" fill="hold" nodeType="withEffect">
                                  <p:stCondLst>
                                    <p:cond delay="0"/>
                                  </p:stCondLst>
                                  <p:childTnLst>
                                    <p:animRot by="21600000">
                                      <p:cBhvr>
                                        <p:cTn id="13" dur="2500" fill="hold"/>
                                        <p:tgtEl>
                                          <p:spTgt spid="9"/>
                                        </p:tgtEl>
                                        <p:attrNameLst>
                                          <p:attrName>r</p:attrName>
                                        </p:attrNameLst>
                                      </p:cBhvr>
                                    </p:animRot>
                                  </p:childTnLst>
                                </p:cTn>
                              </p:par>
                              <p:par>
                                <p:cTn id="14" presetID="8" presetClass="emph" presetSubtype="0" repeatCount="indefinite" fill="hold" nodeType="withEffect">
                                  <p:stCondLst>
                                    <p:cond delay="0"/>
                                  </p:stCondLst>
                                  <p:childTnLst>
                                    <p:animRot by="21600000">
                                      <p:cBhvr>
                                        <p:cTn id="15" dur="2000" fill="hold"/>
                                        <p:tgtEl>
                                          <p:spTgt spid="11"/>
                                        </p:tgtEl>
                                        <p:attrNameLst>
                                          <p:attrName>r</p:attrName>
                                        </p:attrNameLst>
                                      </p:cBhvr>
                                    </p:animRot>
                                  </p:childTnLst>
                                </p:cTn>
                              </p:par>
                              <p:par>
                                <p:cTn id="16" presetID="2" presetClass="entr" presetSubtype="2" repeatCount="indefinite" fill="hold" grpId="0" nodeType="withEffect">
                                  <p:stCondLst>
                                    <p:cond delay="50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20000" fill="hold"/>
                                        <p:tgtEl>
                                          <p:spTgt spid="40"/>
                                        </p:tgtEl>
                                        <p:attrNameLst>
                                          <p:attrName>ppt_x</p:attrName>
                                        </p:attrNameLst>
                                      </p:cBhvr>
                                      <p:tavLst>
                                        <p:tav tm="0">
                                          <p:val>
                                            <p:strVal val="1+#ppt_w/2"/>
                                          </p:val>
                                        </p:tav>
                                        <p:tav tm="100000">
                                          <p:val>
                                            <p:strVal val="#ppt_x"/>
                                          </p:val>
                                        </p:tav>
                                      </p:tavLst>
                                    </p:anim>
                                    <p:anim calcmode="lin" valueType="num">
                                      <p:cBhvr additive="base">
                                        <p:cTn id="19" dur="20000" fill="hold"/>
                                        <p:tgtEl>
                                          <p:spTgt spid="40"/>
                                        </p:tgtEl>
                                        <p:attrNameLst>
                                          <p:attrName>ppt_y</p:attrName>
                                        </p:attrNameLst>
                                      </p:cBhvr>
                                      <p:tavLst>
                                        <p:tav tm="0">
                                          <p:val>
                                            <p:strVal val="#ppt_y"/>
                                          </p:val>
                                        </p:tav>
                                        <p:tav tm="100000">
                                          <p:val>
                                            <p:strVal val="#ppt_y"/>
                                          </p:val>
                                        </p:tav>
                                      </p:tavLst>
                                    </p:anim>
                                  </p:childTnLst>
                                </p:cTn>
                              </p:par>
                              <p:par>
                                <p:cTn id="20" presetID="2" presetClass="entr" presetSubtype="8" repeatCount="indefinite" fill="hold" grpId="0" nodeType="withEffect">
                                  <p:stCondLst>
                                    <p:cond delay="500"/>
                                  </p:stCondLst>
                                  <p:childTnLst>
                                    <p:set>
                                      <p:cBhvr>
                                        <p:cTn id="21" dur="1" fill="hold">
                                          <p:stCondLst>
                                            <p:cond delay="0"/>
                                          </p:stCondLst>
                                        </p:cTn>
                                        <p:tgtEl>
                                          <p:spTgt spid="41"/>
                                        </p:tgtEl>
                                        <p:attrNameLst>
                                          <p:attrName>style.visibility</p:attrName>
                                        </p:attrNameLst>
                                      </p:cBhvr>
                                      <p:to>
                                        <p:strVal val="visible"/>
                                      </p:to>
                                    </p:set>
                                    <p:anim calcmode="lin" valueType="num">
                                      <p:cBhvr additive="base">
                                        <p:cTn id="22" dur="20000" fill="hold"/>
                                        <p:tgtEl>
                                          <p:spTgt spid="41"/>
                                        </p:tgtEl>
                                        <p:attrNameLst>
                                          <p:attrName>ppt_x</p:attrName>
                                        </p:attrNameLst>
                                      </p:cBhvr>
                                      <p:tavLst>
                                        <p:tav tm="0">
                                          <p:val>
                                            <p:strVal val="0-#ppt_w/2"/>
                                          </p:val>
                                        </p:tav>
                                        <p:tav tm="100000">
                                          <p:val>
                                            <p:strVal val="#ppt_x"/>
                                          </p:val>
                                        </p:tav>
                                      </p:tavLst>
                                    </p:anim>
                                    <p:anim calcmode="lin" valueType="num">
                                      <p:cBhvr additive="base">
                                        <p:cTn id="2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box(in)">
                                      <p:cBhvr>
                                        <p:cTn id="28"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0" grpId="0" bldLvl="0" animBg="1"/>
      <p:bldP spid="41" grpId="0" bldLvl="0" animBg="1"/>
      <p:bldP spid="43"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0" y="1674"/>
            <a:ext cx="12192000" cy="6854653"/>
          </a:xfrm>
          <a:prstGeom prst="rect">
            <a:avLst/>
          </a:prstGeom>
        </p:spPr>
      </p:pic>
      <p:pic>
        <p:nvPicPr>
          <p:cNvPr id="7" name="Picture 6"/>
          <p:cNvPicPr>
            <a:picLocks noChangeAspect="1"/>
          </p:cNvPicPr>
          <p:nvPr/>
        </p:nvPicPr>
        <p:blipFill>
          <a:blip r:embed="rId3" cstate="print">
            <a:biLevel thresh="25000"/>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7"/>
          </a:xfrm>
          <a:prstGeom prst="rect">
            <a:avLst/>
          </a:prstGeom>
        </p:spPr>
      </p:pic>
      <p:pic>
        <p:nvPicPr>
          <p:cNvPr id="9" name="Picture 8"/>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8" y="4515855"/>
            <a:ext cx="812889" cy="885032"/>
          </a:xfrm>
          <a:prstGeom prst="rect">
            <a:avLst/>
          </a:prstGeom>
        </p:spPr>
      </p:pic>
      <p:pic>
        <p:nvPicPr>
          <p:cNvPr id="11" name="Picture 10"/>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9" y="5130390"/>
            <a:ext cx="520391" cy="566575"/>
          </a:xfrm>
          <a:prstGeom prst="rect">
            <a:avLst/>
          </a:prstGeom>
        </p:spPr>
      </p:pic>
      <p:sp>
        <p:nvSpPr>
          <p:cNvPr id="4" name="Snip Diagonal Corner Rectangle 3"/>
          <p:cNvSpPr/>
          <p:nvPr/>
        </p:nvSpPr>
        <p:spPr>
          <a:xfrm>
            <a:off x="832485" y="200025"/>
            <a:ext cx="10527030" cy="1567180"/>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defRPr/>
            </a:pPr>
            <a:r>
              <a:rPr kumimoji="0" lang="vi-VN" sz="3600" b="1" u="none" strike="noStrike" cap="none" spc="0" normalizeH="0" baseline="0">
                <a:solidFill>
                  <a:schemeClr val="tx1"/>
                </a:solidFill>
                <a:latin typeface="Times New Roman" panose="02020603050405020304" pitchFamily="18" charset="0"/>
                <a:cs typeface="Times New Roman" panose="02020603050405020304" pitchFamily="18" charset="0"/>
              </a:rPr>
              <a:t>Câu 5:</a:t>
            </a:r>
            <a:r>
              <a:rPr kumimoji="0" sz="3600" b="1" u="none" strike="noStrike" cap="none" spc="0" normalizeH="0" baseline="0">
                <a:solidFill>
                  <a:schemeClr val="tx1"/>
                </a:solidFill>
                <a:latin typeface="Times New Roman" panose="02020603050405020304" pitchFamily="18" charset="0"/>
                <a:cs typeface="Times New Roman" panose="02020603050405020304" pitchFamily="18" charset="0"/>
              </a:rPr>
              <a:t>  Phần kết thúc kiểu bài</a:t>
            </a:r>
            <a:r>
              <a:rPr kumimoji="0" lang="vi-VN" sz="3600" b="1" u="none" strike="noStrike" cap="none" spc="0" normalizeH="0" baseline="0">
                <a:solidFill>
                  <a:schemeClr val="tx1"/>
                </a:solidFill>
                <a:latin typeface="Times New Roman" panose="02020603050405020304" pitchFamily="18" charset="0"/>
                <a:cs typeface="Times New Roman" panose="02020603050405020304" pitchFamily="18" charset="0"/>
              </a:rPr>
              <a:t> thuyết minh giải thích một hiện tượng tự nhiên</a:t>
            </a:r>
            <a:r>
              <a:rPr kumimoji="0" sz="3600" b="1" u="none" strike="noStrike" cap="none" spc="0" normalizeH="0" baseline="0">
                <a:solidFill>
                  <a:schemeClr val="tx1"/>
                </a:solidFill>
                <a:latin typeface="Times New Roman" panose="02020603050405020304" pitchFamily="18" charset="0"/>
                <a:cs typeface="Times New Roman" panose="02020603050405020304" pitchFamily="18" charset="0"/>
              </a:rPr>
              <a:t> có chức năng gì?</a:t>
            </a:r>
            <a:endParaRPr kumimoji="0" lang="en-US" sz="3600" b="1" i="1" u="none" strike="noStrike" cap="none" spc="0" normalizeH="0" baseline="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0" name="Cloud 39"/>
          <p:cNvSpPr/>
          <p:nvPr/>
        </p:nvSpPr>
        <p:spPr>
          <a:xfrm>
            <a:off x="-683346" y="4902196"/>
            <a:ext cx="567115" cy="349211"/>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sym typeface="Arial" panose="020B0604020202020204"/>
            </a:endParaRPr>
          </a:p>
        </p:txBody>
      </p:sp>
      <p:sp>
        <p:nvSpPr>
          <p:cNvPr id="41" name="Cloud 40"/>
          <p:cNvSpPr/>
          <p:nvPr/>
        </p:nvSpPr>
        <p:spPr>
          <a:xfrm>
            <a:off x="13632601" y="4702500"/>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sym typeface="Arial" panose="020B0604020202020204"/>
            </a:endParaRPr>
          </a:p>
        </p:txBody>
      </p:sp>
      <p:sp>
        <p:nvSpPr>
          <p:cNvPr id="43" name="Rectangle 42"/>
          <p:cNvSpPr/>
          <p:nvPr/>
        </p:nvSpPr>
        <p:spPr>
          <a:xfrm>
            <a:off x="1109980" y="2861945"/>
            <a:ext cx="9011920" cy="144907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defRPr/>
            </a:pPr>
            <a:endParaRPr kumimoji="0" lang="en-US" sz="280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Arial" panose="020B0604020202020204"/>
            </a:endParaRPr>
          </a:p>
          <a:p>
            <a:pPr defTabSz="914400">
              <a:defRPr/>
            </a:pPr>
            <a:r>
              <a:rPr kumimoji="0" lang="vi-VN" altLang="en-US" sz="3600" b="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Nêu </a:t>
            </a:r>
            <a:r>
              <a:rPr sz="3600" b="1">
                <a:solidFill>
                  <a:srgbClr val="FF0000"/>
                </a:solidFill>
                <a:latin typeface="Times New Roman" panose="02020603050405020304" pitchFamily="18" charset="0"/>
                <a:cs typeface="Times New Roman" panose="02020603050405020304" pitchFamily="18" charset="0"/>
                <a:sym typeface="+mn-ea"/>
              </a:rPr>
              <a:t>sự việc cuối/ kết quả của hiện tượng hoặc tóm tắt nội dung</a:t>
            </a:r>
            <a:r>
              <a:rPr lang="vi-VN" sz="3600" b="1">
                <a:solidFill>
                  <a:srgbClr val="FF0000"/>
                </a:solidFill>
                <a:latin typeface="Times New Roman" panose="02020603050405020304" pitchFamily="18" charset="0"/>
                <a:cs typeface="Times New Roman" panose="02020603050405020304" pitchFamily="18" charset="0"/>
                <a:sym typeface="+mn-ea"/>
              </a:rPr>
              <a:t> đã giải thích</a:t>
            </a:r>
            <a:r>
              <a:rPr lang="en-US" sz="3600" b="1" dirty="0">
                <a:solidFill>
                  <a:srgbClr val="FF0000"/>
                </a:solidFill>
                <a:latin typeface="Times New Roman" panose="02020603050405020304" pitchFamily="18" charset="0"/>
                <a:cs typeface="Times New Roman" panose="02020603050405020304" pitchFamily="18" charset="0"/>
              </a:rPr>
              <a:t>.</a:t>
            </a:r>
          </a:p>
          <a:p>
            <a:pPr defTabSz="914400">
              <a:defRPr/>
            </a:pPr>
            <a:endParaRPr kumimoji="0" lang="en-US" sz="3600" b="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endParaRPr>
          </a:p>
        </p:txBody>
      </p:sp>
      <p:sp>
        <p:nvSpPr>
          <p:cNvPr id="17" name="TextBox 16"/>
          <p:cNvSpPr txBox="1"/>
          <p:nvPr/>
        </p:nvSpPr>
        <p:spPr>
          <a:xfrm>
            <a:off x="10361979" y="6468036"/>
            <a:ext cx="1726928"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repeatCount="indefinite" fill="hold" nodeType="withEffect">
                                  <p:stCondLst>
                                    <p:cond delay="0"/>
                                  </p:stCondLst>
                                  <p:childTnLst>
                                    <p:animRot by="21600000">
                                      <p:cBhvr>
                                        <p:cTn id="11" dur="2250" fill="hold"/>
                                        <p:tgtEl>
                                          <p:spTgt spid="7"/>
                                        </p:tgtEl>
                                        <p:attrNameLst>
                                          <p:attrName>r</p:attrName>
                                        </p:attrNameLst>
                                      </p:cBhvr>
                                    </p:animRot>
                                  </p:childTnLst>
                                </p:cTn>
                              </p:par>
                              <p:par>
                                <p:cTn id="12" presetID="8" presetClass="emph" presetSubtype="0" repeatCount="indefinite" fill="hold" nodeType="withEffect">
                                  <p:stCondLst>
                                    <p:cond delay="0"/>
                                  </p:stCondLst>
                                  <p:childTnLst>
                                    <p:animRot by="21600000">
                                      <p:cBhvr>
                                        <p:cTn id="13" dur="2500" fill="hold"/>
                                        <p:tgtEl>
                                          <p:spTgt spid="9"/>
                                        </p:tgtEl>
                                        <p:attrNameLst>
                                          <p:attrName>r</p:attrName>
                                        </p:attrNameLst>
                                      </p:cBhvr>
                                    </p:animRot>
                                  </p:childTnLst>
                                </p:cTn>
                              </p:par>
                              <p:par>
                                <p:cTn id="14" presetID="8" presetClass="emph" presetSubtype="0" repeatCount="indefinite" fill="hold" nodeType="withEffect">
                                  <p:stCondLst>
                                    <p:cond delay="0"/>
                                  </p:stCondLst>
                                  <p:childTnLst>
                                    <p:animRot by="21600000">
                                      <p:cBhvr>
                                        <p:cTn id="15" dur="2000" fill="hold"/>
                                        <p:tgtEl>
                                          <p:spTgt spid="11"/>
                                        </p:tgtEl>
                                        <p:attrNameLst>
                                          <p:attrName>r</p:attrName>
                                        </p:attrNameLst>
                                      </p:cBhvr>
                                    </p:animRot>
                                  </p:childTnLst>
                                </p:cTn>
                              </p:par>
                              <p:par>
                                <p:cTn id="16" presetID="2" presetClass="entr" presetSubtype="2" repeatCount="indefinite" fill="hold" grpId="0" nodeType="withEffect">
                                  <p:stCondLst>
                                    <p:cond delay="50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20000" fill="hold"/>
                                        <p:tgtEl>
                                          <p:spTgt spid="40"/>
                                        </p:tgtEl>
                                        <p:attrNameLst>
                                          <p:attrName>ppt_x</p:attrName>
                                        </p:attrNameLst>
                                      </p:cBhvr>
                                      <p:tavLst>
                                        <p:tav tm="0">
                                          <p:val>
                                            <p:strVal val="1+#ppt_w/2"/>
                                          </p:val>
                                        </p:tav>
                                        <p:tav tm="100000">
                                          <p:val>
                                            <p:strVal val="#ppt_x"/>
                                          </p:val>
                                        </p:tav>
                                      </p:tavLst>
                                    </p:anim>
                                    <p:anim calcmode="lin" valueType="num">
                                      <p:cBhvr additive="base">
                                        <p:cTn id="19" dur="20000" fill="hold"/>
                                        <p:tgtEl>
                                          <p:spTgt spid="40"/>
                                        </p:tgtEl>
                                        <p:attrNameLst>
                                          <p:attrName>ppt_y</p:attrName>
                                        </p:attrNameLst>
                                      </p:cBhvr>
                                      <p:tavLst>
                                        <p:tav tm="0">
                                          <p:val>
                                            <p:strVal val="#ppt_y"/>
                                          </p:val>
                                        </p:tav>
                                        <p:tav tm="100000">
                                          <p:val>
                                            <p:strVal val="#ppt_y"/>
                                          </p:val>
                                        </p:tav>
                                      </p:tavLst>
                                    </p:anim>
                                  </p:childTnLst>
                                </p:cTn>
                              </p:par>
                              <p:par>
                                <p:cTn id="20" presetID="2" presetClass="entr" presetSubtype="8" repeatCount="indefinite" fill="hold" grpId="0" nodeType="withEffect">
                                  <p:stCondLst>
                                    <p:cond delay="500"/>
                                  </p:stCondLst>
                                  <p:childTnLst>
                                    <p:set>
                                      <p:cBhvr>
                                        <p:cTn id="21" dur="1" fill="hold">
                                          <p:stCondLst>
                                            <p:cond delay="0"/>
                                          </p:stCondLst>
                                        </p:cTn>
                                        <p:tgtEl>
                                          <p:spTgt spid="41"/>
                                        </p:tgtEl>
                                        <p:attrNameLst>
                                          <p:attrName>style.visibility</p:attrName>
                                        </p:attrNameLst>
                                      </p:cBhvr>
                                      <p:to>
                                        <p:strVal val="visible"/>
                                      </p:to>
                                    </p:set>
                                    <p:anim calcmode="lin" valueType="num">
                                      <p:cBhvr additive="base">
                                        <p:cTn id="22" dur="20000" fill="hold"/>
                                        <p:tgtEl>
                                          <p:spTgt spid="41"/>
                                        </p:tgtEl>
                                        <p:attrNameLst>
                                          <p:attrName>ppt_x</p:attrName>
                                        </p:attrNameLst>
                                      </p:cBhvr>
                                      <p:tavLst>
                                        <p:tav tm="0">
                                          <p:val>
                                            <p:strVal val="0-#ppt_w/2"/>
                                          </p:val>
                                        </p:tav>
                                        <p:tav tm="100000">
                                          <p:val>
                                            <p:strVal val="#ppt_x"/>
                                          </p:val>
                                        </p:tav>
                                      </p:tavLst>
                                    </p:anim>
                                    <p:anim calcmode="lin" valueType="num">
                                      <p:cBhvr additive="base">
                                        <p:cTn id="2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box(in)">
                                      <p:cBhvr>
                                        <p:cTn id="28"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0" grpId="0" bldLvl="0" animBg="1"/>
      <p:bldP spid="41" grpId="0" bldLvl="0" animBg="1"/>
      <p:bldP spid="4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0" y="1674"/>
            <a:ext cx="12192000" cy="6854653"/>
          </a:xfrm>
          <a:prstGeom prst="rect">
            <a:avLst/>
          </a:prstGeom>
        </p:spPr>
      </p:pic>
      <p:pic>
        <p:nvPicPr>
          <p:cNvPr id="7" name="Picture 6"/>
          <p:cNvPicPr>
            <a:picLocks noChangeAspect="1"/>
          </p:cNvPicPr>
          <p:nvPr/>
        </p:nvPicPr>
        <p:blipFill>
          <a:blip r:embed="rId3" cstate="print">
            <a:biLevel thresh="25000"/>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7"/>
          </a:xfrm>
          <a:prstGeom prst="rect">
            <a:avLst/>
          </a:prstGeom>
        </p:spPr>
      </p:pic>
      <p:pic>
        <p:nvPicPr>
          <p:cNvPr id="9" name="Picture 8"/>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8" y="4515855"/>
            <a:ext cx="812889" cy="885032"/>
          </a:xfrm>
          <a:prstGeom prst="rect">
            <a:avLst/>
          </a:prstGeom>
        </p:spPr>
      </p:pic>
      <p:pic>
        <p:nvPicPr>
          <p:cNvPr id="11" name="Picture 10"/>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9" y="5130390"/>
            <a:ext cx="520391" cy="566575"/>
          </a:xfrm>
          <a:prstGeom prst="rect">
            <a:avLst/>
          </a:prstGeom>
        </p:spPr>
      </p:pic>
      <p:sp>
        <p:nvSpPr>
          <p:cNvPr id="4" name="Snip Diagonal Corner Rectangle 3"/>
          <p:cNvSpPr/>
          <p:nvPr/>
        </p:nvSpPr>
        <p:spPr>
          <a:xfrm>
            <a:off x="832485" y="200025"/>
            <a:ext cx="10527030" cy="1567180"/>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defRPr/>
            </a:pPr>
            <a:r>
              <a:rPr kumimoji="0" lang="vi-VN" sz="3600" b="1" u="none" strike="noStrike" cap="none" spc="0" normalizeH="0" baseline="0">
                <a:solidFill>
                  <a:schemeClr val="tx1"/>
                </a:solidFill>
                <a:latin typeface="Times New Roman" panose="02020603050405020304" pitchFamily="18" charset="0"/>
                <a:cs typeface="Times New Roman" panose="02020603050405020304" pitchFamily="18" charset="0"/>
              </a:rPr>
              <a:t>Câu 6:</a:t>
            </a:r>
            <a:r>
              <a:rPr kumimoji="0" sz="3600" b="1" u="none" strike="noStrike" cap="none" spc="0" normalizeH="0" baseline="0">
                <a:solidFill>
                  <a:schemeClr val="tx1"/>
                </a:solidFill>
                <a:latin typeface="Times New Roman" panose="02020603050405020304" pitchFamily="18" charset="0"/>
                <a:cs typeface="Times New Roman" panose="02020603050405020304" pitchFamily="18" charset="0"/>
              </a:rPr>
              <a:t> </a:t>
            </a:r>
            <a:r>
              <a:rPr kumimoji="0" lang="vi-VN" sz="3600" b="1" u="none" strike="noStrike" cap="none" spc="0" normalizeH="0" baseline="0">
                <a:solidFill>
                  <a:schemeClr val="tx1"/>
                </a:solidFill>
                <a:latin typeface="Times New Roman" panose="02020603050405020304" pitchFamily="18" charset="0"/>
                <a:cs typeface="Times New Roman" panose="02020603050405020304" pitchFamily="18" charset="0"/>
              </a:rPr>
              <a:t>Trong văn bản thuyết minh giải thích một hiện tượng tự nhiên có thể sử dụng thêm phương tiện phi ngôn ngữ nào?</a:t>
            </a:r>
            <a:endParaRPr kumimoji="0" lang="vi-VN" sz="3600" b="1" i="1" u="none" strike="noStrike" cap="none" spc="0" normalizeH="0" baseline="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0" name="Cloud 39"/>
          <p:cNvSpPr/>
          <p:nvPr/>
        </p:nvSpPr>
        <p:spPr>
          <a:xfrm>
            <a:off x="-683346" y="4902196"/>
            <a:ext cx="567115" cy="349211"/>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sym typeface="Arial" panose="020B0604020202020204"/>
            </a:endParaRPr>
          </a:p>
        </p:txBody>
      </p:sp>
      <p:sp>
        <p:nvSpPr>
          <p:cNvPr id="41" name="Cloud 40"/>
          <p:cNvSpPr/>
          <p:nvPr/>
        </p:nvSpPr>
        <p:spPr>
          <a:xfrm>
            <a:off x="13632601" y="4702500"/>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sym typeface="Arial" panose="020B0604020202020204"/>
            </a:endParaRPr>
          </a:p>
        </p:txBody>
      </p:sp>
      <p:sp>
        <p:nvSpPr>
          <p:cNvPr id="43" name="Rectangle 42"/>
          <p:cNvSpPr/>
          <p:nvPr/>
        </p:nvSpPr>
        <p:spPr>
          <a:xfrm>
            <a:off x="1644650" y="2233930"/>
            <a:ext cx="8133080" cy="144907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defRPr/>
            </a:pPr>
            <a:endParaRPr kumimoji="0" lang="en-US" sz="280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Arial" panose="020B0604020202020204"/>
            </a:endParaRPr>
          </a:p>
          <a:p>
            <a:pPr defTabSz="914400">
              <a:defRPr/>
            </a:pPr>
            <a:r>
              <a:rPr kumimoji="0" lang="vi-VN" altLang="en-US" sz="280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vi-VN" altLang="en-US" sz="3600" b="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rPr>
              <a:t>  Tranh ảnh, sơ đồ, bảng biểu...</a:t>
            </a:r>
            <a:r>
              <a:rPr lang="en-US" sz="3600" b="1" dirty="0">
                <a:solidFill>
                  <a:srgbClr val="FF0000"/>
                </a:solidFill>
                <a:latin typeface="Times New Roman" panose="02020603050405020304" pitchFamily="18" charset="0"/>
                <a:cs typeface="Times New Roman" panose="02020603050405020304" pitchFamily="18" charset="0"/>
              </a:rPr>
              <a:t>.</a:t>
            </a:r>
          </a:p>
          <a:p>
            <a:pPr defTabSz="914400">
              <a:defRPr/>
            </a:pPr>
            <a:endParaRPr kumimoji="0" lang="en-US" sz="3600" b="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endParaRPr>
          </a:p>
        </p:txBody>
      </p:sp>
      <p:sp>
        <p:nvSpPr>
          <p:cNvPr id="17" name="TextBox 16"/>
          <p:cNvSpPr txBox="1"/>
          <p:nvPr/>
        </p:nvSpPr>
        <p:spPr>
          <a:xfrm>
            <a:off x="10361979" y="6468036"/>
            <a:ext cx="1726928"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repeatCount="indefinite" fill="hold" nodeType="withEffect">
                                  <p:stCondLst>
                                    <p:cond delay="0"/>
                                  </p:stCondLst>
                                  <p:childTnLst>
                                    <p:animRot by="21600000">
                                      <p:cBhvr>
                                        <p:cTn id="11" dur="2250" fill="hold"/>
                                        <p:tgtEl>
                                          <p:spTgt spid="7"/>
                                        </p:tgtEl>
                                        <p:attrNameLst>
                                          <p:attrName>r</p:attrName>
                                        </p:attrNameLst>
                                      </p:cBhvr>
                                    </p:animRot>
                                  </p:childTnLst>
                                </p:cTn>
                              </p:par>
                              <p:par>
                                <p:cTn id="12" presetID="8" presetClass="emph" presetSubtype="0" repeatCount="indefinite" fill="hold" nodeType="withEffect">
                                  <p:stCondLst>
                                    <p:cond delay="0"/>
                                  </p:stCondLst>
                                  <p:childTnLst>
                                    <p:animRot by="21600000">
                                      <p:cBhvr>
                                        <p:cTn id="13" dur="2500" fill="hold"/>
                                        <p:tgtEl>
                                          <p:spTgt spid="9"/>
                                        </p:tgtEl>
                                        <p:attrNameLst>
                                          <p:attrName>r</p:attrName>
                                        </p:attrNameLst>
                                      </p:cBhvr>
                                    </p:animRot>
                                  </p:childTnLst>
                                </p:cTn>
                              </p:par>
                              <p:par>
                                <p:cTn id="14" presetID="8" presetClass="emph" presetSubtype="0" repeatCount="indefinite" fill="hold" nodeType="withEffect">
                                  <p:stCondLst>
                                    <p:cond delay="0"/>
                                  </p:stCondLst>
                                  <p:childTnLst>
                                    <p:animRot by="21600000">
                                      <p:cBhvr>
                                        <p:cTn id="15" dur="2000" fill="hold"/>
                                        <p:tgtEl>
                                          <p:spTgt spid="11"/>
                                        </p:tgtEl>
                                        <p:attrNameLst>
                                          <p:attrName>r</p:attrName>
                                        </p:attrNameLst>
                                      </p:cBhvr>
                                    </p:animRot>
                                  </p:childTnLst>
                                </p:cTn>
                              </p:par>
                              <p:par>
                                <p:cTn id="16" presetID="2" presetClass="entr" presetSubtype="2" repeatCount="indefinite" fill="hold" grpId="0" nodeType="withEffect">
                                  <p:stCondLst>
                                    <p:cond delay="50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20000" fill="hold"/>
                                        <p:tgtEl>
                                          <p:spTgt spid="40"/>
                                        </p:tgtEl>
                                        <p:attrNameLst>
                                          <p:attrName>ppt_x</p:attrName>
                                        </p:attrNameLst>
                                      </p:cBhvr>
                                      <p:tavLst>
                                        <p:tav tm="0">
                                          <p:val>
                                            <p:strVal val="1+#ppt_w/2"/>
                                          </p:val>
                                        </p:tav>
                                        <p:tav tm="100000">
                                          <p:val>
                                            <p:strVal val="#ppt_x"/>
                                          </p:val>
                                        </p:tav>
                                      </p:tavLst>
                                    </p:anim>
                                    <p:anim calcmode="lin" valueType="num">
                                      <p:cBhvr additive="base">
                                        <p:cTn id="19" dur="20000" fill="hold"/>
                                        <p:tgtEl>
                                          <p:spTgt spid="40"/>
                                        </p:tgtEl>
                                        <p:attrNameLst>
                                          <p:attrName>ppt_y</p:attrName>
                                        </p:attrNameLst>
                                      </p:cBhvr>
                                      <p:tavLst>
                                        <p:tav tm="0">
                                          <p:val>
                                            <p:strVal val="#ppt_y"/>
                                          </p:val>
                                        </p:tav>
                                        <p:tav tm="100000">
                                          <p:val>
                                            <p:strVal val="#ppt_y"/>
                                          </p:val>
                                        </p:tav>
                                      </p:tavLst>
                                    </p:anim>
                                  </p:childTnLst>
                                </p:cTn>
                              </p:par>
                              <p:par>
                                <p:cTn id="20" presetID="2" presetClass="entr" presetSubtype="8" repeatCount="indefinite" fill="hold" grpId="0" nodeType="withEffect">
                                  <p:stCondLst>
                                    <p:cond delay="500"/>
                                  </p:stCondLst>
                                  <p:childTnLst>
                                    <p:set>
                                      <p:cBhvr>
                                        <p:cTn id="21" dur="1" fill="hold">
                                          <p:stCondLst>
                                            <p:cond delay="0"/>
                                          </p:stCondLst>
                                        </p:cTn>
                                        <p:tgtEl>
                                          <p:spTgt spid="41"/>
                                        </p:tgtEl>
                                        <p:attrNameLst>
                                          <p:attrName>style.visibility</p:attrName>
                                        </p:attrNameLst>
                                      </p:cBhvr>
                                      <p:to>
                                        <p:strVal val="visible"/>
                                      </p:to>
                                    </p:set>
                                    <p:anim calcmode="lin" valueType="num">
                                      <p:cBhvr additive="base">
                                        <p:cTn id="22" dur="20000" fill="hold"/>
                                        <p:tgtEl>
                                          <p:spTgt spid="41"/>
                                        </p:tgtEl>
                                        <p:attrNameLst>
                                          <p:attrName>ppt_x</p:attrName>
                                        </p:attrNameLst>
                                      </p:cBhvr>
                                      <p:tavLst>
                                        <p:tav tm="0">
                                          <p:val>
                                            <p:strVal val="0-#ppt_w/2"/>
                                          </p:val>
                                        </p:tav>
                                        <p:tav tm="100000">
                                          <p:val>
                                            <p:strVal val="#ppt_x"/>
                                          </p:val>
                                        </p:tav>
                                      </p:tavLst>
                                    </p:anim>
                                    <p:anim calcmode="lin" valueType="num">
                                      <p:cBhvr additive="base">
                                        <p:cTn id="2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box(in)">
                                      <p:cBhvr>
                                        <p:cTn id="28"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0" grpId="0" bldLvl="0" animBg="1"/>
      <p:bldP spid="41" grpId="0" bldLvl="0" animBg="1"/>
      <p:bldP spid="43"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0" y="1674"/>
            <a:ext cx="12192000" cy="6854653"/>
          </a:xfrm>
          <a:prstGeom prst="rect">
            <a:avLst/>
          </a:prstGeom>
        </p:spPr>
      </p:pic>
      <p:pic>
        <p:nvPicPr>
          <p:cNvPr id="7" name="Picture 6"/>
          <p:cNvPicPr>
            <a:picLocks noChangeAspect="1"/>
          </p:cNvPicPr>
          <p:nvPr/>
        </p:nvPicPr>
        <p:blipFill>
          <a:blip r:embed="rId3" cstate="print">
            <a:biLevel thresh="25000"/>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7"/>
          </a:xfrm>
          <a:prstGeom prst="rect">
            <a:avLst/>
          </a:prstGeom>
        </p:spPr>
      </p:pic>
      <p:pic>
        <p:nvPicPr>
          <p:cNvPr id="9" name="Picture 8"/>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8" y="4515855"/>
            <a:ext cx="812889" cy="885032"/>
          </a:xfrm>
          <a:prstGeom prst="rect">
            <a:avLst/>
          </a:prstGeom>
        </p:spPr>
      </p:pic>
      <p:pic>
        <p:nvPicPr>
          <p:cNvPr id="11" name="Picture 10"/>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9" y="5130390"/>
            <a:ext cx="520391" cy="566575"/>
          </a:xfrm>
          <a:prstGeom prst="rect">
            <a:avLst/>
          </a:prstGeom>
        </p:spPr>
      </p:pic>
      <p:sp>
        <p:nvSpPr>
          <p:cNvPr id="4" name="Snip Diagonal Corner Rectangle 3"/>
          <p:cNvSpPr/>
          <p:nvPr/>
        </p:nvSpPr>
        <p:spPr>
          <a:xfrm>
            <a:off x="832485" y="200025"/>
            <a:ext cx="10527030" cy="1567180"/>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en-US" sz="3200" b="1"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endParaRPr>
          </a:p>
          <a:p>
            <a:pPr lvl="0" algn="ctr">
              <a:defRPr/>
            </a:pPr>
            <a:r>
              <a:rPr lang="en-US" sz="3600" b="1" noProof="0" dirty="0" err="1">
                <a:ln>
                  <a:noFill/>
                </a:ln>
                <a:solidFill>
                  <a:schemeClr val="tx1"/>
                </a:solidFill>
                <a:effectLst/>
                <a:uLnTx/>
                <a:uFillTx/>
                <a:latin typeface="Times New Roman" panose="02020603050405020304" pitchFamily="18" charset="0"/>
                <a:cs typeface="Times New Roman" panose="02020603050405020304" pitchFamily="18" charset="0"/>
                <a:sym typeface="+mn-ea"/>
              </a:rPr>
              <a:t>Câu</a:t>
            </a:r>
            <a:r>
              <a:rPr lang="en-US" sz="3600" b="1"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lang="vi-VN" altLang="en-US" sz="3600" b="1"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7</a:t>
            </a:r>
            <a:r>
              <a:rPr lang="vi-VN" sz="3600" b="1"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a:t>
            </a:r>
            <a:r>
              <a:rPr lang="en-US" sz="3600" b="1"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lang="vi-VN" altLang="en-US" sz="3600" b="1"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Quy trình viết văn bản thuyết minh giải thích một hiện tượng tự nhiên gồm mấy bước? Nêu cụ thể các bước ấy.</a:t>
            </a:r>
            <a:endParaRPr sz="3600">
              <a:solidFill>
                <a:schemeClr val="tx1"/>
              </a:solidFill>
              <a:latin typeface="Times New Roman" panose="02020603050405020304" pitchFamily="18" charset="0"/>
              <a:cs typeface="Times New Roman" panose="02020603050405020304" pitchFamily="18" charset="0"/>
            </a:endParaRPr>
          </a:p>
          <a:p>
            <a:pPr lvl="0" algn="ctr">
              <a:defRPr/>
            </a:pPr>
            <a:endParaRPr lang="en-US" sz="36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0" name="Cloud 39"/>
          <p:cNvSpPr/>
          <p:nvPr/>
        </p:nvSpPr>
        <p:spPr>
          <a:xfrm>
            <a:off x="-683346" y="4902196"/>
            <a:ext cx="567115" cy="349211"/>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sym typeface="Arial" panose="020B0604020202020204"/>
            </a:endParaRPr>
          </a:p>
        </p:txBody>
      </p:sp>
      <p:sp>
        <p:nvSpPr>
          <p:cNvPr id="41" name="Cloud 40"/>
          <p:cNvSpPr/>
          <p:nvPr/>
        </p:nvSpPr>
        <p:spPr>
          <a:xfrm>
            <a:off x="13632601" y="4702500"/>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sym typeface="Arial" panose="020B0604020202020204"/>
            </a:endParaRPr>
          </a:p>
        </p:txBody>
      </p:sp>
      <p:sp>
        <p:nvSpPr>
          <p:cNvPr id="43" name="Rectangle 42"/>
          <p:cNvSpPr/>
          <p:nvPr/>
        </p:nvSpPr>
        <p:spPr>
          <a:xfrm>
            <a:off x="1264920" y="1977390"/>
            <a:ext cx="9711055" cy="315277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defRPr/>
            </a:pPr>
            <a:endParaRPr kumimoji="0" lang="en-US" sz="280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Arial" panose="020B0604020202020204"/>
            </a:endParaRPr>
          </a:p>
          <a:p>
            <a:pPr lvl="0" defTabSz="914400">
              <a:defRPr/>
            </a:pPr>
            <a:r>
              <a:rPr lang="vi-VN" sz="3600" b="1" dirty="0">
                <a:solidFill>
                  <a:srgbClr val="FF0000"/>
                </a:solidFill>
                <a:latin typeface="Times New Roman" panose="02020603050405020304" pitchFamily="18" charset="0"/>
                <a:cs typeface="Times New Roman" panose="02020603050405020304" pitchFamily="18" charset="0"/>
                <a:sym typeface="+mn-ea"/>
              </a:rPr>
              <a:t>Gồm 4 bước</a:t>
            </a:r>
            <a:endParaRPr lang="vi-VN" sz="3600" b="1" dirty="0">
              <a:solidFill>
                <a:srgbClr val="FF0000"/>
              </a:solidFill>
              <a:latin typeface="Times New Roman" panose="02020603050405020304" pitchFamily="18" charset="0"/>
              <a:cs typeface="Times New Roman" panose="02020603050405020304" pitchFamily="18" charset="0"/>
            </a:endParaRPr>
          </a:p>
          <a:p>
            <a:pPr lvl="0" defTabSz="914400">
              <a:defRPr/>
            </a:pPr>
            <a:r>
              <a:rPr lang="vi-VN" sz="3600" b="1">
                <a:solidFill>
                  <a:srgbClr val="FF0000"/>
                </a:solidFill>
                <a:latin typeface="Times New Roman" panose="02020603050405020304" pitchFamily="18" charset="0"/>
                <a:cs typeface="Times New Roman" panose="02020603050405020304" pitchFamily="18" charset="0"/>
                <a:sym typeface="+mn-ea"/>
              </a:rPr>
              <a:t>Bước 1: Chuẩn bị viết</a:t>
            </a:r>
            <a:endParaRPr lang="vi-VN" sz="3600" b="1">
              <a:solidFill>
                <a:srgbClr val="FF0000"/>
              </a:solidFill>
              <a:latin typeface="Times New Roman" panose="02020603050405020304" pitchFamily="18" charset="0"/>
              <a:cs typeface="Times New Roman" panose="02020603050405020304" pitchFamily="18" charset="0"/>
            </a:endParaRPr>
          </a:p>
          <a:p>
            <a:pPr lvl="0" defTabSz="914400">
              <a:defRPr/>
            </a:pPr>
            <a:r>
              <a:rPr lang="vi-VN" sz="3600" b="1">
                <a:solidFill>
                  <a:srgbClr val="FF0000"/>
                </a:solidFill>
                <a:latin typeface="Times New Roman" panose="02020603050405020304" pitchFamily="18" charset="0"/>
                <a:cs typeface="Times New Roman" panose="02020603050405020304" pitchFamily="18" charset="0"/>
                <a:sym typeface="+mn-ea"/>
              </a:rPr>
              <a:t>Bước 2: Tìm ý và lập dàn ý</a:t>
            </a:r>
            <a:endParaRPr lang="vi-VN" sz="3600" b="1">
              <a:solidFill>
                <a:srgbClr val="FF0000"/>
              </a:solidFill>
              <a:latin typeface="Times New Roman" panose="02020603050405020304" pitchFamily="18" charset="0"/>
              <a:cs typeface="Times New Roman" panose="02020603050405020304" pitchFamily="18" charset="0"/>
            </a:endParaRPr>
          </a:p>
          <a:p>
            <a:pPr lvl="0" defTabSz="914400">
              <a:defRPr/>
            </a:pPr>
            <a:r>
              <a:rPr lang="vi-VN" sz="3600" b="1">
                <a:solidFill>
                  <a:srgbClr val="FF0000"/>
                </a:solidFill>
                <a:latin typeface="Times New Roman" panose="02020603050405020304" pitchFamily="18" charset="0"/>
                <a:cs typeface="Times New Roman" panose="02020603050405020304" pitchFamily="18" charset="0"/>
                <a:sym typeface="+mn-ea"/>
              </a:rPr>
              <a:t>Bước 3: Viết bài</a:t>
            </a:r>
            <a:endParaRPr lang="vi-VN" sz="3600" b="1">
              <a:solidFill>
                <a:srgbClr val="FF0000"/>
              </a:solidFill>
              <a:latin typeface="Times New Roman" panose="02020603050405020304" pitchFamily="18" charset="0"/>
              <a:cs typeface="Times New Roman" panose="02020603050405020304" pitchFamily="18" charset="0"/>
            </a:endParaRPr>
          </a:p>
          <a:p>
            <a:pPr lvl="0" defTabSz="914400">
              <a:defRPr/>
            </a:pPr>
            <a:r>
              <a:rPr lang="vi-VN" sz="3600" b="1">
                <a:solidFill>
                  <a:srgbClr val="FF0000"/>
                </a:solidFill>
                <a:latin typeface="Times New Roman" panose="02020603050405020304" pitchFamily="18" charset="0"/>
                <a:cs typeface="Times New Roman" panose="02020603050405020304" pitchFamily="18" charset="0"/>
                <a:sym typeface="+mn-ea"/>
              </a:rPr>
              <a:t>Bước 4: Xem lại và chỉnh sửa, rút kinh nghiệm</a:t>
            </a:r>
            <a:endParaRPr kumimoji="0" lang="vi-VN" sz="3600" b="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mn-ea"/>
            </a:endParaRPr>
          </a:p>
        </p:txBody>
      </p:sp>
      <p:sp>
        <p:nvSpPr>
          <p:cNvPr id="17" name="TextBox 16"/>
          <p:cNvSpPr txBox="1"/>
          <p:nvPr/>
        </p:nvSpPr>
        <p:spPr>
          <a:xfrm>
            <a:off x="10361979" y="6468036"/>
            <a:ext cx="1726928"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repeatCount="indefinite" fill="hold" nodeType="withEffect">
                                  <p:stCondLst>
                                    <p:cond delay="0"/>
                                  </p:stCondLst>
                                  <p:childTnLst>
                                    <p:animRot by="21600000">
                                      <p:cBhvr>
                                        <p:cTn id="11" dur="2250" fill="hold"/>
                                        <p:tgtEl>
                                          <p:spTgt spid="7"/>
                                        </p:tgtEl>
                                        <p:attrNameLst>
                                          <p:attrName>r</p:attrName>
                                        </p:attrNameLst>
                                      </p:cBhvr>
                                    </p:animRot>
                                  </p:childTnLst>
                                </p:cTn>
                              </p:par>
                              <p:par>
                                <p:cTn id="12" presetID="8" presetClass="emph" presetSubtype="0" repeatCount="indefinite" fill="hold" nodeType="withEffect">
                                  <p:stCondLst>
                                    <p:cond delay="0"/>
                                  </p:stCondLst>
                                  <p:childTnLst>
                                    <p:animRot by="21600000">
                                      <p:cBhvr>
                                        <p:cTn id="13" dur="2500" fill="hold"/>
                                        <p:tgtEl>
                                          <p:spTgt spid="9"/>
                                        </p:tgtEl>
                                        <p:attrNameLst>
                                          <p:attrName>r</p:attrName>
                                        </p:attrNameLst>
                                      </p:cBhvr>
                                    </p:animRot>
                                  </p:childTnLst>
                                </p:cTn>
                              </p:par>
                              <p:par>
                                <p:cTn id="14" presetID="8" presetClass="emph" presetSubtype="0" repeatCount="indefinite" fill="hold" nodeType="withEffect">
                                  <p:stCondLst>
                                    <p:cond delay="0"/>
                                  </p:stCondLst>
                                  <p:childTnLst>
                                    <p:animRot by="21600000">
                                      <p:cBhvr>
                                        <p:cTn id="15" dur="2000" fill="hold"/>
                                        <p:tgtEl>
                                          <p:spTgt spid="11"/>
                                        </p:tgtEl>
                                        <p:attrNameLst>
                                          <p:attrName>r</p:attrName>
                                        </p:attrNameLst>
                                      </p:cBhvr>
                                    </p:animRot>
                                  </p:childTnLst>
                                </p:cTn>
                              </p:par>
                              <p:par>
                                <p:cTn id="16" presetID="2" presetClass="entr" presetSubtype="2" repeatCount="indefinite" fill="hold" grpId="0" nodeType="withEffect">
                                  <p:stCondLst>
                                    <p:cond delay="50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20000" fill="hold"/>
                                        <p:tgtEl>
                                          <p:spTgt spid="40"/>
                                        </p:tgtEl>
                                        <p:attrNameLst>
                                          <p:attrName>ppt_x</p:attrName>
                                        </p:attrNameLst>
                                      </p:cBhvr>
                                      <p:tavLst>
                                        <p:tav tm="0">
                                          <p:val>
                                            <p:strVal val="1+#ppt_w/2"/>
                                          </p:val>
                                        </p:tav>
                                        <p:tav tm="100000">
                                          <p:val>
                                            <p:strVal val="#ppt_x"/>
                                          </p:val>
                                        </p:tav>
                                      </p:tavLst>
                                    </p:anim>
                                    <p:anim calcmode="lin" valueType="num">
                                      <p:cBhvr additive="base">
                                        <p:cTn id="19" dur="20000" fill="hold"/>
                                        <p:tgtEl>
                                          <p:spTgt spid="40"/>
                                        </p:tgtEl>
                                        <p:attrNameLst>
                                          <p:attrName>ppt_y</p:attrName>
                                        </p:attrNameLst>
                                      </p:cBhvr>
                                      <p:tavLst>
                                        <p:tav tm="0">
                                          <p:val>
                                            <p:strVal val="#ppt_y"/>
                                          </p:val>
                                        </p:tav>
                                        <p:tav tm="100000">
                                          <p:val>
                                            <p:strVal val="#ppt_y"/>
                                          </p:val>
                                        </p:tav>
                                      </p:tavLst>
                                    </p:anim>
                                  </p:childTnLst>
                                </p:cTn>
                              </p:par>
                              <p:par>
                                <p:cTn id="20" presetID="2" presetClass="entr" presetSubtype="8" repeatCount="indefinite" fill="hold" grpId="0" nodeType="withEffect">
                                  <p:stCondLst>
                                    <p:cond delay="500"/>
                                  </p:stCondLst>
                                  <p:childTnLst>
                                    <p:set>
                                      <p:cBhvr>
                                        <p:cTn id="21" dur="1" fill="hold">
                                          <p:stCondLst>
                                            <p:cond delay="0"/>
                                          </p:stCondLst>
                                        </p:cTn>
                                        <p:tgtEl>
                                          <p:spTgt spid="41"/>
                                        </p:tgtEl>
                                        <p:attrNameLst>
                                          <p:attrName>style.visibility</p:attrName>
                                        </p:attrNameLst>
                                      </p:cBhvr>
                                      <p:to>
                                        <p:strVal val="visible"/>
                                      </p:to>
                                    </p:set>
                                    <p:anim calcmode="lin" valueType="num">
                                      <p:cBhvr additive="base">
                                        <p:cTn id="22" dur="20000" fill="hold"/>
                                        <p:tgtEl>
                                          <p:spTgt spid="41"/>
                                        </p:tgtEl>
                                        <p:attrNameLst>
                                          <p:attrName>ppt_x</p:attrName>
                                        </p:attrNameLst>
                                      </p:cBhvr>
                                      <p:tavLst>
                                        <p:tav tm="0">
                                          <p:val>
                                            <p:strVal val="0-#ppt_w/2"/>
                                          </p:val>
                                        </p:tav>
                                        <p:tav tm="100000">
                                          <p:val>
                                            <p:strVal val="#ppt_x"/>
                                          </p:val>
                                        </p:tav>
                                      </p:tavLst>
                                    </p:anim>
                                    <p:anim calcmode="lin" valueType="num">
                                      <p:cBhvr additive="base">
                                        <p:cTn id="2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box(in)">
                                      <p:cBhvr>
                                        <p:cTn id="28"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0" grpId="0" bldLvl="0" animBg="1"/>
      <p:bldP spid="41" grpId="0" bldLvl="0" animBg="1"/>
      <p:bldP spid="43" grpId="0" bldLvl="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2888</Words>
  <Application>Microsoft Office PowerPoint</Application>
  <PresentationFormat>Custom</PresentationFormat>
  <Paragraphs>270</Paragraphs>
  <Slides>37</Slides>
  <Notes>15</Notes>
  <HiddenSlides>0</HiddenSlides>
  <MMClips>1</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CẦU VỒNG SAU CƠN MƯA    Đã bao giờ bạn thấy điều kì diệu sau cơn mưa ?Một trong những hiện tượng kì thú hấp dẫn ấy là cầu vồng. Bây giờ chúng ta cùng tìm hiểu về hiện tượng này nhé.</vt:lpstr>
      <vt:lpstr>Quá trình diễn ra hiện tượng cầu vồng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Anh Phuong</dc:creator>
  <cp:lastModifiedBy>Computer</cp:lastModifiedBy>
  <cp:revision>108</cp:revision>
  <dcterms:created xsi:type="dcterms:W3CDTF">2023-06-30T08:48:00Z</dcterms:created>
  <dcterms:modified xsi:type="dcterms:W3CDTF">2023-12-13T03:06:11Z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4959C87968884AE5B123041A6E02E6F9_13</vt:lpwstr>
  </property>
  <property fmtid="{D5CDD505-2E9C-101B-9397-08002B2CF9AE}" pid="3" name="KSOProductBuildVer">
    <vt:lpwstr>1033-12.2.0.13306</vt:lpwstr>
  </property>
</Properties>
</file>