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23"/>
  </p:notesMasterIdLst>
  <p:sldIdLst>
    <p:sldId id="292" r:id="rId2"/>
    <p:sldId id="302" r:id="rId3"/>
    <p:sldId id="303" r:id="rId4"/>
    <p:sldId id="304" r:id="rId5"/>
    <p:sldId id="305" r:id="rId6"/>
    <p:sldId id="306" r:id="rId7"/>
    <p:sldId id="307" r:id="rId8"/>
    <p:sldId id="310" r:id="rId9"/>
    <p:sldId id="311" r:id="rId10"/>
    <p:sldId id="297" r:id="rId11"/>
    <p:sldId id="313" r:id="rId12"/>
    <p:sldId id="319" r:id="rId13"/>
    <p:sldId id="317" r:id="rId14"/>
    <p:sldId id="318" r:id="rId15"/>
    <p:sldId id="320" r:id="rId16"/>
    <p:sldId id="300" r:id="rId17"/>
    <p:sldId id="315" r:id="rId18"/>
    <p:sldId id="314" r:id="rId19"/>
    <p:sldId id="269" r:id="rId20"/>
    <p:sldId id="321" r:id="rId21"/>
    <p:sldId id="32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97E061C-456A-44D8-A18C-BE19A318C355}">
          <p14:sldIdLst>
            <p14:sldId id="292"/>
            <p14:sldId id="302"/>
            <p14:sldId id="303"/>
            <p14:sldId id="304"/>
            <p14:sldId id="305"/>
            <p14:sldId id="306"/>
            <p14:sldId id="307"/>
            <p14:sldId id="310"/>
            <p14:sldId id="311"/>
            <p14:sldId id="297"/>
            <p14:sldId id="313"/>
            <p14:sldId id="319"/>
            <p14:sldId id="317"/>
            <p14:sldId id="318"/>
          </p14:sldIdLst>
        </p14:section>
        <p14:section name="Untitled Section" id="{660275EE-4251-4105-A6C5-4E2EBD5FA43F}">
          <p14:sldIdLst>
            <p14:sldId id="320"/>
            <p14:sldId id="300"/>
            <p14:sldId id="315"/>
            <p14:sldId id="314"/>
            <p14:sldId id="269"/>
            <p14:sldId id="321"/>
            <p14:sldId id="322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5989" autoAdjust="0"/>
  </p:normalViewPr>
  <p:slideViewPr>
    <p:cSldViewPr>
      <p:cViewPr>
        <p:scale>
          <a:sx n="100" d="100"/>
          <a:sy n="100" d="100"/>
        </p:scale>
        <p:origin x="-946" y="84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4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E0196-4BC0-4638-82B7-712FAD614F61}" type="datetimeFigureOut">
              <a:rPr lang="en-US" smtClean="0"/>
              <a:t>13-Dec-23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F7B71-28E2-485F-9832-77486E2A7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74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F7B71-28E2-485F-9832-77486E2A76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0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F7B71-28E2-485F-9832-77486E2A76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66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F7B71-28E2-485F-9832-77486E2A76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5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F7B71-28E2-485F-9832-77486E2A76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5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F7B71-28E2-485F-9832-77486E2A767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5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F7B71-28E2-485F-9832-77486E2A76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5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2A83-D11E-4470-A5FC-EACB7D24D3E9}" type="datetimeFigureOut">
              <a:rPr lang="en-US" smtClean="0"/>
              <a:t>13-Dec-23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02E6C-8942-4FD2-9E0E-1820323F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820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2A83-D11E-4470-A5FC-EACB7D24D3E9}" type="datetimeFigureOut">
              <a:rPr lang="en-US" smtClean="0"/>
              <a:t>13-Dec-23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02E6C-8942-4FD2-9E0E-1820323F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61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2A83-D11E-4470-A5FC-EACB7D24D3E9}" type="datetimeFigureOut">
              <a:rPr lang="en-US" smtClean="0"/>
              <a:t>13-Dec-23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02E6C-8942-4FD2-9E0E-1820323F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7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2A83-D11E-4470-A5FC-EACB7D24D3E9}" type="datetimeFigureOut">
              <a:rPr lang="en-US" smtClean="0"/>
              <a:t>13-Dec-23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02E6C-8942-4FD2-9E0E-1820323F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23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2A83-D11E-4470-A5FC-EACB7D24D3E9}" type="datetimeFigureOut">
              <a:rPr lang="en-US" smtClean="0"/>
              <a:t>13-Dec-23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02E6C-8942-4FD2-9E0E-1820323F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84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2A83-D11E-4470-A5FC-EACB7D24D3E9}" type="datetimeFigureOut">
              <a:rPr lang="en-US" smtClean="0"/>
              <a:t>13-Dec-23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02E6C-8942-4FD2-9E0E-1820323F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07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2A83-D11E-4470-A5FC-EACB7D24D3E9}" type="datetimeFigureOut">
              <a:rPr lang="en-US" smtClean="0"/>
              <a:t>13-Dec-23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02E6C-8942-4FD2-9E0E-1820323F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52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2A83-D11E-4470-A5FC-EACB7D24D3E9}" type="datetimeFigureOut">
              <a:rPr lang="en-US" smtClean="0"/>
              <a:t>13-Dec-23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02E6C-8942-4FD2-9E0E-1820323F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28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2A83-D11E-4470-A5FC-EACB7D24D3E9}" type="datetimeFigureOut">
              <a:rPr lang="en-US" smtClean="0"/>
              <a:t>13-Dec-23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02E6C-8942-4FD2-9E0E-1820323F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07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2A83-D11E-4470-A5FC-EACB7D24D3E9}" type="datetimeFigureOut">
              <a:rPr lang="en-US" smtClean="0"/>
              <a:t>13-Dec-23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02E6C-8942-4FD2-9E0E-1820323F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306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2A83-D11E-4470-A5FC-EACB7D24D3E9}" type="datetimeFigureOut">
              <a:rPr lang="en-US" smtClean="0"/>
              <a:t>13-Dec-23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02E6C-8942-4FD2-9E0E-1820323F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92A83-D11E-4470-A5FC-EACB7D24D3E9}" type="datetimeFigureOut">
              <a:rPr lang="en-US" smtClean="0"/>
              <a:t>13-Dec-23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02E6C-8942-4FD2-9E0E-1820323F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3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.jpeg"/><Relationship Id="rId4" Type="http://schemas.openxmlformats.org/officeDocument/2006/relationships/slide" Target="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jpeg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audio" Target="../media/audio3.wav"/><Relationship Id="rId9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audio" Target="../media/audio3.wav"/><Relationship Id="rId9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-21640"/>
            <a:ext cx="9143682" cy="6705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28800" y="1447800"/>
            <a:ext cx="65532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vi-VN" sz="36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spc="50" dirty="0" err="1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55: NÓI VÀ NGHE</a:t>
            </a:r>
            <a:endParaRPr lang="en-US" sz="3600" b="1" cap="none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33600" y="2362200"/>
            <a:ext cx="5879366" cy="18466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HẢO LUẬN Ý KIẾN VỀ </a:t>
            </a:r>
          </a:p>
          <a:p>
            <a:pPr algn="ctr"/>
            <a:r>
              <a:rPr lang="vi-VN" sz="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 VẤN ĐỀ TRONG </a:t>
            </a:r>
          </a:p>
          <a:p>
            <a:pPr algn="ctr"/>
            <a:r>
              <a:rPr lang="vi-VN" sz="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ĐỜI SỐNG.</a:t>
            </a:r>
            <a:endParaRPr lang="en-US" sz="3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06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0" y="228600"/>
            <a:ext cx="8458200" cy="255454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êu cầu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89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7620"/>
            <a:ext cx="9143682" cy="6553200"/>
          </a:xfrm>
          <a:prstGeom prst="rect">
            <a:avLst/>
          </a:prstGeom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828800" y="688219"/>
            <a:ext cx="6133514" cy="4876800"/>
            <a:chOff x="3240" y="0"/>
            <a:chExt cx="8578" cy="7560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" y="0"/>
              <a:ext cx="8578" cy="7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5880" y="240"/>
              <a:ext cx="600" cy="600"/>
            </a:xfrm>
            <a:custGeom>
              <a:avLst/>
              <a:gdLst>
                <a:gd name="T0" fmla="+- 0 6180 5880"/>
                <a:gd name="T1" fmla="*/ T0 w 600"/>
                <a:gd name="T2" fmla="+- 0 240 240"/>
                <a:gd name="T3" fmla="*/ 240 h 600"/>
                <a:gd name="T4" fmla="+- 0 6111 5880"/>
                <a:gd name="T5" fmla="*/ T4 w 600"/>
                <a:gd name="T6" fmla="+- 0 248 240"/>
                <a:gd name="T7" fmla="*/ 248 h 600"/>
                <a:gd name="T8" fmla="+- 0 6048 5880"/>
                <a:gd name="T9" fmla="*/ T8 w 600"/>
                <a:gd name="T10" fmla="+- 0 271 240"/>
                <a:gd name="T11" fmla="*/ 271 h 600"/>
                <a:gd name="T12" fmla="+- 0 5992 5880"/>
                <a:gd name="T13" fmla="*/ T12 w 600"/>
                <a:gd name="T14" fmla="+- 0 306 240"/>
                <a:gd name="T15" fmla="*/ 306 h 600"/>
                <a:gd name="T16" fmla="+- 0 5946 5880"/>
                <a:gd name="T17" fmla="*/ T16 w 600"/>
                <a:gd name="T18" fmla="+- 0 352 240"/>
                <a:gd name="T19" fmla="*/ 352 h 600"/>
                <a:gd name="T20" fmla="+- 0 5911 5880"/>
                <a:gd name="T21" fmla="*/ T20 w 600"/>
                <a:gd name="T22" fmla="+- 0 408 240"/>
                <a:gd name="T23" fmla="*/ 408 h 600"/>
                <a:gd name="T24" fmla="+- 0 5888 5880"/>
                <a:gd name="T25" fmla="*/ T24 w 600"/>
                <a:gd name="T26" fmla="+- 0 471 240"/>
                <a:gd name="T27" fmla="*/ 471 h 600"/>
                <a:gd name="T28" fmla="+- 0 5880 5880"/>
                <a:gd name="T29" fmla="*/ T28 w 600"/>
                <a:gd name="T30" fmla="+- 0 540 240"/>
                <a:gd name="T31" fmla="*/ 540 h 600"/>
                <a:gd name="T32" fmla="+- 0 5888 5880"/>
                <a:gd name="T33" fmla="*/ T32 w 600"/>
                <a:gd name="T34" fmla="+- 0 609 240"/>
                <a:gd name="T35" fmla="*/ 609 h 600"/>
                <a:gd name="T36" fmla="+- 0 5911 5880"/>
                <a:gd name="T37" fmla="*/ T36 w 600"/>
                <a:gd name="T38" fmla="+- 0 672 240"/>
                <a:gd name="T39" fmla="*/ 672 h 600"/>
                <a:gd name="T40" fmla="+- 0 5946 5880"/>
                <a:gd name="T41" fmla="*/ T40 w 600"/>
                <a:gd name="T42" fmla="+- 0 728 240"/>
                <a:gd name="T43" fmla="*/ 728 h 600"/>
                <a:gd name="T44" fmla="+- 0 5992 5880"/>
                <a:gd name="T45" fmla="*/ T44 w 600"/>
                <a:gd name="T46" fmla="+- 0 774 240"/>
                <a:gd name="T47" fmla="*/ 774 h 600"/>
                <a:gd name="T48" fmla="+- 0 6048 5880"/>
                <a:gd name="T49" fmla="*/ T48 w 600"/>
                <a:gd name="T50" fmla="+- 0 809 240"/>
                <a:gd name="T51" fmla="*/ 809 h 600"/>
                <a:gd name="T52" fmla="+- 0 6111 5880"/>
                <a:gd name="T53" fmla="*/ T52 w 600"/>
                <a:gd name="T54" fmla="+- 0 832 240"/>
                <a:gd name="T55" fmla="*/ 832 h 600"/>
                <a:gd name="T56" fmla="+- 0 6180 5880"/>
                <a:gd name="T57" fmla="*/ T56 w 600"/>
                <a:gd name="T58" fmla="+- 0 840 240"/>
                <a:gd name="T59" fmla="*/ 840 h 600"/>
                <a:gd name="T60" fmla="+- 0 6249 5880"/>
                <a:gd name="T61" fmla="*/ T60 w 600"/>
                <a:gd name="T62" fmla="+- 0 832 240"/>
                <a:gd name="T63" fmla="*/ 832 h 600"/>
                <a:gd name="T64" fmla="+- 0 6312 5880"/>
                <a:gd name="T65" fmla="*/ T64 w 600"/>
                <a:gd name="T66" fmla="+- 0 809 240"/>
                <a:gd name="T67" fmla="*/ 809 h 600"/>
                <a:gd name="T68" fmla="+- 0 6368 5880"/>
                <a:gd name="T69" fmla="*/ T68 w 600"/>
                <a:gd name="T70" fmla="+- 0 774 240"/>
                <a:gd name="T71" fmla="*/ 774 h 600"/>
                <a:gd name="T72" fmla="+- 0 6414 5880"/>
                <a:gd name="T73" fmla="*/ T72 w 600"/>
                <a:gd name="T74" fmla="+- 0 728 240"/>
                <a:gd name="T75" fmla="*/ 728 h 600"/>
                <a:gd name="T76" fmla="+- 0 6449 5880"/>
                <a:gd name="T77" fmla="*/ T76 w 600"/>
                <a:gd name="T78" fmla="+- 0 672 240"/>
                <a:gd name="T79" fmla="*/ 672 h 600"/>
                <a:gd name="T80" fmla="+- 0 6472 5880"/>
                <a:gd name="T81" fmla="*/ T80 w 600"/>
                <a:gd name="T82" fmla="+- 0 609 240"/>
                <a:gd name="T83" fmla="*/ 609 h 600"/>
                <a:gd name="T84" fmla="+- 0 6480 5880"/>
                <a:gd name="T85" fmla="*/ T84 w 600"/>
                <a:gd name="T86" fmla="+- 0 540 240"/>
                <a:gd name="T87" fmla="*/ 540 h 600"/>
                <a:gd name="T88" fmla="+- 0 6472 5880"/>
                <a:gd name="T89" fmla="*/ T88 w 600"/>
                <a:gd name="T90" fmla="+- 0 471 240"/>
                <a:gd name="T91" fmla="*/ 471 h 600"/>
                <a:gd name="T92" fmla="+- 0 6449 5880"/>
                <a:gd name="T93" fmla="*/ T92 w 600"/>
                <a:gd name="T94" fmla="+- 0 408 240"/>
                <a:gd name="T95" fmla="*/ 408 h 600"/>
                <a:gd name="T96" fmla="+- 0 6414 5880"/>
                <a:gd name="T97" fmla="*/ T96 w 600"/>
                <a:gd name="T98" fmla="+- 0 352 240"/>
                <a:gd name="T99" fmla="*/ 352 h 600"/>
                <a:gd name="T100" fmla="+- 0 6368 5880"/>
                <a:gd name="T101" fmla="*/ T100 w 600"/>
                <a:gd name="T102" fmla="+- 0 306 240"/>
                <a:gd name="T103" fmla="*/ 306 h 600"/>
                <a:gd name="T104" fmla="+- 0 6312 5880"/>
                <a:gd name="T105" fmla="*/ T104 w 600"/>
                <a:gd name="T106" fmla="+- 0 271 240"/>
                <a:gd name="T107" fmla="*/ 271 h 600"/>
                <a:gd name="T108" fmla="+- 0 6249 5880"/>
                <a:gd name="T109" fmla="*/ T108 w 600"/>
                <a:gd name="T110" fmla="+- 0 248 240"/>
                <a:gd name="T111" fmla="*/ 248 h 600"/>
                <a:gd name="T112" fmla="+- 0 6180 5880"/>
                <a:gd name="T113" fmla="*/ T112 w 600"/>
                <a:gd name="T114" fmla="+- 0 240 240"/>
                <a:gd name="T115" fmla="*/ 240 h 6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00" h="600">
                  <a:moveTo>
                    <a:pt x="300" y="0"/>
                  </a:moveTo>
                  <a:lnTo>
                    <a:pt x="231" y="8"/>
                  </a:lnTo>
                  <a:lnTo>
                    <a:pt x="168" y="31"/>
                  </a:lnTo>
                  <a:lnTo>
                    <a:pt x="112" y="66"/>
                  </a:lnTo>
                  <a:lnTo>
                    <a:pt x="66" y="112"/>
                  </a:lnTo>
                  <a:lnTo>
                    <a:pt x="31" y="168"/>
                  </a:lnTo>
                  <a:lnTo>
                    <a:pt x="8" y="231"/>
                  </a:lnTo>
                  <a:lnTo>
                    <a:pt x="0" y="300"/>
                  </a:lnTo>
                  <a:lnTo>
                    <a:pt x="8" y="369"/>
                  </a:lnTo>
                  <a:lnTo>
                    <a:pt x="31" y="432"/>
                  </a:lnTo>
                  <a:lnTo>
                    <a:pt x="66" y="488"/>
                  </a:lnTo>
                  <a:lnTo>
                    <a:pt x="112" y="534"/>
                  </a:lnTo>
                  <a:lnTo>
                    <a:pt x="168" y="569"/>
                  </a:lnTo>
                  <a:lnTo>
                    <a:pt x="231" y="592"/>
                  </a:lnTo>
                  <a:lnTo>
                    <a:pt x="300" y="600"/>
                  </a:lnTo>
                  <a:lnTo>
                    <a:pt x="369" y="592"/>
                  </a:lnTo>
                  <a:lnTo>
                    <a:pt x="432" y="569"/>
                  </a:lnTo>
                  <a:lnTo>
                    <a:pt x="488" y="534"/>
                  </a:lnTo>
                  <a:lnTo>
                    <a:pt x="534" y="488"/>
                  </a:lnTo>
                  <a:lnTo>
                    <a:pt x="569" y="432"/>
                  </a:lnTo>
                  <a:lnTo>
                    <a:pt x="592" y="369"/>
                  </a:lnTo>
                  <a:lnTo>
                    <a:pt x="600" y="300"/>
                  </a:lnTo>
                  <a:lnTo>
                    <a:pt x="592" y="231"/>
                  </a:lnTo>
                  <a:lnTo>
                    <a:pt x="569" y="168"/>
                  </a:lnTo>
                  <a:lnTo>
                    <a:pt x="534" y="112"/>
                  </a:lnTo>
                  <a:lnTo>
                    <a:pt x="488" y="66"/>
                  </a:lnTo>
                  <a:lnTo>
                    <a:pt x="432" y="31"/>
                  </a:lnTo>
                  <a:lnTo>
                    <a:pt x="369" y="8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rgbClr val="3597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9540" y="840"/>
              <a:ext cx="600" cy="600"/>
            </a:xfrm>
            <a:custGeom>
              <a:avLst/>
              <a:gdLst>
                <a:gd name="T0" fmla="+- 0 9840 9540"/>
                <a:gd name="T1" fmla="*/ T0 w 600"/>
                <a:gd name="T2" fmla="+- 0 840 840"/>
                <a:gd name="T3" fmla="*/ 840 h 600"/>
                <a:gd name="T4" fmla="+- 0 9771 9540"/>
                <a:gd name="T5" fmla="*/ T4 w 600"/>
                <a:gd name="T6" fmla="+- 0 848 840"/>
                <a:gd name="T7" fmla="*/ 848 h 600"/>
                <a:gd name="T8" fmla="+- 0 9708 9540"/>
                <a:gd name="T9" fmla="*/ T8 w 600"/>
                <a:gd name="T10" fmla="+- 0 871 840"/>
                <a:gd name="T11" fmla="*/ 871 h 600"/>
                <a:gd name="T12" fmla="+- 0 9652 9540"/>
                <a:gd name="T13" fmla="*/ T12 w 600"/>
                <a:gd name="T14" fmla="+- 0 906 840"/>
                <a:gd name="T15" fmla="*/ 906 h 600"/>
                <a:gd name="T16" fmla="+- 0 9606 9540"/>
                <a:gd name="T17" fmla="*/ T16 w 600"/>
                <a:gd name="T18" fmla="+- 0 952 840"/>
                <a:gd name="T19" fmla="*/ 952 h 600"/>
                <a:gd name="T20" fmla="+- 0 9571 9540"/>
                <a:gd name="T21" fmla="*/ T20 w 600"/>
                <a:gd name="T22" fmla="+- 0 1008 840"/>
                <a:gd name="T23" fmla="*/ 1008 h 600"/>
                <a:gd name="T24" fmla="+- 0 9548 9540"/>
                <a:gd name="T25" fmla="*/ T24 w 600"/>
                <a:gd name="T26" fmla="+- 0 1071 840"/>
                <a:gd name="T27" fmla="*/ 1071 h 600"/>
                <a:gd name="T28" fmla="+- 0 9540 9540"/>
                <a:gd name="T29" fmla="*/ T28 w 600"/>
                <a:gd name="T30" fmla="+- 0 1140 840"/>
                <a:gd name="T31" fmla="*/ 1140 h 600"/>
                <a:gd name="T32" fmla="+- 0 9548 9540"/>
                <a:gd name="T33" fmla="*/ T32 w 600"/>
                <a:gd name="T34" fmla="+- 0 1209 840"/>
                <a:gd name="T35" fmla="*/ 1209 h 600"/>
                <a:gd name="T36" fmla="+- 0 9571 9540"/>
                <a:gd name="T37" fmla="*/ T36 w 600"/>
                <a:gd name="T38" fmla="+- 0 1272 840"/>
                <a:gd name="T39" fmla="*/ 1272 h 600"/>
                <a:gd name="T40" fmla="+- 0 9606 9540"/>
                <a:gd name="T41" fmla="*/ T40 w 600"/>
                <a:gd name="T42" fmla="+- 0 1328 840"/>
                <a:gd name="T43" fmla="*/ 1328 h 600"/>
                <a:gd name="T44" fmla="+- 0 9652 9540"/>
                <a:gd name="T45" fmla="*/ T44 w 600"/>
                <a:gd name="T46" fmla="+- 0 1374 840"/>
                <a:gd name="T47" fmla="*/ 1374 h 600"/>
                <a:gd name="T48" fmla="+- 0 9708 9540"/>
                <a:gd name="T49" fmla="*/ T48 w 600"/>
                <a:gd name="T50" fmla="+- 0 1409 840"/>
                <a:gd name="T51" fmla="*/ 1409 h 600"/>
                <a:gd name="T52" fmla="+- 0 9771 9540"/>
                <a:gd name="T53" fmla="*/ T52 w 600"/>
                <a:gd name="T54" fmla="+- 0 1432 840"/>
                <a:gd name="T55" fmla="*/ 1432 h 600"/>
                <a:gd name="T56" fmla="+- 0 9840 9540"/>
                <a:gd name="T57" fmla="*/ T56 w 600"/>
                <a:gd name="T58" fmla="+- 0 1440 840"/>
                <a:gd name="T59" fmla="*/ 1440 h 600"/>
                <a:gd name="T60" fmla="+- 0 9909 9540"/>
                <a:gd name="T61" fmla="*/ T60 w 600"/>
                <a:gd name="T62" fmla="+- 0 1432 840"/>
                <a:gd name="T63" fmla="*/ 1432 h 600"/>
                <a:gd name="T64" fmla="+- 0 9972 9540"/>
                <a:gd name="T65" fmla="*/ T64 w 600"/>
                <a:gd name="T66" fmla="+- 0 1409 840"/>
                <a:gd name="T67" fmla="*/ 1409 h 600"/>
                <a:gd name="T68" fmla="+- 0 10028 9540"/>
                <a:gd name="T69" fmla="*/ T68 w 600"/>
                <a:gd name="T70" fmla="+- 0 1374 840"/>
                <a:gd name="T71" fmla="*/ 1374 h 600"/>
                <a:gd name="T72" fmla="+- 0 10074 9540"/>
                <a:gd name="T73" fmla="*/ T72 w 600"/>
                <a:gd name="T74" fmla="+- 0 1328 840"/>
                <a:gd name="T75" fmla="*/ 1328 h 600"/>
                <a:gd name="T76" fmla="+- 0 10109 9540"/>
                <a:gd name="T77" fmla="*/ T76 w 600"/>
                <a:gd name="T78" fmla="+- 0 1272 840"/>
                <a:gd name="T79" fmla="*/ 1272 h 600"/>
                <a:gd name="T80" fmla="+- 0 10132 9540"/>
                <a:gd name="T81" fmla="*/ T80 w 600"/>
                <a:gd name="T82" fmla="+- 0 1209 840"/>
                <a:gd name="T83" fmla="*/ 1209 h 600"/>
                <a:gd name="T84" fmla="+- 0 10140 9540"/>
                <a:gd name="T85" fmla="*/ T84 w 600"/>
                <a:gd name="T86" fmla="+- 0 1140 840"/>
                <a:gd name="T87" fmla="*/ 1140 h 600"/>
                <a:gd name="T88" fmla="+- 0 10132 9540"/>
                <a:gd name="T89" fmla="*/ T88 w 600"/>
                <a:gd name="T90" fmla="+- 0 1071 840"/>
                <a:gd name="T91" fmla="*/ 1071 h 600"/>
                <a:gd name="T92" fmla="+- 0 10109 9540"/>
                <a:gd name="T93" fmla="*/ T92 w 600"/>
                <a:gd name="T94" fmla="+- 0 1008 840"/>
                <a:gd name="T95" fmla="*/ 1008 h 600"/>
                <a:gd name="T96" fmla="+- 0 10074 9540"/>
                <a:gd name="T97" fmla="*/ T96 w 600"/>
                <a:gd name="T98" fmla="+- 0 952 840"/>
                <a:gd name="T99" fmla="*/ 952 h 600"/>
                <a:gd name="T100" fmla="+- 0 10028 9540"/>
                <a:gd name="T101" fmla="*/ T100 w 600"/>
                <a:gd name="T102" fmla="+- 0 906 840"/>
                <a:gd name="T103" fmla="*/ 906 h 600"/>
                <a:gd name="T104" fmla="+- 0 9972 9540"/>
                <a:gd name="T105" fmla="*/ T104 w 600"/>
                <a:gd name="T106" fmla="+- 0 871 840"/>
                <a:gd name="T107" fmla="*/ 871 h 600"/>
                <a:gd name="T108" fmla="+- 0 9909 9540"/>
                <a:gd name="T109" fmla="*/ T108 w 600"/>
                <a:gd name="T110" fmla="+- 0 848 840"/>
                <a:gd name="T111" fmla="*/ 848 h 600"/>
                <a:gd name="T112" fmla="+- 0 9840 9540"/>
                <a:gd name="T113" fmla="*/ T112 w 600"/>
                <a:gd name="T114" fmla="+- 0 840 840"/>
                <a:gd name="T115" fmla="*/ 840 h 6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00" h="600">
                  <a:moveTo>
                    <a:pt x="300" y="0"/>
                  </a:moveTo>
                  <a:lnTo>
                    <a:pt x="231" y="8"/>
                  </a:lnTo>
                  <a:lnTo>
                    <a:pt x="168" y="31"/>
                  </a:lnTo>
                  <a:lnTo>
                    <a:pt x="112" y="66"/>
                  </a:lnTo>
                  <a:lnTo>
                    <a:pt x="66" y="112"/>
                  </a:lnTo>
                  <a:lnTo>
                    <a:pt x="31" y="168"/>
                  </a:lnTo>
                  <a:lnTo>
                    <a:pt x="8" y="231"/>
                  </a:lnTo>
                  <a:lnTo>
                    <a:pt x="0" y="300"/>
                  </a:lnTo>
                  <a:lnTo>
                    <a:pt x="8" y="369"/>
                  </a:lnTo>
                  <a:lnTo>
                    <a:pt x="31" y="432"/>
                  </a:lnTo>
                  <a:lnTo>
                    <a:pt x="66" y="488"/>
                  </a:lnTo>
                  <a:lnTo>
                    <a:pt x="112" y="534"/>
                  </a:lnTo>
                  <a:lnTo>
                    <a:pt x="168" y="569"/>
                  </a:lnTo>
                  <a:lnTo>
                    <a:pt x="231" y="592"/>
                  </a:lnTo>
                  <a:lnTo>
                    <a:pt x="300" y="600"/>
                  </a:lnTo>
                  <a:lnTo>
                    <a:pt x="369" y="592"/>
                  </a:lnTo>
                  <a:lnTo>
                    <a:pt x="432" y="569"/>
                  </a:lnTo>
                  <a:lnTo>
                    <a:pt x="488" y="534"/>
                  </a:lnTo>
                  <a:lnTo>
                    <a:pt x="534" y="488"/>
                  </a:lnTo>
                  <a:lnTo>
                    <a:pt x="569" y="432"/>
                  </a:lnTo>
                  <a:lnTo>
                    <a:pt x="592" y="369"/>
                  </a:lnTo>
                  <a:lnTo>
                    <a:pt x="600" y="300"/>
                  </a:lnTo>
                  <a:lnTo>
                    <a:pt x="592" y="231"/>
                  </a:lnTo>
                  <a:lnTo>
                    <a:pt x="569" y="168"/>
                  </a:lnTo>
                  <a:lnTo>
                    <a:pt x="534" y="112"/>
                  </a:lnTo>
                  <a:lnTo>
                    <a:pt x="488" y="66"/>
                  </a:lnTo>
                  <a:lnTo>
                    <a:pt x="432" y="31"/>
                  </a:lnTo>
                  <a:lnTo>
                    <a:pt x="369" y="8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rgbClr val="3E56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0951" y="4051"/>
              <a:ext cx="600" cy="600"/>
            </a:xfrm>
            <a:custGeom>
              <a:avLst/>
              <a:gdLst>
                <a:gd name="T0" fmla="+- 0 11251 10951"/>
                <a:gd name="T1" fmla="*/ T0 w 600"/>
                <a:gd name="T2" fmla="+- 0 4051 4051"/>
                <a:gd name="T3" fmla="*/ 4051 h 600"/>
                <a:gd name="T4" fmla="+- 0 11182 10951"/>
                <a:gd name="T5" fmla="*/ T4 w 600"/>
                <a:gd name="T6" fmla="+- 0 4059 4051"/>
                <a:gd name="T7" fmla="*/ 4059 h 600"/>
                <a:gd name="T8" fmla="+- 0 11119 10951"/>
                <a:gd name="T9" fmla="*/ T8 w 600"/>
                <a:gd name="T10" fmla="+- 0 4082 4051"/>
                <a:gd name="T11" fmla="*/ 4082 h 600"/>
                <a:gd name="T12" fmla="+- 0 11064 10951"/>
                <a:gd name="T13" fmla="*/ T12 w 600"/>
                <a:gd name="T14" fmla="+- 0 4117 4051"/>
                <a:gd name="T15" fmla="*/ 4117 h 600"/>
                <a:gd name="T16" fmla="+- 0 11017 10951"/>
                <a:gd name="T17" fmla="*/ T16 w 600"/>
                <a:gd name="T18" fmla="+- 0 4164 4051"/>
                <a:gd name="T19" fmla="*/ 4164 h 600"/>
                <a:gd name="T20" fmla="+- 0 10982 10951"/>
                <a:gd name="T21" fmla="*/ T20 w 600"/>
                <a:gd name="T22" fmla="+- 0 4219 4051"/>
                <a:gd name="T23" fmla="*/ 4219 h 600"/>
                <a:gd name="T24" fmla="+- 0 10959 10951"/>
                <a:gd name="T25" fmla="*/ T24 w 600"/>
                <a:gd name="T26" fmla="+- 0 4282 4051"/>
                <a:gd name="T27" fmla="*/ 4282 h 600"/>
                <a:gd name="T28" fmla="+- 0 10951 10951"/>
                <a:gd name="T29" fmla="*/ T28 w 600"/>
                <a:gd name="T30" fmla="+- 0 4351 4051"/>
                <a:gd name="T31" fmla="*/ 4351 h 600"/>
                <a:gd name="T32" fmla="+- 0 10959 10951"/>
                <a:gd name="T33" fmla="*/ T32 w 600"/>
                <a:gd name="T34" fmla="+- 0 4420 4051"/>
                <a:gd name="T35" fmla="*/ 4420 h 600"/>
                <a:gd name="T36" fmla="+- 0 10982 10951"/>
                <a:gd name="T37" fmla="*/ T36 w 600"/>
                <a:gd name="T38" fmla="+- 0 4483 4051"/>
                <a:gd name="T39" fmla="*/ 4483 h 600"/>
                <a:gd name="T40" fmla="+- 0 11017 10951"/>
                <a:gd name="T41" fmla="*/ T40 w 600"/>
                <a:gd name="T42" fmla="+- 0 4539 4051"/>
                <a:gd name="T43" fmla="*/ 4539 h 600"/>
                <a:gd name="T44" fmla="+- 0 11064 10951"/>
                <a:gd name="T45" fmla="*/ T44 w 600"/>
                <a:gd name="T46" fmla="+- 0 4585 4051"/>
                <a:gd name="T47" fmla="*/ 4585 h 600"/>
                <a:gd name="T48" fmla="+- 0 11119 10951"/>
                <a:gd name="T49" fmla="*/ T48 w 600"/>
                <a:gd name="T50" fmla="+- 0 4621 4051"/>
                <a:gd name="T51" fmla="*/ 4621 h 600"/>
                <a:gd name="T52" fmla="+- 0 11182 10951"/>
                <a:gd name="T53" fmla="*/ T52 w 600"/>
                <a:gd name="T54" fmla="+- 0 4643 4051"/>
                <a:gd name="T55" fmla="*/ 4643 h 600"/>
                <a:gd name="T56" fmla="+- 0 11251 10951"/>
                <a:gd name="T57" fmla="*/ T56 w 600"/>
                <a:gd name="T58" fmla="+- 0 4651 4051"/>
                <a:gd name="T59" fmla="*/ 4651 h 600"/>
                <a:gd name="T60" fmla="+- 0 11320 10951"/>
                <a:gd name="T61" fmla="*/ T60 w 600"/>
                <a:gd name="T62" fmla="+- 0 4643 4051"/>
                <a:gd name="T63" fmla="*/ 4643 h 600"/>
                <a:gd name="T64" fmla="+- 0 11383 10951"/>
                <a:gd name="T65" fmla="*/ T64 w 600"/>
                <a:gd name="T66" fmla="+- 0 4621 4051"/>
                <a:gd name="T67" fmla="*/ 4621 h 600"/>
                <a:gd name="T68" fmla="+- 0 11439 10951"/>
                <a:gd name="T69" fmla="*/ T68 w 600"/>
                <a:gd name="T70" fmla="+- 0 4585 4051"/>
                <a:gd name="T71" fmla="*/ 4585 h 600"/>
                <a:gd name="T72" fmla="+- 0 11485 10951"/>
                <a:gd name="T73" fmla="*/ T72 w 600"/>
                <a:gd name="T74" fmla="+- 0 4539 4051"/>
                <a:gd name="T75" fmla="*/ 4539 h 600"/>
                <a:gd name="T76" fmla="+- 0 11521 10951"/>
                <a:gd name="T77" fmla="*/ T76 w 600"/>
                <a:gd name="T78" fmla="+- 0 4483 4051"/>
                <a:gd name="T79" fmla="*/ 4483 h 600"/>
                <a:gd name="T80" fmla="+- 0 11543 10951"/>
                <a:gd name="T81" fmla="*/ T80 w 600"/>
                <a:gd name="T82" fmla="+- 0 4420 4051"/>
                <a:gd name="T83" fmla="*/ 4420 h 600"/>
                <a:gd name="T84" fmla="+- 0 11551 10951"/>
                <a:gd name="T85" fmla="*/ T84 w 600"/>
                <a:gd name="T86" fmla="+- 0 4351 4051"/>
                <a:gd name="T87" fmla="*/ 4351 h 600"/>
                <a:gd name="T88" fmla="+- 0 11543 10951"/>
                <a:gd name="T89" fmla="*/ T88 w 600"/>
                <a:gd name="T90" fmla="+- 0 4282 4051"/>
                <a:gd name="T91" fmla="*/ 4282 h 600"/>
                <a:gd name="T92" fmla="+- 0 11521 10951"/>
                <a:gd name="T93" fmla="*/ T92 w 600"/>
                <a:gd name="T94" fmla="+- 0 4219 4051"/>
                <a:gd name="T95" fmla="*/ 4219 h 600"/>
                <a:gd name="T96" fmla="+- 0 11485 10951"/>
                <a:gd name="T97" fmla="*/ T96 w 600"/>
                <a:gd name="T98" fmla="+- 0 4164 4051"/>
                <a:gd name="T99" fmla="*/ 4164 h 600"/>
                <a:gd name="T100" fmla="+- 0 11439 10951"/>
                <a:gd name="T101" fmla="*/ T100 w 600"/>
                <a:gd name="T102" fmla="+- 0 4117 4051"/>
                <a:gd name="T103" fmla="*/ 4117 h 600"/>
                <a:gd name="T104" fmla="+- 0 11383 10951"/>
                <a:gd name="T105" fmla="*/ T104 w 600"/>
                <a:gd name="T106" fmla="+- 0 4082 4051"/>
                <a:gd name="T107" fmla="*/ 4082 h 600"/>
                <a:gd name="T108" fmla="+- 0 11320 10951"/>
                <a:gd name="T109" fmla="*/ T108 w 600"/>
                <a:gd name="T110" fmla="+- 0 4059 4051"/>
                <a:gd name="T111" fmla="*/ 4059 h 600"/>
                <a:gd name="T112" fmla="+- 0 11251 10951"/>
                <a:gd name="T113" fmla="*/ T112 w 600"/>
                <a:gd name="T114" fmla="+- 0 4051 4051"/>
                <a:gd name="T115" fmla="*/ 4051 h 6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00" h="600">
                  <a:moveTo>
                    <a:pt x="300" y="0"/>
                  </a:moveTo>
                  <a:lnTo>
                    <a:pt x="231" y="8"/>
                  </a:lnTo>
                  <a:lnTo>
                    <a:pt x="168" y="31"/>
                  </a:lnTo>
                  <a:lnTo>
                    <a:pt x="113" y="66"/>
                  </a:lnTo>
                  <a:lnTo>
                    <a:pt x="66" y="113"/>
                  </a:lnTo>
                  <a:lnTo>
                    <a:pt x="31" y="168"/>
                  </a:lnTo>
                  <a:lnTo>
                    <a:pt x="8" y="231"/>
                  </a:lnTo>
                  <a:lnTo>
                    <a:pt x="0" y="300"/>
                  </a:lnTo>
                  <a:lnTo>
                    <a:pt x="8" y="369"/>
                  </a:lnTo>
                  <a:lnTo>
                    <a:pt x="31" y="432"/>
                  </a:lnTo>
                  <a:lnTo>
                    <a:pt x="66" y="488"/>
                  </a:lnTo>
                  <a:lnTo>
                    <a:pt x="113" y="534"/>
                  </a:lnTo>
                  <a:lnTo>
                    <a:pt x="168" y="570"/>
                  </a:lnTo>
                  <a:lnTo>
                    <a:pt x="231" y="592"/>
                  </a:lnTo>
                  <a:lnTo>
                    <a:pt x="300" y="600"/>
                  </a:lnTo>
                  <a:lnTo>
                    <a:pt x="369" y="592"/>
                  </a:lnTo>
                  <a:lnTo>
                    <a:pt x="432" y="570"/>
                  </a:lnTo>
                  <a:lnTo>
                    <a:pt x="488" y="534"/>
                  </a:lnTo>
                  <a:lnTo>
                    <a:pt x="534" y="488"/>
                  </a:lnTo>
                  <a:lnTo>
                    <a:pt x="570" y="432"/>
                  </a:lnTo>
                  <a:lnTo>
                    <a:pt x="592" y="369"/>
                  </a:lnTo>
                  <a:lnTo>
                    <a:pt x="600" y="300"/>
                  </a:lnTo>
                  <a:lnTo>
                    <a:pt x="592" y="231"/>
                  </a:lnTo>
                  <a:lnTo>
                    <a:pt x="570" y="168"/>
                  </a:lnTo>
                  <a:lnTo>
                    <a:pt x="534" y="113"/>
                  </a:lnTo>
                  <a:lnTo>
                    <a:pt x="488" y="66"/>
                  </a:lnTo>
                  <a:lnTo>
                    <a:pt x="432" y="31"/>
                  </a:lnTo>
                  <a:lnTo>
                    <a:pt x="369" y="8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rgbClr val="CC3C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8640" y="6739"/>
              <a:ext cx="600" cy="600"/>
            </a:xfrm>
            <a:custGeom>
              <a:avLst/>
              <a:gdLst>
                <a:gd name="T0" fmla="+- 0 8940 8640"/>
                <a:gd name="T1" fmla="*/ T0 w 600"/>
                <a:gd name="T2" fmla="+- 0 6739 6739"/>
                <a:gd name="T3" fmla="*/ 6739 h 600"/>
                <a:gd name="T4" fmla="+- 0 8871 8640"/>
                <a:gd name="T5" fmla="*/ T4 w 600"/>
                <a:gd name="T6" fmla="+- 0 6747 6739"/>
                <a:gd name="T7" fmla="*/ 6747 h 600"/>
                <a:gd name="T8" fmla="+- 0 8808 8640"/>
                <a:gd name="T9" fmla="*/ T8 w 600"/>
                <a:gd name="T10" fmla="+- 0 6770 6739"/>
                <a:gd name="T11" fmla="*/ 6770 h 600"/>
                <a:gd name="T12" fmla="+- 0 8752 8640"/>
                <a:gd name="T13" fmla="*/ T12 w 600"/>
                <a:gd name="T14" fmla="+- 0 6805 6739"/>
                <a:gd name="T15" fmla="*/ 6805 h 600"/>
                <a:gd name="T16" fmla="+- 0 8706 8640"/>
                <a:gd name="T17" fmla="*/ T16 w 600"/>
                <a:gd name="T18" fmla="+- 0 6852 6739"/>
                <a:gd name="T19" fmla="*/ 6852 h 600"/>
                <a:gd name="T20" fmla="+- 0 8671 8640"/>
                <a:gd name="T21" fmla="*/ T20 w 600"/>
                <a:gd name="T22" fmla="+- 0 6907 6739"/>
                <a:gd name="T23" fmla="*/ 6907 h 600"/>
                <a:gd name="T24" fmla="+- 0 8648 8640"/>
                <a:gd name="T25" fmla="*/ T24 w 600"/>
                <a:gd name="T26" fmla="+- 0 6970 6739"/>
                <a:gd name="T27" fmla="*/ 6970 h 600"/>
                <a:gd name="T28" fmla="+- 0 8640 8640"/>
                <a:gd name="T29" fmla="*/ T28 w 600"/>
                <a:gd name="T30" fmla="+- 0 7039 6739"/>
                <a:gd name="T31" fmla="*/ 7039 h 600"/>
                <a:gd name="T32" fmla="+- 0 8648 8640"/>
                <a:gd name="T33" fmla="*/ T32 w 600"/>
                <a:gd name="T34" fmla="+- 0 7108 6739"/>
                <a:gd name="T35" fmla="*/ 7108 h 600"/>
                <a:gd name="T36" fmla="+- 0 8671 8640"/>
                <a:gd name="T37" fmla="*/ T36 w 600"/>
                <a:gd name="T38" fmla="+- 0 7171 6739"/>
                <a:gd name="T39" fmla="*/ 7171 h 600"/>
                <a:gd name="T40" fmla="+- 0 8706 8640"/>
                <a:gd name="T41" fmla="*/ T40 w 600"/>
                <a:gd name="T42" fmla="+- 0 7227 6739"/>
                <a:gd name="T43" fmla="*/ 7227 h 600"/>
                <a:gd name="T44" fmla="+- 0 8752 8640"/>
                <a:gd name="T45" fmla="*/ T44 w 600"/>
                <a:gd name="T46" fmla="+- 0 7273 6739"/>
                <a:gd name="T47" fmla="*/ 7273 h 600"/>
                <a:gd name="T48" fmla="+- 0 8808 8640"/>
                <a:gd name="T49" fmla="*/ T48 w 600"/>
                <a:gd name="T50" fmla="+- 0 7309 6739"/>
                <a:gd name="T51" fmla="*/ 7309 h 600"/>
                <a:gd name="T52" fmla="+- 0 8871 8640"/>
                <a:gd name="T53" fmla="*/ T52 w 600"/>
                <a:gd name="T54" fmla="+- 0 7331 6739"/>
                <a:gd name="T55" fmla="*/ 7331 h 600"/>
                <a:gd name="T56" fmla="+- 0 8940 8640"/>
                <a:gd name="T57" fmla="*/ T56 w 600"/>
                <a:gd name="T58" fmla="+- 0 7339 6739"/>
                <a:gd name="T59" fmla="*/ 7339 h 600"/>
                <a:gd name="T60" fmla="+- 0 9009 8640"/>
                <a:gd name="T61" fmla="*/ T60 w 600"/>
                <a:gd name="T62" fmla="+- 0 7331 6739"/>
                <a:gd name="T63" fmla="*/ 7331 h 600"/>
                <a:gd name="T64" fmla="+- 0 9072 8640"/>
                <a:gd name="T65" fmla="*/ T64 w 600"/>
                <a:gd name="T66" fmla="+- 0 7309 6739"/>
                <a:gd name="T67" fmla="*/ 7309 h 600"/>
                <a:gd name="T68" fmla="+- 0 9128 8640"/>
                <a:gd name="T69" fmla="*/ T68 w 600"/>
                <a:gd name="T70" fmla="+- 0 7273 6739"/>
                <a:gd name="T71" fmla="*/ 7273 h 600"/>
                <a:gd name="T72" fmla="+- 0 9174 8640"/>
                <a:gd name="T73" fmla="*/ T72 w 600"/>
                <a:gd name="T74" fmla="+- 0 7227 6739"/>
                <a:gd name="T75" fmla="*/ 7227 h 600"/>
                <a:gd name="T76" fmla="+- 0 9209 8640"/>
                <a:gd name="T77" fmla="*/ T76 w 600"/>
                <a:gd name="T78" fmla="+- 0 7171 6739"/>
                <a:gd name="T79" fmla="*/ 7171 h 600"/>
                <a:gd name="T80" fmla="+- 0 9232 8640"/>
                <a:gd name="T81" fmla="*/ T80 w 600"/>
                <a:gd name="T82" fmla="+- 0 7108 6739"/>
                <a:gd name="T83" fmla="*/ 7108 h 600"/>
                <a:gd name="T84" fmla="+- 0 9240 8640"/>
                <a:gd name="T85" fmla="*/ T84 w 600"/>
                <a:gd name="T86" fmla="+- 0 7039 6739"/>
                <a:gd name="T87" fmla="*/ 7039 h 600"/>
                <a:gd name="T88" fmla="+- 0 9232 8640"/>
                <a:gd name="T89" fmla="*/ T88 w 600"/>
                <a:gd name="T90" fmla="+- 0 6970 6739"/>
                <a:gd name="T91" fmla="*/ 6970 h 600"/>
                <a:gd name="T92" fmla="+- 0 9209 8640"/>
                <a:gd name="T93" fmla="*/ T92 w 600"/>
                <a:gd name="T94" fmla="+- 0 6907 6739"/>
                <a:gd name="T95" fmla="*/ 6907 h 600"/>
                <a:gd name="T96" fmla="+- 0 9174 8640"/>
                <a:gd name="T97" fmla="*/ T96 w 600"/>
                <a:gd name="T98" fmla="+- 0 6852 6739"/>
                <a:gd name="T99" fmla="*/ 6852 h 600"/>
                <a:gd name="T100" fmla="+- 0 9128 8640"/>
                <a:gd name="T101" fmla="*/ T100 w 600"/>
                <a:gd name="T102" fmla="+- 0 6805 6739"/>
                <a:gd name="T103" fmla="*/ 6805 h 600"/>
                <a:gd name="T104" fmla="+- 0 9072 8640"/>
                <a:gd name="T105" fmla="*/ T104 w 600"/>
                <a:gd name="T106" fmla="+- 0 6770 6739"/>
                <a:gd name="T107" fmla="*/ 6770 h 600"/>
                <a:gd name="T108" fmla="+- 0 9009 8640"/>
                <a:gd name="T109" fmla="*/ T108 w 600"/>
                <a:gd name="T110" fmla="+- 0 6747 6739"/>
                <a:gd name="T111" fmla="*/ 6747 h 600"/>
                <a:gd name="T112" fmla="+- 0 8940 8640"/>
                <a:gd name="T113" fmla="*/ T112 w 600"/>
                <a:gd name="T114" fmla="+- 0 6739 6739"/>
                <a:gd name="T115" fmla="*/ 6739 h 6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00" h="600">
                  <a:moveTo>
                    <a:pt x="300" y="0"/>
                  </a:moveTo>
                  <a:lnTo>
                    <a:pt x="231" y="8"/>
                  </a:lnTo>
                  <a:lnTo>
                    <a:pt x="168" y="31"/>
                  </a:lnTo>
                  <a:lnTo>
                    <a:pt x="112" y="66"/>
                  </a:lnTo>
                  <a:lnTo>
                    <a:pt x="66" y="113"/>
                  </a:lnTo>
                  <a:lnTo>
                    <a:pt x="31" y="168"/>
                  </a:lnTo>
                  <a:lnTo>
                    <a:pt x="8" y="231"/>
                  </a:lnTo>
                  <a:lnTo>
                    <a:pt x="0" y="300"/>
                  </a:lnTo>
                  <a:lnTo>
                    <a:pt x="8" y="369"/>
                  </a:lnTo>
                  <a:lnTo>
                    <a:pt x="31" y="432"/>
                  </a:lnTo>
                  <a:lnTo>
                    <a:pt x="66" y="488"/>
                  </a:lnTo>
                  <a:lnTo>
                    <a:pt x="112" y="534"/>
                  </a:lnTo>
                  <a:lnTo>
                    <a:pt x="168" y="570"/>
                  </a:lnTo>
                  <a:lnTo>
                    <a:pt x="231" y="592"/>
                  </a:lnTo>
                  <a:lnTo>
                    <a:pt x="300" y="600"/>
                  </a:lnTo>
                  <a:lnTo>
                    <a:pt x="369" y="592"/>
                  </a:lnTo>
                  <a:lnTo>
                    <a:pt x="432" y="570"/>
                  </a:lnTo>
                  <a:lnTo>
                    <a:pt x="488" y="534"/>
                  </a:lnTo>
                  <a:lnTo>
                    <a:pt x="534" y="488"/>
                  </a:lnTo>
                  <a:lnTo>
                    <a:pt x="569" y="432"/>
                  </a:lnTo>
                  <a:lnTo>
                    <a:pt x="592" y="369"/>
                  </a:lnTo>
                  <a:lnTo>
                    <a:pt x="600" y="300"/>
                  </a:lnTo>
                  <a:lnTo>
                    <a:pt x="592" y="231"/>
                  </a:lnTo>
                  <a:lnTo>
                    <a:pt x="569" y="168"/>
                  </a:lnTo>
                  <a:lnTo>
                    <a:pt x="534" y="113"/>
                  </a:lnTo>
                  <a:lnTo>
                    <a:pt x="488" y="66"/>
                  </a:lnTo>
                  <a:lnTo>
                    <a:pt x="432" y="31"/>
                  </a:lnTo>
                  <a:lnTo>
                    <a:pt x="369" y="8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rgbClr val="E77C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4879" y="6340"/>
              <a:ext cx="600" cy="600"/>
            </a:xfrm>
            <a:custGeom>
              <a:avLst/>
              <a:gdLst>
                <a:gd name="T0" fmla="+- 0 5179 4879"/>
                <a:gd name="T1" fmla="*/ T0 w 600"/>
                <a:gd name="T2" fmla="+- 0 6341 6341"/>
                <a:gd name="T3" fmla="*/ 6341 h 600"/>
                <a:gd name="T4" fmla="+- 0 5110 4879"/>
                <a:gd name="T5" fmla="*/ T4 w 600"/>
                <a:gd name="T6" fmla="+- 0 6349 6341"/>
                <a:gd name="T7" fmla="*/ 6349 h 600"/>
                <a:gd name="T8" fmla="+- 0 5047 4879"/>
                <a:gd name="T9" fmla="*/ T8 w 600"/>
                <a:gd name="T10" fmla="+- 0 6371 6341"/>
                <a:gd name="T11" fmla="*/ 6371 h 600"/>
                <a:gd name="T12" fmla="+- 0 4992 4879"/>
                <a:gd name="T13" fmla="*/ T12 w 600"/>
                <a:gd name="T14" fmla="+- 0 6407 6341"/>
                <a:gd name="T15" fmla="*/ 6407 h 600"/>
                <a:gd name="T16" fmla="+- 0 4945 4879"/>
                <a:gd name="T17" fmla="*/ T16 w 600"/>
                <a:gd name="T18" fmla="+- 0 6453 6341"/>
                <a:gd name="T19" fmla="*/ 6453 h 600"/>
                <a:gd name="T20" fmla="+- 0 4910 4879"/>
                <a:gd name="T21" fmla="*/ T20 w 600"/>
                <a:gd name="T22" fmla="+- 0 6509 6341"/>
                <a:gd name="T23" fmla="*/ 6509 h 600"/>
                <a:gd name="T24" fmla="+- 0 4887 4879"/>
                <a:gd name="T25" fmla="*/ T24 w 600"/>
                <a:gd name="T26" fmla="+- 0 6572 6341"/>
                <a:gd name="T27" fmla="*/ 6572 h 600"/>
                <a:gd name="T28" fmla="+- 0 4879 4879"/>
                <a:gd name="T29" fmla="*/ T28 w 600"/>
                <a:gd name="T30" fmla="+- 0 6641 6341"/>
                <a:gd name="T31" fmla="*/ 6641 h 600"/>
                <a:gd name="T32" fmla="+- 0 4887 4879"/>
                <a:gd name="T33" fmla="*/ T32 w 600"/>
                <a:gd name="T34" fmla="+- 0 6710 6341"/>
                <a:gd name="T35" fmla="*/ 6710 h 600"/>
                <a:gd name="T36" fmla="+- 0 4910 4879"/>
                <a:gd name="T37" fmla="*/ T36 w 600"/>
                <a:gd name="T38" fmla="+- 0 6773 6341"/>
                <a:gd name="T39" fmla="*/ 6773 h 600"/>
                <a:gd name="T40" fmla="+- 0 4945 4879"/>
                <a:gd name="T41" fmla="*/ T40 w 600"/>
                <a:gd name="T42" fmla="+- 0 6828 6341"/>
                <a:gd name="T43" fmla="*/ 6828 h 600"/>
                <a:gd name="T44" fmla="+- 0 4992 4879"/>
                <a:gd name="T45" fmla="*/ T44 w 600"/>
                <a:gd name="T46" fmla="+- 0 6875 6341"/>
                <a:gd name="T47" fmla="*/ 6875 h 600"/>
                <a:gd name="T48" fmla="+- 0 5047 4879"/>
                <a:gd name="T49" fmla="*/ T48 w 600"/>
                <a:gd name="T50" fmla="+- 0 6910 6341"/>
                <a:gd name="T51" fmla="*/ 6910 h 600"/>
                <a:gd name="T52" fmla="+- 0 5110 4879"/>
                <a:gd name="T53" fmla="*/ T52 w 600"/>
                <a:gd name="T54" fmla="+- 0 6933 6341"/>
                <a:gd name="T55" fmla="*/ 6933 h 600"/>
                <a:gd name="T56" fmla="+- 0 5179 4879"/>
                <a:gd name="T57" fmla="*/ T56 w 600"/>
                <a:gd name="T58" fmla="+- 0 6941 6341"/>
                <a:gd name="T59" fmla="*/ 6941 h 600"/>
                <a:gd name="T60" fmla="+- 0 5248 4879"/>
                <a:gd name="T61" fmla="*/ T60 w 600"/>
                <a:gd name="T62" fmla="+- 0 6933 6341"/>
                <a:gd name="T63" fmla="*/ 6933 h 600"/>
                <a:gd name="T64" fmla="+- 0 5311 4879"/>
                <a:gd name="T65" fmla="*/ T64 w 600"/>
                <a:gd name="T66" fmla="+- 0 6910 6341"/>
                <a:gd name="T67" fmla="*/ 6910 h 600"/>
                <a:gd name="T68" fmla="+- 0 5367 4879"/>
                <a:gd name="T69" fmla="*/ T68 w 600"/>
                <a:gd name="T70" fmla="+- 0 6875 6341"/>
                <a:gd name="T71" fmla="*/ 6875 h 600"/>
                <a:gd name="T72" fmla="+- 0 5413 4879"/>
                <a:gd name="T73" fmla="*/ T72 w 600"/>
                <a:gd name="T74" fmla="+- 0 6828 6341"/>
                <a:gd name="T75" fmla="*/ 6828 h 600"/>
                <a:gd name="T76" fmla="+- 0 5449 4879"/>
                <a:gd name="T77" fmla="*/ T76 w 600"/>
                <a:gd name="T78" fmla="+- 0 6773 6341"/>
                <a:gd name="T79" fmla="*/ 6773 h 600"/>
                <a:gd name="T80" fmla="+- 0 5471 4879"/>
                <a:gd name="T81" fmla="*/ T80 w 600"/>
                <a:gd name="T82" fmla="+- 0 6710 6341"/>
                <a:gd name="T83" fmla="*/ 6710 h 600"/>
                <a:gd name="T84" fmla="+- 0 5479 4879"/>
                <a:gd name="T85" fmla="*/ T84 w 600"/>
                <a:gd name="T86" fmla="+- 0 6641 6341"/>
                <a:gd name="T87" fmla="*/ 6641 h 600"/>
                <a:gd name="T88" fmla="+- 0 5471 4879"/>
                <a:gd name="T89" fmla="*/ T88 w 600"/>
                <a:gd name="T90" fmla="+- 0 6572 6341"/>
                <a:gd name="T91" fmla="*/ 6572 h 600"/>
                <a:gd name="T92" fmla="+- 0 5449 4879"/>
                <a:gd name="T93" fmla="*/ T92 w 600"/>
                <a:gd name="T94" fmla="+- 0 6509 6341"/>
                <a:gd name="T95" fmla="*/ 6509 h 600"/>
                <a:gd name="T96" fmla="+- 0 5413 4879"/>
                <a:gd name="T97" fmla="*/ T96 w 600"/>
                <a:gd name="T98" fmla="+- 0 6453 6341"/>
                <a:gd name="T99" fmla="*/ 6453 h 600"/>
                <a:gd name="T100" fmla="+- 0 5367 4879"/>
                <a:gd name="T101" fmla="*/ T100 w 600"/>
                <a:gd name="T102" fmla="+- 0 6407 6341"/>
                <a:gd name="T103" fmla="*/ 6407 h 600"/>
                <a:gd name="T104" fmla="+- 0 5311 4879"/>
                <a:gd name="T105" fmla="*/ T104 w 600"/>
                <a:gd name="T106" fmla="+- 0 6371 6341"/>
                <a:gd name="T107" fmla="*/ 6371 h 600"/>
                <a:gd name="T108" fmla="+- 0 5248 4879"/>
                <a:gd name="T109" fmla="*/ T108 w 600"/>
                <a:gd name="T110" fmla="+- 0 6349 6341"/>
                <a:gd name="T111" fmla="*/ 6349 h 600"/>
                <a:gd name="T112" fmla="+- 0 5179 4879"/>
                <a:gd name="T113" fmla="*/ T112 w 600"/>
                <a:gd name="T114" fmla="+- 0 6341 6341"/>
                <a:gd name="T115" fmla="*/ 6341 h 6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00" h="600">
                  <a:moveTo>
                    <a:pt x="300" y="0"/>
                  </a:moveTo>
                  <a:lnTo>
                    <a:pt x="231" y="8"/>
                  </a:lnTo>
                  <a:lnTo>
                    <a:pt x="168" y="30"/>
                  </a:lnTo>
                  <a:lnTo>
                    <a:pt x="113" y="66"/>
                  </a:lnTo>
                  <a:lnTo>
                    <a:pt x="66" y="112"/>
                  </a:lnTo>
                  <a:lnTo>
                    <a:pt x="31" y="168"/>
                  </a:lnTo>
                  <a:lnTo>
                    <a:pt x="8" y="231"/>
                  </a:lnTo>
                  <a:lnTo>
                    <a:pt x="0" y="300"/>
                  </a:lnTo>
                  <a:lnTo>
                    <a:pt x="8" y="369"/>
                  </a:lnTo>
                  <a:lnTo>
                    <a:pt x="31" y="432"/>
                  </a:lnTo>
                  <a:lnTo>
                    <a:pt x="66" y="487"/>
                  </a:lnTo>
                  <a:lnTo>
                    <a:pt x="113" y="534"/>
                  </a:lnTo>
                  <a:lnTo>
                    <a:pt x="168" y="569"/>
                  </a:lnTo>
                  <a:lnTo>
                    <a:pt x="231" y="592"/>
                  </a:lnTo>
                  <a:lnTo>
                    <a:pt x="300" y="600"/>
                  </a:lnTo>
                  <a:lnTo>
                    <a:pt x="369" y="592"/>
                  </a:lnTo>
                  <a:lnTo>
                    <a:pt x="432" y="569"/>
                  </a:lnTo>
                  <a:lnTo>
                    <a:pt x="488" y="534"/>
                  </a:lnTo>
                  <a:lnTo>
                    <a:pt x="534" y="487"/>
                  </a:lnTo>
                  <a:lnTo>
                    <a:pt x="570" y="432"/>
                  </a:lnTo>
                  <a:lnTo>
                    <a:pt x="592" y="369"/>
                  </a:lnTo>
                  <a:lnTo>
                    <a:pt x="600" y="300"/>
                  </a:lnTo>
                  <a:lnTo>
                    <a:pt x="592" y="231"/>
                  </a:lnTo>
                  <a:lnTo>
                    <a:pt x="570" y="168"/>
                  </a:lnTo>
                  <a:lnTo>
                    <a:pt x="534" y="112"/>
                  </a:lnTo>
                  <a:lnTo>
                    <a:pt x="488" y="66"/>
                  </a:lnTo>
                  <a:lnTo>
                    <a:pt x="432" y="30"/>
                  </a:lnTo>
                  <a:lnTo>
                    <a:pt x="369" y="8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rgbClr val="F0C5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3540" y="3151"/>
              <a:ext cx="600" cy="600"/>
            </a:xfrm>
            <a:custGeom>
              <a:avLst/>
              <a:gdLst>
                <a:gd name="T0" fmla="+- 0 3840 3540"/>
                <a:gd name="T1" fmla="*/ T0 w 600"/>
                <a:gd name="T2" fmla="+- 0 3151 3151"/>
                <a:gd name="T3" fmla="*/ 3151 h 600"/>
                <a:gd name="T4" fmla="+- 0 3771 3540"/>
                <a:gd name="T5" fmla="*/ T4 w 600"/>
                <a:gd name="T6" fmla="+- 0 3159 3151"/>
                <a:gd name="T7" fmla="*/ 3159 h 600"/>
                <a:gd name="T8" fmla="+- 0 3708 3540"/>
                <a:gd name="T9" fmla="*/ T8 w 600"/>
                <a:gd name="T10" fmla="+- 0 3182 3151"/>
                <a:gd name="T11" fmla="*/ 3182 h 600"/>
                <a:gd name="T12" fmla="+- 0 3652 3540"/>
                <a:gd name="T13" fmla="*/ T12 w 600"/>
                <a:gd name="T14" fmla="+- 0 3217 3151"/>
                <a:gd name="T15" fmla="*/ 3217 h 600"/>
                <a:gd name="T16" fmla="+- 0 3606 3540"/>
                <a:gd name="T17" fmla="*/ T16 w 600"/>
                <a:gd name="T18" fmla="+- 0 3264 3151"/>
                <a:gd name="T19" fmla="*/ 3264 h 600"/>
                <a:gd name="T20" fmla="+- 0 3571 3540"/>
                <a:gd name="T21" fmla="*/ T20 w 600"/>
                <a:gd name="T22" fmla="+- 0 3319 3151"/>
                <a:gd name="T23" fmla="*/ 3319 h 600"/>
                <a:gd name="T24" fmla="+- 0 3548 3540"/>
                <a:gd name="T25" fmla="*/ T24 w 600"/>
                <a:gd name="T26" fmla="+- 0 3382 3151"/>
                <a:gd name="T27" fmla="*/ 3382 h 600"/>
                <a:gd name="T28" fmla="+- 0 3540 3540"/>
                <a:gd name="T29" fmla="*/ T28 w 600"/>
                <a:gd name="T30" fmla="+- 0 3451 3151"/>
                <a:gd name="T31" fmla="*/ 3451 h 600"/>
                <a:gd name="T32" fmla="+- 0 3548 3540"/>
                <a:gd name="T33" fmla="*/ T32 w 600"/>
                <a:gd name="T34" fmla="+- 0 3520 3151"/>
                <a:gd name="T35" fmla="*/ 3520 h 600"/>
                <a:gd name="T36" fmla="+- 0 3571 3540"/>
                <a:gd name="T37" fmla="*/ T36 w 600"/>
                <a:gd name="T38" fmla="+- 0 3583 3151"/>
                <a:gd name="T39" fmla="*/ 3583 h 600"/>
                <a:gd name="T40" fmla="+- 0 3606 3540"/>
                <a:gd name="T41" fmla="*/ T40 w 600"/>
                <a:gd name="T42" fmla="+- 0 3639 3151"/>
                <a:gd name="T43" fmla="*/ 3639 h 600"/>
                <a:gd name="T44" fmla="+- 0 3652 3540"/>
                <a:gd name="T45" fmla="*/ T44 w 600"/>
                <a:gd name="T46" fmla="+- 0 3685 3151"/>
                <a:gd name="T47" fmla="*/ 3685 h 600"/>
                <a:gd name="T48" fmla="+- 0 3708 3540"/>
                <a:gd name="T49" fmla="*/ T48 w 600"/>
                <a:gd name="T50" fmla="+- 0 3721 3151"/>
                <a:gd name="T51" fmla="*/ 3721 h 600"/>
                <a:gd name="T52" fmla="+- 0 3771 3540"/>
                <a:gd name="T53" fmla="*/ T52 w 600"/>
                <a:gd name="T54" fmla="+- 0 3743 3151"/>
                <a:gd name="T55" fmla="*/ 3743 h 600"/>
                <a:gd name="T56" fmla="+- 0 3840 3540"/>
                <a:gd name="T57" fmla="*/ T56 w 600"/>
                <a:gd name="T58" fmla="+- 0 3751 3151"/>
                <a:gd name="T59" fmla="*/ 3751 h 600"/>
                <a:gd name="T60" fmla="+- 0 3909 3540"/>
                <a:gd name="T61" fmla="*/ T60 w 600"/>
                <a:gd name="T62" fmla="+- 0 3743 3151"/>
                <a:gd name="T63" fmla="*/ 3743 h 600"/>
                <a:gd name="T64" fmla="+- 0 3972 3540"/>
                <a:gd name="T65" fmla="*/ T64 w 600"/>
                <a:gd name="T66" fmla="+- 0 3721 3151"/>
                <a:gd name="T67" fmla="*/ 3721 h 600"/>
                <a:gd name="T68" fmla="+- 0 4028 3540"/>
                <a:gd name="T69" fmla="*/ T68 w 600"/>
                <a:gd name="T70" fmla="+- 0 3685 3151"/>
                <a:gd name="T71" fmla="*/ 3685 h 600"/>
                <a:gd name="T72" fmla="+- 0 4074 3540"/>
                <a:gd name="T73" fmla="*/ T72 w 600"/>
                <a:gd name="T74" fmla="+- 0 3639 3151"/>
                <a:gd name="T75" fmla="*/ 3639 h 600"/>
                <a:gd name="T76" fmla="+- 0 4109 3540"/>
                <a:gd name="T77" fmla="*/ T76 w 600"/>
                <a:gd name="T78" fmla="+- 0 3583 3151"/>
                <a:gd name="T79" fmla="*/ 3583 h 600"/>
                <a:gd name="T80" fmla="+- 0 4132 3540"/>
                <a:gd name="T81" fmla="*/ T80 w 600"/>
                <a:gd name="T82" fmla="+- 0 3520 3151"/>
                <a:gd name="T83" fmla="*/ 3520 h 600"/>
                <a:gd name="T84" fmla="+- 0 4140 3540"/>
                <a:gd name="T85" fmla="*/ T84 w 600"/>
                <a:gd name="T86" fmla="+- 0 3451 3151"/>
                <a:gd name="T87" fmla="*/ 3451 h 600"/>
                <a:gd name="T88" fmla="+- 0 4132 3540"/>
                <a:gd name="T89" fmla="*/ T88 w 600"/>
                <a:gd name="T90" fmla="+- 0 3382 3151"/>
                <a:gd name="T91" fmla="*/ 3382 h 600"/>
                <a:gd name="T92" fmla="+- 0 4109 3540"/>
                <a:gd name="T93" fmla="*/ T92 w 600"/>
                <a:gd name="T94" fmla="+- 0 3319 3151"/>
                <a:gd name="T95" fmla="*/ 3319 h 600"/>
                <a:gd name="T96" fmla="+- 0 4074 3540"/>
                <a:gd name="T97" fmla="*/ T96 w 600"/>
                <a:gd name="T98" fmla="+- 0 3264 3151"/>
                <a:gd name="T99" fmla="*/ 3264 h 600"/>
                <a:gd name="T100" fmla="+- 0 4028 3540"/>
                <a:gd name="T101" fmla="*/ T100 w 600"/>
                <a:gd name="T102" fmla="+- 0 3217 3151"/>
                <a:gd name="T103" fmla="*/ 3217 h 600"/>
                <a:gd name="T104" fmla="+- 0 3972 3540"/>
                <a:gd name="T105" fmla="*/ T104 w 600"/>
                <a:gd name="T106" fmla="+- 0 3182 3151"/>
                <a:gd name="T107" fmla="*/ 3182 h 600"/>
                <a:gd name="T108" fmla="+- 0 3909 3540"/>
                <a:gd name="T109" fmla="*/ T108 w 600"/>
                <a:gd name="T110" fmla="+- 0 3159 3151"/>
                <a:gd name="T111" fmla="*/ 3159 h 600"/>
                <a:gd name="T112" fmla="+- 0 3840 3540"/>
                <a:gd name="T113" fmla="*/ T112 w 600"/>
                <a:gd name="T114" fmla="+- 0 3151 3151"/>
                <a:gd name="T115" fmla="*/ 3151 h 6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00" h="600">
                  <a:moveTo>
                    <a:pt x="300" y="0"/>
                  </a:moveTo>
                  <a:lnTo>
                    <a:pt x="231" y="8"/>
                  </a:lnTo>
                  <a:lnTo>
                    <a:pt x="168" y="31"/>
                  </a:lnTo>
                  <a:lnTo>
                    <a:pt x="112" y="66"/>
                  </a:lnTo>
                  <a:lnTo>
                    <a:pt x="66" y="113"/>
                  </a:lnTo>
                  <a:lnTo>
                    <a:pt x="31" y="168"/>
                  </a:lnTo>
                  <a:lnTo>
                    <a:pt x="8" y="231"/>
                  </a:lnTo>
                  <a:lnTo>
                    <a:pt x="0" y="300"/>
                  </a:lnTo>
                  <a:lnTo>
                    <a:pt x="8" y="369"/>
                  </a:lnTo>
                  <a:lnTo>
                    <a:pt x="31" y="432"/>
                  </a:lnTo>
                  <a:lnTo>
                    <a:pt x="66" y="488"/>
                  </a:lnTo>
                  <a:lnTo>
                    <a:pt x="112" y="534"/>
                  </a:lnTo>
                  <a:lnTo>
                    <a:pt x="168" y="570"/>
                  </a:lnTo>
                  <a:lnTo>
                    <a:pt x="231" y="592"/>
                  </a:lnTo>
                  <a:lnTo>
                    <a:pt x="300" y="600"/>
                  </a:lnTo>
                  <a:lnTo>
                    <a:pt x="369" y="592"/>
                  </a:lnTo>
                  <a:lnTo>
                    <a:pt x="432" y="570"/>
                  </a:lnTo>
                  <a:lnTo>
                    <a:pt x="488" y="534"/>
                  </a:lnTo>
                  <a:lnTo>
                    <a:pt x="534" y="488"/>
                  </a:lnTo>
                  <a:lnTo>
                    <a:pt x="569" y="432"/>
                  </a:lnTo>
                  <a:lnTo>
                    <a:pt x="592" y="369"/>
                  </a:lnTo>
                  <a:lnTo>
                    <a:pt x="600" y="300"/>
                  </a:lnTo>
                  <a:lnTo>
                    <a:pt x="592" y="231"/>
                  </a:lnTo>
                  <a:lnTo>
                    <a:pt x="569" y="168"/>
                  </a:lnTo>
                  <a:lnTo>
                    <a:pt x="534" y="113"/>
                  </a:lnTo>
                  <a:lnTo>
                    <a:pt x="488" y="66"/>
                  </a:lnTo>
                  <a:lnTo>
                    <a:pt x="432" y="31"/>
                  </a:lnTo>
                  <a:lnTo>
                    <a:pt x="369" y="8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rgbClr val="2CC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443135" y="1662370"/>
            <a:ext cx="1818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0098" y="3495198"/>
            <a:ext cx="1818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95557" y="4424079"/>
            <a:ext cx="1818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0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13233" y="4114800"/>
            <a:ext cx="1024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02988" y="2465629"/>
            <a:ext cx="10438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endParaRPr lang="en-US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56072" y="1617134"/>
            <a:ext cx="1578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endParaRPr lang="en-US" sz="2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2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7">
            <a:extLst>
              <a:ext uri="{FF2B5EF4-FFF2-40B4-BE49-F238E27FC236}">
                <a16:creationId xmlns="" xmlns:a16="http://schemas.microsoft.com/office/drawing/2014/main" id="{B6A0260B-A1B6-4A68-5DC5-D9B6C768790B}"/>
              </a:ext>
            </a:extLst>
          </p:cNvPr>
          <p:cNvSpPr txBox="1"/>
          <p:nvPr/>
        </p:nvSpPr>
        <p:spPr>
          <a:xfrm>
            <a:off x="2672715" y="1878012"/>
            <a:ext cx="3733800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Heavy" panose="020B0A00000000000000" charset="-122"/>
                <a:cs typeface="Times New Roman" panose="02020603050405020304" pitchFamily="18" charset="0"/>
              </a:rPr>
              <a:t>Nhiệm vụ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思源黑体 CN Heavy" panose="020B0A00000000000000" charset="-122"/>
              <a:cs typeface="Times New Roman" panose="02020603050405020304" pitchFamily="18" charset="0"/>
            </a:endParaRPr>
          </a:p>
        </p:txBody>
      </p:sp>
      <p:pic>
        <p:nvPicPr>
          <p:cNvPr id="5" name="图片 7" descr="1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21590"/>
            <a:ext cx="9354105" cy="6864985"/>
          </a:xfrm>
          <a:prstGeom prst="rect">
            <a:avLst/>
          </a:prstGeom>
        </p:spPr>
      </p:pic>
      <p:sp>
        <p:nvSpPr>
          <p:cNvPr id="11" name="圆角矩形 14">
            <a:extLst>
              <a:ext uri="{FF2B5EF4-FFF2-40B4-BE49-F238E27FC236}">
                <a16:creationId xmlns="" xmlns:a16="http://schemas.microsoft.com/office/drawing/2014/main" id="{5AF5B7C2-AF0E-1D4E-F459-5D65580CC7F5}"/>
              </a:ext>
            </a:extLst>
          </p:cNvPr>
          <p:cNvSpPr/>
          <p:nvPr/>
        </p:nvSpPr>
        <p:spPr>
          <a:xfrm>
            <a:off x="3117718" y="560021"/>
            <a:ext cx="4042017" cy="8993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47795" y="597599"/>
            <a:ext cx="38119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oogle Shape;2136;p40">
            <a:extLst>
              <a:ext uri="{FF2B5EF4-FFF2-40B4-BE49-F238E27FC236}">
                <a16:creationId xmlns="" xmlns:a16="http://schemas.microsoft.com/office/drawing/2014/main" id="{1803D423-540D-7BB2-3193-CF339BAF1CD5}"/>
              </a:ext>
            </a:extLst>
          </p:cNvPr>
          <p:cNvGrpSpPr/>
          <p:nvPr/>
        </p:nvGrpSpPr>
        <p:grpSpPr>
          <a:xfrm>
            <a:off x="4108073" y="2253011"/>
            <a:ext cx="3488264" cy="836400"/>
            <a:chOff x="3233738" y="1396088"/>
            <a:chExt cx="2616198" cy="627300"/>
          </a:xfrm>
        </p:grpSpPr>
        <p:sp>
          <p:nvSpPr>
            <p:cNvPr id="15" name="Google Shape;2137;p40">
              <a:extLst>
                <a:ext uri="{FF2B5EF4-FFF2-40B4-BE49-F238E27FC236}">
                  <a16:creationId xmlns="" xmlns:a16="http://schemas.microsoft.com/office/drawing/2014/main" id="{C04D28EF-B8E6-C6D2-38A6-56945EEE0369}"/>
                </a:ext>
              </a:extLst>
            </p:cNvPr>
            <p:cNvSpPr/>
            <p:nvPr/>
          </p:nvSpPr>
          <p:spPr>
            <a:xfrm>
              <a:off x="3233738" y="1396088"/>
              <a:ext cx="627300" cy="627300"/>
            </a:xfrm>
            <a:prstGeom prst="ellipse">
              <a:avLst/>
            </a:prstGeom>
            <a:solidFill>
              <a:srgbClr val="ED73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defRPr/>
              </a:pPr>
              <a:r>
                <a:rPr lang="fr" sz="3600" b="1" kern="0" smtClean="0">
                  <a:solidFill>
                    <a:srgbClr val="FFFFFF"/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1</a:t>
              </a:r>
              <a:endParaRPr sz="3600" b="1" kern="0">
                <a:solidFill>
                  <a:srgbClr val="FFFFFF"/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  <p:sp>
          <p:nvSpPr>
            <p:cNvPr id="16" name="Google Shape;2139;p40">
              <a:extLst>
                <a:ext uri="{FF2B5EF4-FFF2-40B4-BE49-F238E27FC236}">
                  <a16:creationId xmlns="" xmlns:a16="http://schemas.microsoft.com/office/drawing/2014/main" id="{C31A77BC-56F7-6C4D-8EF7-F28535F70550}"/>
                </a:ext>
              </a:extLst>
            </p:cNvPr>
            <p:cNvSpPr txBox="1"/>
            <p:nvPr/>
          </p:nvSpPr>
          <p:spPr>
            <a:xfrm>
              <a:off x="4098533" y="1518557"/>
              <a:ext cx="1751403" cy="4699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Aft>
                  <a:spcPts val="800"/>
                </a:spcAft>
              </a:pPr>
              <a:r>
                <a:rPr lang="en-US" sz="3600" b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Thảo luận</a:t>
              </a:r>
              <a:endParaRPr lang="en-US" sz="3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oogle Shape;2146;p40">
            <a:extLst>
              <a:ext uri="{FF2B5EF4-FFF2-40B4-BE49-F238E27FC236}">
                <a16:creationId xmlns="" xmlns:a16="http://schemas.microsoft.com/office/drawing/2014/main" id="{FD1EF330-F97B-C776-34D2-3131F9F594FF}"/>
              </a:ext>
            </a:extLst>
          </p:cNvPr>
          <p:cNvGrpSpPr/>
          <p:nvPr/>
        </p:nvGrpSpPr>
        <p:grpSpPr>
          <a:xfrm>
            <a:off x="4176985" y="5238177"/>
            <a:ext cx="7690528" cy="836400"/>
            <a:chOff x="3222714" y="3568409"/>
            <a:chExt cx="5767896" cy="627300"/>
          </a:xfrm>
        </p:grpSpPr>
        <p:sp>
          <p:nvSpPr>
            <p:cNvPr id="18" name="Google Shape;2147;p40">
              <a:extLst>
                <a:ext uri="{FF2B5EF4-FFF2-40B4-BE49-F238E27FC236}">
                  <a16:creationId xmlns="" xmlns:a16="http://schemas.microsoft.com/office/drawing/2014/main" id="{9AB17A6A-89BC-4C2D-A619-C7206A96B1D1}"/>
                </a:ext>
              </a:extLst>
            </p:cNvPr>
            <p:cNvSpPr/>
            <p:nvPr/>
          </p:nvSpPr>
          <p:spPr>
            <a:xfrm>
              <a:off x="3222714" y="3568409"/>
              <a:ext cx="627300" cy="627300"/>
            </a:xfrm>
            <a:prstGeom prst="ellipse">
              <a:avLst/>
            </a:prstGeom>
            <a:solidFill>
              <a:srgbClr val="F3D6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defRPr/>
              </a:pPr>
              <a:r>
                <a:rPr lang="fr" sz="3600" b="1" kern="0" smtClean="0">
                  <a:solidFill>
                    <a:srgbClr val="512651"/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3</a:t>
              </a:r>
              <a:endParaRPr sz="3600" b="1" kern="0">
                <a:solidFill>
                  <a:srgbClr val="512651"/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  <p:sp>
          <p:nvSpPr>
            <p:cNvPr id="19" name="Google Shape;2149;p40">
              <a:extLst>
                <a:ext uri="{FF2B5EF4-FFF2-40B4-BE49-F238E27FC236}">
                  <a16:creationId xmlns="" xmlns:a16="http://schemas.microsoft.com/office/drawing/2014/main" id="{F90A201C-E301-1B14-9EA7-101544BEE312}"/>
                </a:ext>
              </a:extLst>
            </p:cNvPr>
            <p:cNvSpPr txBox="1"/>
            <p:nvPr/>
          </p:nvSpPr>
          <p:spPr>
            <a:xfrm>
              <a:off x="4094981" y="3716159"/>
              <a:ext cx="4895629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Aft>
                  <a:spcPts val="800"/>
                </a:spcAft>
              </a:pPr>
              <a:r>
                <a:rPr lang="en-US" sz="3600" b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Rút kinh nghiệm</a:t>
              </a:r>
              <a:endParaRPr lang="en-US" sz="3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0" name="Google Shape;2151;p40">
            <a:extLst>
              <a:ext uri="{FF2B5EF4-FFF2-40B4-BE49-F238E27FC236}">
                <a16:creationId xmlns="" xmlns:a16="http://schemas.microsoft.com/office/drawing/2014/main" id="{784A2124-5DA3-689A-61C4-0EA6DEC7DDDD}"/>
              </a:ext>
            </a:extLst>
          </p:cNvPr>
          <p:cNvCxnSpPr>
            <a:cxnSpLocks/>
            <a:endCxn id="15" idx="2"/>
          </p:cNvCxnSpPr>
          <p:nvPr/>
        </p:nvCxnSpPr>
        <p:spPr>
          <a:xfrm flipV="1">
            <a:off x="2283877" y="2671213"/>
            <a:ext cx="1824196" cy="1723833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53;p40">
            <a:extLst>
              <a:ext uri="{FF2B5EF4-FFF2-40B4-BE49-F238E27FC236}">
                <a16:creationId xmlns="" xmlns:a16="http://schemas.microsoft.com/office/drawing/2014/main" id="{7D0B91A1-FC90-96FD-1812-F5F57289A3E5}"/>
              </a:ext>
            </a:extLst>
          </p:cNvPr>
          <p:cNvCxnSpPr>
            <a:cxnSpLocks/>
            <a:endCxn id="18" idx="2"/>
          </p:cNvCxnSpPr>
          <p:nvPr/>
        </p:nvCxnSpPr>
        <p:spPr>
          <a:xfrm>
            <a:off x="2294614" y="4430177"/>
            <a:ext cx="1882373" cy="12262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Freeform 7"/>
          <p:cNvSpPr/>
          <p:nvPr/>
        </p:nvSpPr>
        <p:spPr>
          <a:xfrm>
            <a:off x="7816810" y="260649"/>
            <a:ext cx="1327190" cy="1617364"/>
          </a:xfrm>
          <a:custGeom>
            <a:avLst/>
            <a:gdLst/>
            <a:ahLst/>
            <a:cxnLst/>
            <a:rect l="l" t="t" r="r" b="b"/>
            <a:pathLst>
              <a:path w="8606118" h="8229600">
                <a:moveTo>
                  <a:pt x="0" y="0"/>
                </a:moveTo>
                <a:lnTo>
                  <a:pt x="8606118" y="0"/>
                </a:lnTo>
                <a:lnTo>
                  <a:pt x="86061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5" name="Google Shape;2141;p40">
            <a:extLst>
              <a:ext uri="{FF2B5EF4-FFF2-40B4-BE49-F238E27FC236}">
                <a16:creationId xmlns="" xmlns:a16="http://schemas.microsoft.com/office/drawing/2014/main" id="{F681477D-1C88-9488-26D4-C8BA8643CE59}"/>
              </a:ext>
            </a:extLst>
          </p:cNvPr>
          <p:cNvGrpSpPr/>
          <p:nvPr/>
        </p:nvGrpSpPr>
        <p:grpSpPr>
          <a:xfrm>
            <a:off x="4191685" y="3593776"/>
            <a:ext cx="7962242" cy="836400"/>
            <a:chOff x="3233738" y="2614791"/>
            <a:chExt cx="5971682" cy="627300"/>
          </a:xfrm>
        </p:grpSpPr>
        <p:sp>
          <p:nvSpPr>
            <p:cNvPr id="26" name="Google Shape;2142;p40">
              <a:extLst>
                <a:ext uri="{FF2B5EF4-FFF2-40B4-BE49-F238E27FC236}">
                  <a16:creationId xmlns="" xmlns:a16="http://schemas.microsoft.com/office/drawing/2014/main" id="{7143034E-6E94-6186-D59A-D1AA7FF9EEAC}"/>
                </a:ext>
              </a:extLst>
            </p:cNvPr>
            <p:cNvSpPr/>
            <p:nvPr/>
          </p:nvSpPr>
          <p:spPr>
            <a:xfrm>
              <a:off x="3233738" y="2614791"/>
              <a:ext cx="627300" cy="627300"/>
            </a:xfrm>
            <a:prstGeom prst="ellipse">
              <a:avLst/>
            </a:prstGeom>
            <a:solidFill>
              <a:srgbClr val="E76C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defRPr/>
              </a:pPr>
              <a:r>
                <a:rPr lang="fr" sz="3600" b="1" kern="0" smtClean="0">
                  <a:solidFill>
                    <a:srgbClr val="FFFFFF"/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2</a:t>
              </a:r>
              <a:endParaRPr sz="3600" b="1" kern="0">
                <a:solidFill>
                  <a:srgbClr val="FFFFFF"/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  <p:sp>
          <p:nvSpPr>
            <p:cNvPr id="27" name="Google Shape;2144;p40">
              <a:extLst>
                <a:ext uri="{FF2B5EF4-FFF2-40B4-BE49-F238E27FC236}">
                  <a16:creationId xmlns="" xmlns:a16="http://schemas.microsoft.com/office/drawing/2014/main" id="{E08F4EB0-287F-4CC7-C446-6C7AC1E25CEB}"/>
                </a:ext>
              </a:extLst>
            </p:cNvPr>
            <p:cNvSpPr txBox="1"/>
            <p:nvPr/>
          </p:nvSpPr>
          <p:spPr>
            <a:xfrm>
              <a:off x="4084074" y="2699162"/>
              <a:ext cx="5121346" cy="4699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Aft>
                  <a:spcPts val="800"/>
                </a:spcAft>
              </a:pPr>
              <a:r>
                <a:rPr lang="en-US" sz="3600" b="1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Sản phẩm</a:t>
              </a:r>
              <a:endParaRPr lang="en-US" sz="3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8" name="Google Shape;2152;p40">
            <a:extLst>
              <a:ext uri="{FF2B5EF4-FFF2-40B4-BE49-F238E27FC236}">
                <a16:creationId xmlns="" xmlns:a16="http://schemas.microsoft.com/office/drawing/2014/main" id="{6EDDE9F5-E88C-88DA-2182-56E40429771C}"/>
              </a:ext>
            </a:extLst>
          </p:cNvPr>
          <p:cNvCxnSpPr>
            <a:cxnSpLocks/>
            <a:endCxn id="26" idx="2"/>
          </p:cNvCxnSpPr>
          <p:nvPr/>
        </p:nvCxnSpPr>
        <p:spPr>
          <a:xfrm flipV="1">
            <a:off x="2417729" y="4011977"/>
            <a:ext cx="1773956" cy="383067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3C0C4559-3458-7519-3045-8AA8577EB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37" y="2084852"/>
            <a:ext cx="3029208" cy="448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9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jpeg">
            <a:hlinkClick r:id="rId4" action="ppaction://hlinksldjump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200" y="-228600"/>
            <a:ext cx="9143682" cy="67894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33600" y="1905000"/>
            <a:ext cx="5867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ĐÔI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7921891"/>
              </p:ext>
            </p:extLst>
          </p:nvPr>
        </p:nvGraphicFramePr>
        <p:xfrm>
          <a:off x="6096000" y="4572000"/>
          <a:ext cx="117475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Packager Shell Object" showAsIcon="1" r:id="rId6" imgW="1173960" imgH="437400" progId="Package">
                  <p:embed/>
                </p:oleObj>
              </mc:Choice>
              <mc:Fallback>
                <p:oleObj name="Packager Shell Object" showAsIcon="1" r:id="rId6" imgW="1173960" imgH="43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6000" y="4572000"/>
                        <a:ext cx="1174750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545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7">
            <a:extLst>
              <a:ext uri="{FF2B5EF4-FFF2-40B4-BE49-F238E27FC236}">
                <a16:creationId xmlns="" xmlns:a16="http://schemas.microsoft.com/office/drawing/2014/main" id="{B6A0260B-A1B6-4A68-5DC5-D9B6C768790B}"/>
              </a:ext>
            </a:extLst>
          </p:cNvPr>
          <p:cNvSpPr txBox="1"/>
          <p:nvPr/>
        </p:nvSpPr>
        <p:spPr>
          <a:xfrm>
            <a:off x="2672715" y="1878012"/>
            <a:ext cx="3733800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Heavy" panose="020B0A00000000000000" charset="-122"/>
                <a:cs typeface="Times New Roman" panose="02020603050405020304" pitchFamily="18" charset="0"/>
              </a:rPr>
              <a:t>Nhiệm vụ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思源黑体 CN Heavy" panose="020B0A00000000000000" charset="-122"/>
              <a:cs typeface="Times New Roman" panose="02020603050405020304" pitchFamily="18" charset="0"/>
            </a:endParaRPr>
          </a:p>
        </p:txBody>
      </p:sp>
      <p:pic>
        <p:nvPicPr>
          <p:cNvPr id="5" name="图片 7" descr="1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1590"/>
            <a:ext cx="9245585" cy="6864985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583296"/>
              </p:ext>
            </p:extLst>
          </p:nvPr>
        </p:nvGraphicFramePr>
        <p:xfrm>
          <a:off x="327147" y="548680"/>
          <a:ext cx="8424936" cy="7315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679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630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259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679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463040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PHIẾU HỌC TẬP SỐ 1: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Ý </a:t>
                      </a: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NGHĨA CỦA HOẠT ĐỘNG XÃ HỘI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 CỘNG ĐỒNG VÀ BẢN THÂN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43" marR="258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458" marR="34458" marT="17229" marB="17229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458" marR="34458" marT="17229" marB="17229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458" marR="34458" marT="17229" marB="17229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6304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768725" algn="l"/>
                        </a:tabLs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Ý kiến của tôi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43" marR="258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 lẽ và bằng chứng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43" marR="258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 kiến phần phản biện của người nghe và trao đổi của tôi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43" marR="258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3209"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Ý nghĩa của hoạt động xã hội đối với cộng đồng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43" marR="258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Ý nghĩa 1…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43" marR="258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43" marR="258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43" marR="258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98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Ý nghĩa …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43" marR="258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43" marR="258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43" marR="258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3209"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Ý nghĩa của hoạt động xã hội đối vưới bản thân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43" marR="258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Ý nghĩa 1…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43" marR="258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43" marR="258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43" marR="258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198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Ý nghĩa …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43" marR="258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43" marR="258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43" marR="2584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76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jpeg">
            <a:hlinkClick r:id="rId4" action="ppaction://hlinksldjump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200" y="-228600"/>
            <a:ext cx="9143682" cy="67894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33600" y="1905000"/>
            <a:ext cx="5867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4377334"/>
              </p:ext>
            </p:extLst>
          </p:nvPr>
        </p:nvGraphicFramePr>
        <p:xfrm>
          <a:off x="6096000" y="4572000"/>
          <a:ext cx="117475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Packager Shell Object" showAsIcon="1" r:id="rId6" imgW="1173960" imgH="437400" progId="Package">
                  <p:embed/>
                </p:oleObj>
              </mc:Choice>
              <mc:Fallback>
                <p:oleObj name="Packager Shell Object" showAsIcon="1" r:id="rId6" imgW="1173960" imgH="43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6000" y="4572000"/>
                        <a:ext cx="1174750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431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8" y="0"/>
            <a:ext cx="9143682" cy="67894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2600" y="1359187"/>
            <a:ext cx="20072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1,3:</a:t>
            </a:r>
            <a:endParaRPr lang="en-U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81200" y="3962400"/>
            <a:ext cx="20072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2,4:</a:t>
            </a:r>
            <a:endParaRPr lang="en-U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3800" y="1219200"/>
            <a:ext cx="3962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88480" y="3397032"/>
            <a:ext cx="3962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Giồng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93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00" y="-228600"/>
            <a:ext cx="9143682" cy="67894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33600" y="2362200"/>
            <a:ext cx="525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 BÀY KẾT QUẢ THẢO LUẬN CỦA NHÓM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73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57526" y="3867823"/>
            <a:ext cx="184731" cy="84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57525" y="3833654"/>
          <a:ext cx="3028950" cy="335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87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715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286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727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Nội dung kiểm tra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8001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Đạt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2667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Chưa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đạt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637839"/>
            <a:ext cx="9220201" cy="622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889675" y="-662871"/>
            <a:ext cx="11005766" cy="1325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23672" tIns="779217" rIns="699867" bIns="46023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1" u="none" strike="noStrike" cap="none" normalizeH="0" baseline="0" dirty="0" err="1">
                <a:ln>
                  <a:noFill/>
                </a:ln>
                <a:solidFill>
                  <a:srgbClr val="3F9B27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Bảng</a:t>
            </a:r>
            <a:r>
              <a:rPr kumimoji="0" lang="en-US" sz="3200" b="1" i="1" u="none" strike="noStrike" cap="none" normalizeH="0" baseline="0" dirty="0">
                <a:ln>
                  <a:noFill/>
                </a:ln>
                <a:solidFill>
                  <a:srgbClr val="3F9B27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200" b="1" i="1" u="none" strike="noStrike" cap="none" normalizeH="0" baseline="0" dirty="0" err="1">
                <a:ln>
                  <a:noFill/>
                </a:ln>
                <a:solidFill>
                  <a:srgbClr val="3F9B27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kiểm</a:t>
            </a:r>
            <a:r>
              <a:rPr kumimoji="0" lang="en-US" sz="3200" b="1" i="1" u="none" strike="noStrike" cap="none" normalizeH="0" baseline="0" dirty="0">
                <a:ln>
                  <a:noFill/>
                </a:ln>
                <a:solidFill>
                  <a:srgbClr val="3F9B27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200" b="1" i="1" u="none" strike="noStrike" cap="none" normalizeH="0" baseline="0" dirty="0" err="1">
                <a:ln>
                  <a:noFill/>
                </a:ln>
                <a:solidFill>
                  <a:srgbClr val="3F9B27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trình</a:t>
            </a:r>
            <a:r>
              <a:rPr kumimoji="0" lang="en-US" sz="3200" b="1" i="1" u="none" strike="noStrike" cap="none" normalizeH="0" baseline="0" dirty="0">
                <a:ln>
                  <a:noFill/>
                </a:ln>
                <a:solidFill>
                  <a:srgbClr val="3F9B27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200" b="1" i="1" u="none" strike="noStrike" cap="none" normalizeH="0" baseline="0" dirty="0" err="1">
                <a:ln>
                  <a:noFill/>
                </a:ln>
                <a:solidFill>
                  <a:srgbClr val="3F9B27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bày</a:t>
            </a:r>
            <a:r>
              <a:rPr kumimoji="0" lang="en-US" sz="3200" b="1" i="1" u="none" strike="noStrike" cap="none" normalizeH="0" baseline="0" dirty="0">
                <a:ln>
                  <a:noFill/>
                </a:ln>
                <a:solidFill>
                  <a:srgbClr val="3F9B27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ý </a:t>
            </a:r>
            <a:r>
              <a:rPr kumimoji="0" lang="en-US" sz="3200" b="1" i="1" u="none" strike="noStrike" cap="none" normalizeH="0" baseline="0" dirty="0" err="1">
                <a:ln>
                  <a:noFill/>
                </a:ln>
                <a:solidFill>
                  <a:srgbClr val="3F9B27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kiến</a:t>
            </a:r>
            <a:r>
              <a:rPr kumimoji="0" lang="en-US" sz="3200" b="1" i="1" u="none" strike="noStrike" cap="none" normalizeH="0" baseline="0" dirty="0">
                <a:ln>
                  <a:noFill/>
                </a:ln>
                <a:solidFill>
                  <a:srgbClr val="3F9B27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200" b="1" i="1" u="none" strike="noStrike" cap="none" normalizeH="0" baseline="0" dirty="0" err="1">
                <a:ln>
                  <a:noFill/>
                </a:ln>
                <a:solidFill>
                  <a:srgbClr val="3F9B27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về</a:t>
            </a:r>
            <a:r>
              <a:rPr kumimoji="0" lang="en-US" sz="3200" b="1" i="1" u="none" strike="noStrike" cap="none" normalizeH="0" baseline="0" dirty="0">
                <a:ln>
                  <a:noFill/>
                </a:ln>
                <a:solidFill>
                  <a:srgbClr val="3F9B27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200" b="1" i="1" u="none" strike="noStrike" cap="none" normalizeH="0" baseline="0" dirty="0" err="1">
                <a:ln>
                  <a:noFill/>
                </a:ln>
                <a:solidFill>
                  <a:srgbClr val="3F9B27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một</a:t>
            </a:r>
            <a:r>
              <a:rPr kumimoji="0" lang="en-US" sz="3200" b="1" i="1" u="none" strike="noStrike" cap="none" normalizeH="0" baseline="0" dirty="0">
                <a:ln>
                  <a:noFill/>
                </a:ln>
                <a:solidFill>
                  <a:srgbClr val="3F9B27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200" b="1" i="1" u="none" strike="noStrike" cap="none" normalizeH="0" baseline="0" dirty="0" err="1">
                <a:ln>
                  <a:noFill/>
                </a:ln>
                <a:solidFill>
                  <a:srgbClr val="3F9B27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vấn</a:t>
            </a:r>
            <a:r>
              <a:rPr kumimoji="0" lang="en-US" sz="3200" b="1" i="1" u="none" strike="noStrike" cap="none" normalizeH="0" baseline="0" dirty="0">
                <a:ln>
                  <a:noFill/>
                </a:ln>
                <a:solidFill>
                  <a:srgbClr val="3F9B27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200" b="1" i="1" u="none" strike="noStrike" cap="none" normalizeH="0" baseline="0" dirty="0" err="1">
                <a:ln>
                  <a:noFill/>
                </a:ln>
                <a:solidFill>
                  <a:srgbClr val="3F9B27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đề</a:t>
            </a:r>
            <a:r>
              <a:rPr kumimoji="0" lang="en-US" sz="3200" b="1" i="1" u="none" strike="noStrike" cap="none" normalizeH="0" baseline="0" dirty="0">
                <a:ln>
                  <a:noFill/>
                </a:ln>
                <a:solidFill>
                  <a:srgbClr val="3F9B27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200" b="1" i="1" u="none" strike="noStrike" cap="none" normalizeH="0" baseline="0" dirty="0" err="1">
                <a:ln>
                  <a:noFill/>
                </a:ln>
                <a:solidFill>
                  <a:srgbClr val="3F9B27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trong</a:t>
            </a:r>
            <a:r>
              <a:rPr kumimoji="0" lang="en-US" sz="3200" b="1" i="1" u="none" strike="noStrike" cap="none" normalizeH="0" baseline="0" dirty="0">
                <a:ln>
                  <a:noFill/>
                </a:ln>
                <a:solidFill>
                  <a:srgbClr val="3F9B27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200" b="1" i="1" u="none" strike="noStrike" cap="none" normalizeH="0" baseline="0" dirty="0" err="1">
                <a:ln>
                  <a:noFill/>
                </a:ln>
                <a:solidFill>
                  <a:srgbClr val="3F9B27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đời</a:t>
            </a:r>
            <a:r>
              <a:rPr kumimoji="0" lang="en-US" sz="3200" b="1" i="1" u="none" strike="noStrike" cap="none" normalizeH="0" baseline="0" dirty="0">
                <a:ln>
                  <a:noFill/>
                </a:ln>
                <a:solidFill>
                  <a:srgbClr val="3F9B27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sz="3200" b="1" i="1" u="none" strike="noStrike" cap="none" normalizeH="0" baseline="0" dirty="0" err="1">
                <a:ln>
                  <a:noFill/>
                </a:ln>
                <a:solidFill>
                  <a:srgbClr val="3F9B27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sống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057526" y="3867823"/>
            <a:ext cx="184731" cy="84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57306" y="769381"/>
            <a:ext cx="29899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5891" y="1170637"/>
            <a:ext cx="62728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dung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vi-VN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79" y="1978243"/>
            <a:ext cx="48285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51976" y="2514600"/>
            <a:ext cx="61230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đồng tình hay</a:t>
            </a:r>
          </a:p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 phản đối với vấn đề được trình bày.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79" y="3172283"/>
            <a:ext cx="5458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742" y="3867823"/>
            <a:ext cx="60276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Ghi nhận và phản hồi lịch sự, thỏa đáng những </a:t>
            </a:r>
          </a:p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câu hỏi hoặc phản bác của người nghe.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1" y="4800600"/>
            <a:ext cx="65396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rình bày tự tin, nói năng lưu loát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51978" y="5517944"/>
            <a:ext cx="70632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Đảm bảo thời gian quy định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33511" y="6118108"/>
            <a:ext cx="61045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Kết hợp sử dụng phương tiện  phi ngôn ngữ và</a:t>
            </a:r>
          </a:p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 ngôn ngữ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88572" y="740663"/>
            <a:ext cx="822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296402" y="684213"/>
            <a:ext cx="1832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51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304800"/>
            <a:ext cx="8610600" cy="60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9200" y="1219200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86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411761" y="1700808"/>
            <a:ext cx="4320413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54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90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27432" y="1124744"/>
            <a:ext cx="4384855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TẬP-</a:t>
            </a:r>
          </a:p>
          <a:p>
            <a:pPr algn="ctr"/>
            <a:r>
              <a:rPr lang="en-US" sz="5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54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0"/>
            <a:ext cx="180049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1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11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1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Nhâm</a:t>
            </a:r>
            <a:r>
              <a:rPr lang="en-US" sz="11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688</a:t>
            </a:r>
            <a:endParaRPr lang="en-US" sz="11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49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 descr="1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536" y="1"/>
            <a:ext cx="9498121" cy="68865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950"/>
            <a:ext cx="9036496" cy="6388100"/>
          </a:xfrm>
          <a:prstGeom prst="rect">
            <a:avLst/>
          </a:prstGeom>
        </p:spPr>
      </p:pic>
      <p:pic>
        <p:nvPicPr>
          <p:cNvPr id="5" name="图片 37893" descr="1-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3454081"/>
            <a:ext cx="3188292" cy="362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2259603" y="1361201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i="1">
                <a:latin typeface="Times New Roman" pitchFamily="18" charset="0"/>
                <a:cs typeface="Times New Roman" pitchFamily="18" charset="0"/>
              </a:rPr>
              <a:t>Thực hiện video clip bài nói tại nhà để đăng lên wed học tập của lớp</a:t>
            </a:r>
          </a:p>
        </p:txBody>
      </p:sp>
    </p:spTree>
    <p:extLst>
      <p:ext uri="{BB962C8B-B14F-4D97-AF65-F5344CB8AC3E}">
        <p14:creationId xmlns:p14="http://schemas.microsoft.com/office/powerpoint/2010/main" val="13028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15CD01B-082E-457A-837A-6E144F2F3C98}"/>
              </a:ext>
            </a:extLst>
          </p:cNvPr>
          <p:cNvSpPr txBox="1"/>
          <p:nvPr/>
        </p:nvSpPr>
        <p:spPr>
          <a:xfrm>
            <a:off x="814401" y="294290"/>
            <a:ext cx="7515199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BỨC ẢNH BÍ ẨN</a:t>
            </a:r>
          </a:p>
        </p:txBody>
      </p:sp>
      <p:sp>
        <p:nvSpPr>
          <p:cNvPr id="21" name="Rectangle 20">
            <a:hlinkClick r:id="" action="ppaction://noaction"/>
            <a:extLst>
              <a:ext uri="{FF2B5EF4-FFF2-40B4-BE49-F238E27FC236}">
                <a16:creationId xmlns="" xmlns:a16="http://schemas.microsoft.com/office/drawing/2014/main" id="{A27F4237-3102-46B6-A4F7-94B11F964B92}"/>
              </a:ext>
            </a:extLst>
          </p:cNvPr>
          <p:cNvSpPr/>
          <p:nvPr/>
        </p:nvSpPr>
        <p:spPr>
          <a:xfrm>
            <a:off x="261989" y="1524001"/>
            <a:ext cx="755047" cy="778963"/>
          </a:xfrm>
          <a:prstGeom prst="rect">
            <a:avLst/>
          </a:prstGeom>
          <a:solidFill>
            <a:srgbClr val="0070C0"/>
          </a:solidFill>
          <a:ln w="7620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Rectangle 21">
            <a:hlinkClick r:id="" action="ppaction://noaction"/>
            <a:extLst>
              <a:ext uri="{FF2B5EF4-FFF2-40B4-BE49-F238E27FC236}">
                <a16:creationId xmlns="" xmlns:a16="http://schemas.microsoft.com/office/drawing/2014/main" id="{625E519F-A148-42B7-8DAD-3566C187E124}"/>
              </a:ext>
            </a:extLst>
          </p:cNvPr>
          <p:cNvSpPr/>
          <p:nvPr/>
        </p:nvSpPr>
        <p:spPr>
          <a:xfrm>
            <a:off x="292596" y="2337917"/>
            <a:ext cx="755047" cy="778963"/>
          </a:xfrm>
          <a:prstGeom prst="rect">
            <a:avLst/>
          </a:prstGeom>
          <a:solidFill>
            <a:srgbClr val="0070C0"/>
          </a:solidFill>
          <a:ln w="7620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Rectangle 22">
            <a:hlinkClick r:id="" action="ppaction://noaction"/>
            <a:extLst>
              <a:ext uri="{FF2B5EF4-FFF2-40B4-BE49-F238E27FC236}">
                <a16:creationId xmlns="" xmlns:a16="http://schemas.microsoft.com/office/drawing/2014/main" id="{99315F2E-F419-4A55-BDB7-A73BDFD1E036}"/>
              </a:ext>
            </a:extLst>
          </p:cNvPr>
          <p:cNvSpPr/>
          <p:nvPr/>
        </p:nvSpPr>
        <p:spPr>
          <a:xfrm>
            <a:off x="283866" y="3150437"/>
            <a:ext cx="755047" cy="778963"/>
          </a:xfrm>
          <a:prstGeom prst="rect">
            <a:avLst/>
          </a:prstGeom>
          <a:solidFill>
            <a:srgbClr val="0070C0"/>
          </a:solidFill>
          <a:ln w="7620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Rectangle 23">
            <a:hlinkClick r:id="" action="ppaction://noaction"/>
            <a:extLst>
              <a:ext uri="{FF2B5EF4-FFF2-40B4-BE49-F238E27FC236}">
                <a16:creationId xmlns="" xmlns:a16="http://schemas.microsoft.com/office/drawing/2014/main" id="{BD7FFD72-4975-4D04-9F52-253B837593C3}"/>
              </a:ext>
            </a:extLst>
          </p:cNvPr>
          <p:cNvSpPr/>
          <p:nvPr/>
        </p:nvSpPr>
        <p:spPr>
          <a:xfrm>
            <a:off x="275134" y="3936205"/>
            <a:ext cx="755047" cy="778963"/>
          </a:xfrm>
          <a:prstGeom prst="rect">
            <a:avLst/>
          </a:prstGeom>
          <a:solidFill>
            <a:srgbClr val="0070C0"/>
          </a:solidFill>
          <a:ln w="7620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5" name="Rectangle 24">
            <a:hlinkClick r:id="" action="ppaction://noaction"/>
            <a:extLst>
              <a:ext uri="{FF2B5EF4-FFF2-40B4-BE49-F238E27FC236}">
                <a16:creationId xmlns="" xmlns:a16="http://schemas.microsoft.com/office/drawing/2014/main" id="{DDF6E565-B745-4F34-ADE9-E39BABE7CC92}"/>
              </a:ext>
            </a:extLst>
          </p:cNvPr>
          <p:cNvSpPr/>
          <p:nvPr/>
        </p:nvSpPr>
        <p:spPr>
          <a:xfrm>
            <a:off x="0" y="6079037"/>
            <a:ext cx="2051720" cy="778963"/>
          </a:xfrm>
          <a:prstGeom prst="rect">
            <a:avLst/>
          </a:prstGeom>
          <a:solidFill>
            <a:srgbClr val="C00000"/>
          </a:solidFill>
          <a:ln w="7620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HỌC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413008"/>
            <a:ext cx="5954380" cy="4572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95736" y="1413008"/>
            <a:ext cx="2977190" cy="2286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168156" y="1413008"/>
            <a:ext cx="2977190" cy="2286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207173" y="3673182"/>
            <a:ext cx="2977190" cy="240585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184363" y="3699008"/>
            <a:ext cx="2977190" cy="23800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411760" y="1913483"/>
            <a:ext cx="648072" cy="8139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380312" y="1506525"/>
            <a:ext cx="648072" cy="8139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2342964" y="3901253"/>
            <a:ext cx="648072" cy="8139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Oval 35"/>
          <p:cNvSpPr/>
          <p:nvPr/>
        </p:nvSpPr>
        <p:spPr>
          <a:xfrm>
            <a:off x="7380312" y="4045793"/>
            <a:ext cx="648072" cy="8139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679561" y="2828378"/>
            <a:ext cx="2977190" cy="24058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923928" y="2975709"/>
            <a:ext cx="648072" cy="8139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>
            <a:hlinkClick r:id="" action="ppaction://noaction"/>
            <a:extLst>
              <a:ext uri="{FF2B5EF4-FFF2-40B4-BE49-F238E27FC236}">
                <a16:creationId xmlns="" xmlns:a16="http://schemas.microsoft.com/office/drawing/2014/main" id="{BD7FFD72-4975-4D04-9F52-253B837593C3}"/>
              </a:ext>
            </a:extLst>
          </p:cNvPr>
          <p:cNvSpPr/>
          <p:nvPr/>
        </p:nvSpPr>
        <p:spPr>
          <a:xfrm>
            <a:off x="275134" y="4715168"/>
            <a:ext cx="755047" cy="778963"/>
          </a:xfrm>
          <a:prstGeom prst="rect">
            <a:avLst/>
          </a:prstGeom>
          <a:solidFill>
            <a:srgbClr val="0070C0"/>
          </a:solidFill>
          <a:ln w="76200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04397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animBg="1"/>
      <p:bldP spid="31" grpId="0" animBg="1"/>
      <p:bldP spid="32" grpId="0" animBg="1"/>
      <p:bldP spid="33" grpId="0" animBg="1"/>
      <p:bldP spid="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68" y="5176238"/>
            <a:ext cx="565950" cy="449999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41168"/>
            <a:ext cx="8823704" cy="13600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41414" y="348764"/>
            <a:ext cx="6930987" cy="561690"/>
          </a:xfrm>
          <a:prstGeom prst="rect">
            <a:avLst/>
          </a:prstGeom>
          <a:noFill/>
        </p:spPr>
        <p:txBody>
          <a:bodyPr wrap="square" lIns="68355" tIns="34289" rIns="68355" bIns="34289" rtlCol="0">
            <a:spAutoFit/>
          </a:bodyPr>
          <a:lstStyle/>
          <a:p>
            <a:pPr algn="ctr" defTabSz="683250">
              <a:defRPr/>
            </a:pPr>
            <a:r>
              <a:rPr lang="vi-VN" sz="3200" b="1">
                <a:latin typeface="+mj-lt"/>
              </a:rPr>
              <a:t>Câu 1: </a:t>
            </a:r>
            <a:r>
              <a:rPr lang="vi-VN" sz="3200">
                <a:latin typeface="+mj-lt"/>
              </a:rPr>
              <a:t>Mục đích của thảo luận nhóm là:</a:t>
            </a:r>
            <a:endParaRPr lang="en-US" sz="320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785148" y="4194334"/>
            <a:ext cx="4227896" cy="17592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55" tIns="34289" rIns="68355" bIns="34289" rtlCol="0" anchor="ctr"/>
          <a:lstStyle/>
          <a:p>
            <a:pPr algn="ctr" defTabSz="683250"/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Đưa ra quan điểm để thay đổi ý kiến theo suy nghĩ của mình</a:t>
            </a:r>
          </a:p>
          <a:p>
            <a:pPr algn="ctr" defTabSz="683250">
              <a:defRPr/>
            </a:pP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60568" y="1700808"/>
            <a:ext cx="4105750" cy="23042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55" tIns="34289" rIns="68355" bIns="34289"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Bày tỏ ý kiến của mình, lắng nghe và chia sẻ góc nhìn với những người xung quanh.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60523" y="4171318"/>
            <a:ext cx="4105748" cy="17592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55" tIns="34289" rIns="68355" bIns="34289"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Bác bỏ ý kiến của mọi người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780578" y="1699208"/>
            <a:ext cx="4216910" cy="23042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55" tIns="34289" rIns="68355" bIns="34289" rtlCol="0" anchor="ctr"/>
          <a:lstStyle/>
          <a:p>
            <a:pPr algn="ctr" defTabSz="683250"/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Lắng nghe ý kiến của mọi người</a:t>
            </a:r>
          </a:p>
          <a:p>
            <a:pPr algn="ctr" defTabSz="683250">
              <a:defRPr/>
            </a:pP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211961" y="6074736"/>
            <a:ext cx="983528" cy="78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0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40" y="18192"/>
            <a:ext cx="8779718" cy="25467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17711" y="670591"/>
            <a:ext cx="6989766" cy="1054133"/>
          </a:xfrm>
          <a:prstGeom prst="rect">
            <a:avLst/>
          </a:prstGeom>
          <a:noFill/>
        </p:spPr>
        <p:txBody>
          <a:bodyPr wrap="square" lIns="68366" tIns="34289" rIns="68366" bIns="34289" rtlCol="0">
            <a:spAutoFit/>
          </a:bodyPr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Câu 2: 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Việc thảo luận nhóm nhỏ thường được áp dụng trong môi trường nào?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29173" y="2792700"/>
            <a:ext cx="3629026" cy="12729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66" tIns="34289" rIns="68366" bIns="34289"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Trong cuộc sống sinh hoạt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875627" y="4299543"/>
            <a:ext cx="3611634" cy="11814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66" tIns="34289" rIns="68366" bIns="34289" rtlCol="0" anchor="ctr"/>
          <a:lstStyle/>
          <a:p>
            <a:pPr algn="ctr" defTabSz="683369"/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Tất cả các đáp án trên</a:t>
            </a:r>
          </a:p>
          <a:p>
            <a:pPr algn="ctr" defTabSz="683369">
              <a:defRPr/>
            </a:pP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29194" y="4299543"/>
            <a:ext cx="3629025" cy="11814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66" tIns="34289" rIns="68366" bIns="34289"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Trong công việc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5627" y="2792700"/>
            <a:ext cx="3611634" cy="12729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66" tIns="34289" rIns="68366" bIns="34289"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Trong học tập</a:t>
            </a:r>
          </a:p>
        </p:txBody>
      </p:sp>
      <p:pic>
        <p:nvPicPr>
          <p:cNvPr id="18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45854" y="5699075"/>
            <a:ext cx="1059546" cy="115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68" y="5176238"/>
            <a:ext cx="565950" cy="449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91"/>
            <a:ext cx="9144000" cy="15866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3164" y="349249"/>
            <a:ext cx="7704856" cy="561690"/>
          </a:xfrm>
          <a:prstGeom prst="rect">
            <a:avLst/>
          </a:prstGeom>
          <a:noFill/>
        </p:spPr>
        <p:txBody>
          <a:bodyPr wrap="square" lIns="68355" tIns="34289" rIns="68355" bIns="34289" rtlCol="0">
            <a:spAutoFit/>
          </a:bodyPr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Câu 3: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 Tại sao chúng ta cần thảo luận nhóm?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720162" y="4290344"/>
            <a:ext cx="4227896" cy="17592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55" tIns="34289" rIns="68355" bIns="34289" rtlCol="0" anchor="ctr"/>
          <a:lstStyle/>
          <a:p>
            <a:pPr algn="ctr" defTabSz="683250"/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Tất cả các đáp án trên đều sai</a:t>
            </a:r>
          </a:p>
          <a:p>
            <a:pPr algn="ctr" defTabSz="683250">
              <a:defRPr/>
            </a:pP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95582" y="1796819"/>
            <a:ext cx="4105750" cy="23042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55" tIns="34289" rIns="68355" bIns="34289"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Để thống nhất về quan điểm của các thành viên trong nhóm.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95537" y="4267328"/>
            <a:ext cx="4105748" cy="17592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55" tIns="34289" rIns="68355" bIns="34289"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vi-VN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 chọn nhiều ý kiến sẽ tốt hơn một ý kiến</a:t>
            </a:r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715592" y="1795219"/>
            <a:ext cx="4216910" cy="23042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55" tIns="34289" rIns="68355" bIns="34289" rtlCol="0" anchor="ctr"/>
          <a:lstStyle/>
          <a:p>
            <a:pPr algn="ctr" defTabSz="683250"/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Để mối quan hệ của mọi người trở nên tốt hơn.</a:t>
            </a:r>
          </a:p>
          <a:p>
            <a:pPr algn="ctr" defTabSz="683250">
              <a:defRPr/>
            </a:pP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305252" y="6128437"/>
            <a:ext cx="820681" cy="72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8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40" y="18192"/>
            <a:ext cx="8779718" cy="25467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75656" y="670591"/>
            <a:ext cx="6264696" cy="1054133"/>
          </a:xfrm>
          <a:prstGeom prst="rect">
            <a:avLst/>
          </a:prstGeom>
          <a:noFill/>
        </p:spPr>
        <p:txBody>
          <a:bodyPr wrap="square" lIns="68366" tIns="34289" rIns="68366" bIns="34289" rtlCol="0">
            <a:spAutoFit/>
          </a:bodyPr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Câu 4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: Những điều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làm khi thảo luận nhóm: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45400" y="2834742"/>
            <a:ext cx="4099012" cy="12729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66" tIns="34289" rIns="68366" bIns="34289"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Thống nhất mục tiêu, chuẩn bị nội dung chu đáo.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861839" y="4341584"/>
            <a:ext cx="4064074" cy="11814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66" tIns="34289" rIns="68366" bIns="34289" rtlCol="0" anchor="ctr"/>
          <a:lstStyle/>
          <a:p>
            <a:pPr algn="ctr" defTabSz="683369"/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Tất cả các đáp án trên</a:t>
            </a:r>
          </a:p>
          <a:p>
            <a:pPr algn="ctr" defTabSz="683369">
              <a:defRPr/>
            </a:pP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45421" y="4341584"/>
            <a:ext cx="4099011" cy="11814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66" tIns="34289" rIns="68366" bIns="34289"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Tôn trọng các ý kiến của các thành viên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61839" y="2834742"/>
            <a:ext cx="4064074" cy="12729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66" tIns="34289" rIns="68366" bIns="34289"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Phân công hiệu quả, theo dõi tiến độ.</a:t>
            </a:r>
          </a:p>
        </p:txBody>
      </p:sp>
      <p:pic>
        <p:nvPicPr>
          <p:cNvPr id="9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45854" y="5699075"/>
            <a:ext cx="1059546" cy="115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0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9777" y="189804"/>
            <a:ext cx="9143682" cy="6553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37535" y="1828800"/>
            <a:ext cx="1847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3600" b="1" cap="none" spc="0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00361" y="1539716"/>
            <a:ext cx="378340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Bước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1</a:t>
            </a:r>
            <a:r>
              <a:rPr lang="vi-V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. Chuẩn bị: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000" y="2590800"/>
            <a:ext cx="1688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 đề: 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2800" y="2475131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46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9777" y="189804"/>
            <a:ext cx="9143682" cy="6553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37535" y="1828800"/>
            <a:ext cx="1847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3600" b="1" cap="none" spc="0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4762" y="1539716"/>
            <a:ext cx="39546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Bước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2</a:t>
            </a:r>
            <a:r>
              <a:rPr lang="vi-V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. Thảo luận: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679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1005</TotalTime>
  <Words>713</Words>
  <Application>Microsoft Office PowerPoint</Application>
  <PresentationFormat>On-screen Show (4:3)</PresentationFormat>
  <Paragraphs>128</Paragraphs>
  <Slides>21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Computer</cp:lastModifiedBy>
  <cp:revision>131</cp:revision>
  <dcterms:created xsi:type="dcterms:W3CDTF">2021-09-01T18:47:53Z</dcterms:created>
  <dcterms:modified xsi:type="dcterms:W3CDTF">2023-12-13T03:07:33Z</dcterms:modified>
</cp:coreProperties>
</file>