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74" r:id="rId2"/>
  </p:sldMasterIdLst>
  <p:notesMasterIdLst>
    <p:notesMasterId r:id="rId32"/>
  </p:notesMasterIdLst>
  <p:sldIdLst>
    <p:sldId id="286" r:id="rId3"/>
    <p:sldId id="393" r:id="rId4"/>
    <p:sldId id="394" r:id="rId5"/>
    <p:sldId id="320" r:id="rId6"/>
    <p:sldId id="315" r:id="rId7"/>
    <p:sldId id="375" r:id="rId8"/>
    <p:sldId id="376" r:id="rId9"/>
    <p:sldId id="317" r:id="rId10"/>
    <p:sldId id="371" r:id="rId11"/>
    <p:sldId id="262" r:id="rId12"/>
    <p:sldId id="379" r:id="rId13"/>
    <p:sldId id="263" r:id="rId14"/>
    <p:sldId id="264" r:id="rId15"/>
    <p:sldId id="397" r:id="rId16"/>
    <p:sldId id="398" r:id="rId17"/>
    <p:sldId id="357" r:id="rId18"/>
    <p:sldId id="384" r:id="rId19"/>
    <p:sldId id="382" r:id="rId20"/>
    <p:sldId id="381" r:id="rId21"/>
    <p:sldId id="396" r:id="rId22"/>
    <p:sldId id="267" r:id="rId23"/>
    <p:sldId id="268" r:id="rId24"/>
    <p:sldId id="399" r:id="rId25"/>
    <p:sldId id="390" r:id="rId26"/>
    <p:sldId id="388" r:id="rId27"/>
    <p:sldId id="400" r:id="rId28"/>
    <p:sldId id="401" r:id="rId29"/>
    <p:sldId id="364" r:id="rId30"/>
    <p:sldId id="366" r:id="rId31"/>
  </p:sldIdLst>
  <p:sldSz cx="9144000" cy="5143500" type="screen16x9"/>
  <p:notesSz cx="6858000" cy="9144000"/>
  <p:embeddedFontLst>
    <p:embeddedFont>
      <p:font typeface="Muli Regular" charset="0"/>
      <p:regular r:id="rId33"/>
      <p:bold r:id="rId34"/>
      <p:italic r:id="rId35"/>
      <p:boldItalic r:id="rId36"/>
    </p:embeddedFont>
    <p:embeddedFont>
      <p:font typeface="Muli" charset="0"/>
      <p:regular r:id="rId37"/>
      <p:bold r:id="rId38"/>
      <p:italic r:id="rId39"/>
      <p:boldItalic r:id="rId40"/>
    </p:embeddedFont>
    <p:embeddedFont>
      <p:font typeface="Calibri" pitchFamily="34" charset="0"/>
      <p:regular r:id="rId41"/>
      <p:bold r:id="rId42"/>
      <p:italic r:id="rId43"/>
      <p:boldItalic r:id="rId44"/>
    </p:embeddedFont>
    <p:embeddedFont>
      <p:font typeface="Quicksand Light" charset="0"/>
      <p:regular r:id="rId45"/>
      <p:bold r:id="rId46"/>
    </p:embeddedFont>
    <p:embeddedFont>
      <p:font typeface="Catamaran" charset="0"/>
      <p:regular r:id="rId47"/>
      <p:bold r:id="rId48"/>
    </p:embeddedFont>
    <p:embeddedFont>
      <p:font typeface=".VnTime"/>
      <p:regular r:id="rId49"/>
      <p:bold r:id="rId50"/>
      <p:italic r:id="rId51"/>
      <p:boldItalic r:id="rId52"/>
    </p:embeddedFont>
    <p:embeddedFont>
      <p:font typeface=".VnAristote" charset="0"/>
      <p:regular r:id="rId53"/>
    </p:embeddedFont>
    <p:embeddedFont>
      <p:font typeface="Montserrat" charset="0"/>
      <p:regular r:id="rId54"/>
      <p:bold r:id="rId55"/>
      <p:italic r:id="rId56"/>
      <p:boldItalic r:id="rId57"/>
    </p:embeddedFont>
    <p:embeddedFont>
      <p:font typeface="Palatino Linotype" pitchFamily="18" charset="0"/>
      <p:regular r:id="rId58"/>
      <p:bold r:id="rId59"/>
      <p:italic r:id="rId60"/>
      <p:boldItalic r:id="rId61"/>
    </p:embeddedFont>
    <p:embeddedFont>
      <p:font typeface="Amatic SC" charset="-79"/>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700E845-F9AC-48EB-B6B5-224C39E78326}">
  <a:tblStyle styleId="{C700E845-F9AC-48EB-B6B5-224C39E7832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00" d="100"/>
          <a:sy n="100" d="100"/>
        </p:scale>
        <p:origin x="-534" y="-96"/>
      </p:cViewPr>
      <p:guideLst>
        <p:guide orient="horz" pos="1620"/>
        <p:guide pos="2880"/>
      </p:guideLst>
    </p:cSldViewPr>
  </p:slideViewPr>
  <p:notesTextViewPr>
    <p:cViewPr>
      <p:scale>
        <a:sx n="1" d="1"/>
        <a:sy n="1" d="1"/>
      </p:scale>
      <p:origin x="0" y="0"/>
    </p:cViewPr>
  </p:notesTextViewPr>
  <p:sorterViewPr>
    <p:cViewPr>
      <p:scale>
        <a:sx n="159" d="100"/>
        <a:sy n="15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font" Target="fonts/font3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61" Type="http://schemas.openxmlformats.org/officeDocument/2006/relationships/font" Target="fonts/font2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368199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27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76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76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4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4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792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93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93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4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58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3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078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61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91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19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76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09475" y="134125"/>
            <a:ext cx="8724927" cy="4875183"/>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ADDED4"/>
              </a:buClr>
              <a:buSzPts val="4800"/>
              <a:buNone/>
              <a:defRPr sz="4800">
                <a:solidFill>
                  <a:srgbClr val="ADDED4"/>
                </a:solidFill>
              </a:defRPr>
            </a:lvl1pPr>
            <a:lvl2pPr lvl="1" algn="ctr" rtl="0">
              <a:spcBef>
                <a:spcPts val="0"/>
              </a:spcBef>
              <a:spcAft>
                <a:spcPts val="0"/>
              </a:spcAft>
              <a:buClr>
                <a:srgbClr val="ADDED4"/>
              </a:buClr>
              <a:buSzPts val="4800"/>
              <a:buNone/>
              <a:defRPr sz="4800">
                <a:solidFill>
                  <a:srgbClr val="ADDED4"/>
                </a:solidFill>
              </a:defRPr>
            </a:lvl2pPr>
            <a:lvl3pPr lvl="2" algn="ctr" rtl="0">
              <a:spcBef>
                <a:spcPts val="0"/>
              </a:spcBef>
              <a:spcAft>
                <a:spcPts val="0"/>
              </a:spcAft>
              <a:buClr>
                <a:srgbClr val="ADDED4"/>
              </a:buClr>
              <a:buSzPts val="4800"/>
              <a:buNone/>
              <a:defRPr sz="4800">
                <a:solidFill>
                  <a:srgbClr val="ADDED4"/>
                </a:solidFill>
              </a:defRPr>
            </a:lvl3pPr>
            <a:lvl4pPr lvl="3" algn="ctr" rtl="0">
              <a:spcBef>
                <a:spcPts val="0"/>
              </a:spcBef>
              <a:spcAft>
                <a:spcPts val="0"/>
              </a:spcAft>
              <a:buClr>
                <a:srgbClr val="ADDED4"/>
              </a:buClr>
              <a:buSzPts val="4800"/>
              <a:buNone/>
              <a:defRPr sz="4800">
                <a:solidFill>
                  <a:srgbClr val="ADDED4"/>
                </a:solidFill>
              </a:defRPr>
            </a:lvl4pPr>
            <a:lvl5pPr lvl="4" algn="ctr" rtl="0">
              <a:spcBef>
                <a:spcPts val="0"/>
              </a:spcBef>
              <a:spcAft>
                <a:spcPts val="0"/>
              </a:spcAft>
              <a:buClr>
                <a:srgbClr val="ADDED4"/>
              </a:buClr>
              <a:buSzPts val="4800"/>
              <a:buNone/>
              <a:defRPr sz="4800">
                <a:solidFill>
                  <a:srgbClr val="ADDED4"/>
                </a:solidFill>
              </a:defRPr>
            </a:lvl5pPr>
            <a:lvl6pPr lvl="5" algn="ctr" rtl="0">
              <a:spcBef>
                <a:spcPts val="0"/>
              </a:spcBef>
              <a:spcAft>
                <a:spcPts val="0"/>
              </a:spcAft>
              <a:buClr>
                <a:srgbClr val="ADDED4"/>
              </a:buClr>
              <a:buSzPts val="4800"/>
              <a:buNone/>
              <a:defRPr sz="4800">
                <a:solidFill>
                  <a:srgbClr val="ADDED4"/>
                </a:solidFill>
              </a:defRPr>
            </a:lvl6pPr>
            <a:lvl7pPr lvl="6" algn="ctr" rtl="0">
              <a:spcBef>
                <a:spcPts val="0"/>
              </a:spcBef>
              <a:spcAft>
                <a:spcPts val="0"/>
              </a:spcAft>
              <a:buClr>
                <a:srgbClr val="ADDED4"/>
              </a:buClr>
              <a:buSzPts val="4800"/>
              <a:buNone/>
              <a:defRPr sz="4800">
                <a:solidFill>
                  <a:srgbClr val="ADDED4"/>
                </a:solidFill>
              </a:defRPr>
            </a:lvl7pPr>
            <a:lvl8pPr lvl="7" algn="ctr" rtl="0">
              <a:spcBef>
                <a:spcPts val="0"/>
              </a:spcBef>
              <a:spcAft>
                <a:spcPts val="0"/>
              </a:spcAft>
              <a:buClr>
                <a:srgbClr val="ADDED4"/>
              </a:buClr>
              <a:buSzPts val="4800"/>
              <a:buNone/>
              <a:defRPr sz="4800">
                <a:solidFill>
                  <a:srgbClr val="ADDED4"/>
                </a:solidFill>
              </a:defRPr>
            </a:lvl8pPr>
            <a:lvl9pPr lvl="8" algn="ctr" rtl="0">
              <a:spcBef>
                <a:spcPts val="0"/>
              </a:spcBef>
              <a:spcAft>
                <a:spcPts val="0"/>
              </a:spcAft>
              <a:buClr>
                <a:srgbClr val="ADDED4"/>
              </a:buClr>
              <a:buSzPts val="4800"/>
              <a:buNone/>
              <a:defRPr sz="4800">
                <a:solidFill>
                  <a:srgbClr val="ADDED4"/>
                </a:solidFill>
              </a:defRPr>
            </a:lvl9pPr>
          </a:lstStyle>
          <a:p>
            <a:endParaRPr/>
          </a:p>
        </p:txBody>
      </p:sp>
      <p:sp>
        <p:nvSpPr>
          <p:cNvPr id="16" name="Google Shape;16;p3"/>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 name="Google Shape;17;p3"/>
          <p:cNvSpPr/>
          <p:nvPr/>
        </p:nvSpPr>
        <p:spPr>
          <a:xfrm>
            <a:off x="3752613" y="2875113"/>
            <a:ext cx="1638687" cy="155249"/>
          </a:xfrm>
          <a:custGeom>
            <a:avLst/>
            <a:gdLst/>
            <a:ahLst/>
            <a:cxnLst/>
            <a:rect l="l" t="t" r="r" b="b"/>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DED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lateral pattern">
  <p:cSld name="Blank lateral pattern">
    <p:spTree>
      <p:nvGrpSpPr>
        <p:cNvPr id="1" name="Shape 535"/>
        <p:cNvGrpSpPr/>
        <p:nvPr/>
      </p:nvGrpSpPr>
      <p:grpSpPr>
        <a:xfrm>
          <a:off x="0" y="0"/>
          <a:ext cx="0" cy="0"/>
          <a:chOff x="0" y="0"/>
          <a:chExt cx="0" cy="0"/>
        </a:xfrm>
      </p:grpSpPr>
      <p:grpSp>
        <p:nvGrpSpPr>
          <p:cNvPr id="536" name="Google Shape;536;p12"/>
          <p:cNvGrpSpPr/>
          <p:nvPr/>
        </p:nvGrpSpPr>
        <p:grpSpPr>
          <a:xfrm>
            <a:off x="6109812" y="-11"/>
            <a:ext cx="3037586" cy="5146816"/>
            <a:chOff x="6109812" y="-11"/>
            <a:chExt cx="3037586" cy="5146816"/>
          </a:xfrm>
        </p:grpSpPr>
        <p:sp>
          <p:nvSpPr>
            <p:cNvPr id="537" name="Google Shape;537;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5697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3A499-C3C3-493C-8D00-2348029E6221}" type="slidenum">
              <a:rPr lang="en-US"/>
              <a:pPr>
                <a:defRPr/>
              </a:pPr>
              <a:t>‹#›</a:t>
            </a:fld>
            <a:endParaRPr lang="en-US"/>
          </a:p>
        </p:txBody>
      </p:sp>
    </p:spTree>
    <p:extLst>
      <p:ext uri="{BB962C8B-B14F-4D97-AF65-F5344CB8AC3E}">
        <p14:creationId xmlns:p14="http://schemas.microsoft.com/office/powerpoint/2010/main" val="371750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AAF21-CA73-4830-AF61-DE712551F419}" type="slidenum">
              <a:rPr lang="en-US"/>
              <a:pPr>
                <a:defRPr/>
              </a:pPr>
              <a:t>‹#›</a:t>
            </a:fld>
            <a:endParaRPr lang="en-US"/>
          </a:p>
        </p:txBody>
      </p:sp>
    </p:spTree>
    <p:extLst>
      <p:ext uri="{BB962C8B-B14F-4D97-AF65-F5344CB8AC3E}">
        <p14:creationId xmlns:p14="http://schemas.microsoft.com/office/powerpoint/2010/main" val="3825085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CE4B4-E65E-4485-BD28-4EDB5DFA0510}" type="slidenum">
              <a:rPr lang="en-US"/>
              <a:pPr>
                <a:defRPr/>
              </a:pPr>
              <a:t>‹#›</a:t>
            </a:fld>
            <a:endParaRPr lang="en-US"/>
          </a:p>
        </p:txBody>
      </p:sp>
    </p:spTree>
    <p:extLst>
      <p:ext uri="{BB962C8B-B14F-4D97-AF65-F5344CB8AC3E}">
        <p14:creationId xmlns:p14="http://schemas.microsoft.com/office/powerpoint/2010/main" val="104136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DECE0B-2011-442A-A705-EC93639461D8}" type="slidenum">
              <a:rPr lang="en-US"/>
              <a:pPr>
                <a:defRPr/>
              </a:pPr>
              <a:t>‹#›</a:t>
            </a:fld>
            <a:endParaRPr lang="en-US"/>
          </a:p>
        </p:txBody>
      </p:sp>
    </p:spTree>
    <p:extLst>
      <p:ext uri="{BB962C8B-B14F-4D97-AF65-F5344CB8AC3E}">
        <p14:creationId xmlns:p14="http://schemas.microsoft.com/office/powerpoint/2010/main" val="8201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73DF9A-9EA0-400C-B96E-95E7839AEDA1}" type="slidenum">
              <a:rPr lang="en-US"/>
              <a:pPr>
                <a:defRPr/>
              </a:pPr>
              <a:t>‹#›</a:t>
            </a:fld>
            <a:endParaRPr lang="en-US"/>
          </a:p>
        </p:txBody>
      </p:sp>
    </p:spTree>
    <p:extLst>
      <p:ext uri="{BB962C8B-B14F-4D97-AF65-F5344CB8AC3E}">
        <p14:creationId xmlns:p14="http://schemas.microsoft.com/office/powerpoint/2010/main" val="344814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8C28B8-0C92-4B48-94E7-5A3C27D25FA3}" type="slidenum">
              <a:rPr lang="en-US"/>
              <a:pPr>
                <a:defRPr/>
              </a:pPr>
              <a:t>‹#›</a:t>
            </a:fld>
            <a:endParaRPr lang="en-US"/>
          </a:p>
        </p:txBody>
      </p:sp>
    </p:spTree>
    <p:extLst>
      <p:ext uri="{BB962C8B-B14F-4D97-AF65-F5344CB8AC3E}">
        <p14:creationId xmlns:p14="http://schemas.microsoft.com/office/powerpoint/2010/main" val="370147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67E074-AEA7-437C-889F-5D9D04A3A53D}" type="slidenum">
              <a:rPr lang="en-US"/>
              <a:pPr>
                <a:defRPr/>
              </a:pPr>
              <a:t>‹#›</a:t>
            </a:fld>
            <a:endParaRPr lang="en-US"/>
          </a:p>
        </p:txBody>
      </p:sp>
    </p:spTree>
    <p:extLst>
      <p:ext uri="{BB962C8B-B14F-4D97-AF65-F5344CB8AC3E}">
        <p14:creationId xmlns:p14="http://schemas.microsoft.com/office/powerpoint/2010/main" val="1866582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4741DD-10B0-448A-A75B-2F988E8D1CB3}" type="slidenum">
              <a:rPr lang="en-US"/>
              <a:pPr>
                <a:defRPr/>
              </a:pPr>
              <a:t>‹#›</a:t>
            </a:fld>
            <a:endParaRPr lang="en-US"/>
          </a:p>
        </p:txBody>
      </p:sp>
    </p:spTree>
    <p:extLst>
      <p:ext uri="{BB962C8B-B14F-4D97-AF65-F5344CB8AC3E}">
        <p14:creationId xmlns:p14="http://schemas.microsoft.com/office/powerpoint/2010/main" val="2810458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11529-CB96-4473-A48A-95DD5E7E49DD}" type="slidenum">
              <a:rPr lang="en-US"/>
              <a:pPr>
                <a:defRPr/>
              </a:pPr>
              <a:t>‹#›</a:t>
            </a:fld>
            <a:endParaRPr lang="en-US"/>
          </a:p>
        </p:txBody>
      </p:sp>
    </p:spTree>
    <p:extLst>
      <p:ext uri="{BB962C8B-B14F-4D97-AF65-F5344CB8AC3E}">
        <p14:creationId xmlns:p14="http://schemas.microsoft.com/office/powerpoint/2010/main" val="26615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DB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body" idx="1"/>
          </p:nvPr>
        </p:nvSpPr>
        <p:spPr>
          <a:xfrm>
            <a:off x="1812050" y="827475"/>
            <a:ext cx="5520000" cy="35400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21" name="Google Shape;21;p4"/>
          <p:cNvSpPr txBox="1"/>
          <p:nvPr/>
        </p:nvSpPr>
        <p:spPr>
          <a:xfrm>
            <a:off x="3593400" y="400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DBBDE5"/>
                </a:solidFill>
                <a:latin typeface="Muli"/>
                <a:ea typeface="Muli"/>
                <a:cs typeface="Muli"/>
                <a:sym typeface="Muli"/>
              </a:rPr>
              <a:t>“</a:t>
            </a:r>
            <a:endParaRPr sz="9600">
              <a:solidFill>
                <a:srgbClr val="DBBDE5"/>
              </a:solidFill>
              <a:latin typeface="Muli"/>
              <a:ea typeface="Muli"/>
              <a:cs typeface="Muli"/>
              <a:sym typeface="Muli"/>
            </a:endParaRPr>
          </a:p>
        </p:txBody>
      </p:sp>
      <p:sp>
        <p:nvSpPr>
          <p:cNvPr id="22" name="Google Shape;22;p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3" name="Google Shape;23;p4"/>
          <p:cNvSpPr/>
          <p:nvPr/>
        </p:nvSpPr>
        <p:spPr>
          <a:xfrm>
            <a:off x="4012023" y="4275600"/>
            <a:ext cx="1119955" cy="92150"/>
          </a:xfrm>
          <a:custGeom>
            <a:avLst/>
            <a:gdLst/>
            <a:ahLst/>
            <a:cxnLst/>
            <a:rect l="l" t="t" r="r" b="b"/>
            <a:pathLst>
              <a:path w="13369" h="1100" extrusionOk="0">
                <a:moveTo>
                  <a:pt x="12903" y="466"/>
                </a:moveTo>
                <a:lnTo>
                  <a:pt x="12456" y="522"/>
                </a:lnTo>
                <a:lnTo>
                  <a:pt x="11935" y="559"/>
                </a:lnTo>
                <a:lnTo>
                  <a:pt x="11414" y="578"/>
                </a:lnTo>
                <a:lnTo>
                  <a:pt x="10315" y="578"/>
                </a:lnTo>
                <a:lnTo>
                  <a:pt x="10129" y="559"/>
                </a:lnTo>
                <a:lnTo>
                  <a:pt x="9850" y="578"/>
                </a:lnTo>
                <a:lnTo>
                  <a:pt x="9719" y="578"/>
                </a:lnTo>
                <a:lnTo>
                  <a:pt x="9608" y="615"/>
                </a:lnTo>
                <a:lnTo>
                  <a:pt x="9570" y="634"/>
                </a:lnTo>
                <a:lnTo>
                  <a:pt x="9552" y="652"/>
                </a:lnTo>
                <a:lnTo>
                  <a:pt x="9552" y="690"/>
                </a:lnTo>
                <a:lnTo>
                  <a:pt x="9552" y="708"/>
                </a:lnTo>
                <a:lnTo>
                  <a:pt x="9589" y="746"/>
                </a:lnTo>
                <a:lnTo>
                  <a:pt x="9645" y="746"/>
                </a:lnTo>
                <a:lnTo>
                  <a:pt x="9794" y="764"/>
                </a:lnTo>
                <a:lnTo>
                  <a:pt x="10036" y="783"/>
                </a:lnTo>
                <a:lnTo>
                  <a:pt x="10557" y="801"/>
                </a:lnTo>
                <a:lnTo>
                  <a:pt x="11060" y="801"/>
                </a:lnTo>
                <a:lnTo>
                  <a:pt x="11581" y="783"/>
                </a:lnTo>
                <a:lnTo>
                  <a:pt x="12587" y="727"/>
                </a:lnTo>
                <a:lnTo>
                  <a:pt x="12810" y="727"/>
                </a:lnTo>
                <a:lnTo>
                  <a:pt x="13052" y="708"/>
                </a:lnTo>
                <a:lnTo>
                  <a:pt x="13127" y="671"/>
                </a:lnTo>
                <a:lnTo>
                  <a:pt x="13257" y="615"/>
                </a:lnTo>
                <a:lnTo>
                  <a:pt x="13313" y="597"/>
                </a:lnTo>
                <a:lnTo>
                  <a:pt x="13350" y="559"/>
                </a:lnTo>
                <a:lnTo>
                  <a:pt x="13369" y="522"/>
                </a:lnTo>
                <a:lnTo>
                  <a:pt x="13331" y="504"/>
                </a:lnTo>
                <a:lnTo>
                  <a:pt x="13220" y="485"/>
                </a:lnTo>
                <a:lnTo>
                  <a:pt x="13108" y="466"/>
                </a:lnTo>
                <a:close/>
                <a:moveTo>
                  <a:pt x="8398" y="317"/>
                </a:moveTo>
                <a:lnTo>
                  <a:pt x="8360" y="336"/>
                </a:lnTo>
                <a:lnTo>
                  <a:pt x="8304" y="355"/>
                </a:lnTo>
                <a:lnTo>
                  <a:pt x="8267" y="373"/>
                </a:lnTo>
                <a:lnTo>
                  <a:pt x="8249" y="410"/>
                </a:lnTo>
                <a:lnTo>
                  <a:pt x="8193" y="522"/>
                </a:lnTo>
                <a:lnTo>
                  <a:pt x="8193" y="634"/>
                </a:lnTo>
                <a:lnTo>
                  <a:pt x="8211" y="746"/>
                </a:lnTo>
                <a:lnTo>
                  <a:pt x="8249" y="801"/>
                </a:lnTo>
                <a:lnTo>
                  <a:pt x="8286" y="839"/>
                </a:lnTo>
                <a:lnTo>
                  <a:pt x="8323" y="857"/>
                </a:lnTo>
                <a:lnTo>
                  <a:pt x="8398" y="876"/>
                </a:lnTo>
                <a:lnTo>
                  <a:pt x="8491" y="876"/>
                </a:lnTo>
                <a:lnTo>
                  <a:pt x="8584" y="820"/>
                </a:lnTo>
                <a:lnTo>
                  <a:pt x="8658" y="746"/>
                </a:lnTo>
                <a:lnTo>
                  <a:pt x="8695" y="634"/>
                </a:lnTo>
                <a:lnTo>
                  <a:pt x="8714" y="541"/>
                </a:lnTo>
                <a:lnTo>
                  <a:pt x="8677" y="466"/>
                </a:lnTo>
                <a:lnTo>
                  <a:pt x="8658" y="429"/>
                </a:lnTo>
                <a:lnTo>
                  <a:pt x="8621" y="392"/>
                </a:lnTo>
                <a:lnTo>
                  <a:pt x="8584" y="373"/>
                </a:lnTo>
                <a:lnTo>
                  <a:pt x="8528" y="373"/>
                </a:lnTo>
                <a:lnTo>
                  <a:pt x="8453" y="336"/>
                </a:lnTo>
                <a:lnTo>
                  <a:pt x="8398" y="317"/>
                </a:lnTo>
                <a:close/>
                <a:moveTo>
                  <a:pt x="3203" y="578"/>
                </a:moveTo>
                <a:lnTo>
                  <a:pt x="2645" y="597"/>
                </a:lnTo>
                <a:lnTo>
                  <a:pt x="2086" y="634"/>
                </a:lnTo>
                <a:lnTo>
                  <a:pt x="1527" y="671"/>
                </a:lnTo>
                <a:lnTo>
                  <a:pt x="1230" y="671"/>
                </a:lnTo>
                <a:lnTo>
                  <a:pt x="950" y="652"/>
                </a:lnTo>
                <a:lnTo>
                  <a:pt x="392" y="634"/>
                </a:lnTo>
                <a:lnTo>
                  <a:pt x="150" y="634"/>
                </a:lnTo>
                <a:lnTo>
                  <a:pt x="94" y="652"/>
                </a:lnTo>
                <a:lnTo>
                  <a:pt x="38" y="652"/>
                </a:lnTo>
                <a:lnTo>
                  <a:pt x="19" y="690"/>
                </a:lnTo>
                <a:lnTo>
                  <a:pt x="1" y="727"/>
                </a:lnTo>
                <a:lnTo>
                  <a:pt x="19" y="764"/>
                </a:lnTo>
                <a:lnTo>
                  <a:pt x="75" y="783"/>
                </a:lnTo>
                <a:lnTo>
                  <a:pt x="187" y="839"/>
                </a:lnTo>
                <a:lnTo>
                  <a:pt x="392" y="895"/>
                </a:lnTo>
                <a:lnTo>
                  <a:pt x="615" y="932"/>
                </a:lnTo>
                <a:lnTo>
                  <a:pt x="839" y="950"/>
                </a:lnTo>
                <a:lnTo>
                  <a:pt x="1081" y="950"/>
                </a:lnTo>
                <a:lnTo>
                  <a:pt x="1304" y="932"/>
                </a:lnTo>
                <a:lnTo>
                  <a:pt x="1769" y="895"/>
                </a:lnTo>
                <a:lnTo>
                  <a:pt x="2235" y="839"/>
                </a:lnTo>
                <a:lnTo>
                  <a:pt x="2756" y="801"/>
                </a:lnTo>
                <a:lnTo>
                  <a:pt x="3278" y="783"/>
                </a:lnTo>
                <a:lnTo>
                  <a:pt x="3557" y="801"/>
                </a:lnTo>
                <a:lnTo>
                  <a:pt x="3762" y="801"/>
                </a:lnTo>
                <a:lnTo>
                  <a:pt x="3799" y="783"/>
                </a:lnTo>
                <a:lnTo>
                  <a:pt x="3836" y="727"/>
                </a:lnTo>
                <a:lnTo>
                  <a:pt x="3836" y="671"/>
                </a:lnTo>
                <a:lnTo>
                  <a:pt x="3817" y="634"/>
                </a:lnTo>
                <a:lnTo>
                  <a:pt x="3762" y="597"/>
                </a:lnTo>
                <a:lnTo>
                  <a:pt x="3482" y="597"/>
                </a:lnTo>
                <a:lnTo>
                  <a:pt x="3203" y="578"/>
                </a:lnTo>
                <a:close/>
                <a:moveTo>
                  <a:pt x="4637" y="355"/>
                </a:moveTo>
                <a:lnTo>
                  <a:pt x="4581" y="373"/>
                </a:lnTo>
                <a:lnTo>
                  <a:pt x="4544" y="392"/>
                </a:lnTo>
                <a:lnTo>
                  <a:pt x="4488" y="429"/>
                </a:lnTo>
                <a:lnTo>
                  <a:pt x="4432" y="541"/>
                </a:lnTo>
                <a:lnTo>
                  <a:pt x="4413" y="652"/>
                </a:lnTo>
                <a:lnTo>
                  <a:pt x="4432" y="764"/>
                </a:lnTo>
                <a:lnTo>
                  <a:pt x="4450" y="820"/>
                </a:lnTo>
                <a:lnTo>
                  <a:pt x="4469" y="876"/>
                </a:lnTo>
                <a:lnTo>
                  <a:pt x="4506" y="913"/>
                </a:lnTo>
                <a:lnTo>
                  <a:pt x="4562" y="932"/>
                </a:lnTo>
                <a:lnTo>
                  <a:pt x="4618" y="950"/>
                </a:lnTo>
                <a:lnTo>
                  <a:pt x="4693" y="950"/>
                </a:lnTo>
                <a:lnTo>
                  <a:pt x="4748" y="932"/>
                </a:lnTo>
                <a:lnTo>
                  <a:pt x="4804" y="895"/>
                </a:lnTo>
                <a:lnTo>
                  <a:pt x="4879" y="820"/>
                </a:lnTo>
                <a:lnTo>
                  <a:pt x="4935" y="708"/>
                </a:lnTo>
                <a:lnTo>
                  <a:pt x="4972" y="597"/>
                </a:lnTo>
                <a:lnTo>
                  <a:pt x="4972" y="485"/>
                </a:lnTo>
                <a:lnTo>
                  <a:pt x="4953" y="448"/>
                </a:lnTo>
                <a:lnTo>
                  <a:pt x="4916" y="392"/>
                </a:lnTo>
                <a:lnTo>
                  <a:pt x="4879" y="373"/>
                </a:lnTo>
                <a:lnTo>
                  <a:pt x="4841" y="355"/>
                </a:lnTo>
                <a:close/>
                <a:moveTo>
                  <a:pt x="6647" y="1"/>
                </a:moveTo>
                <a:lnTo>
                  <a:pt x="6536" y="19"/>
                </a:lnTo>
                <a:lnTo>
                  <a:pt x="6424" y="75"/>
                </a:lnTo>
                <a:lnTo>
                  <a:pt x="6238" y="187"/>
                </a:lnTo>
                <a:lnTo>
                  <a:pt x="6089" y="317"/>
                </a:lnTo>
                <a:lnTo>
                  <a:pt x="6033" y="392"/>
                </a:lnTo>
                <a:lnTo>
                  <a:pt x="5977" y="485"/>
                </a:lnTo>
                <a:lnTo>
                  <a:pt x="5959" y="578"/>
                </a:lnTo>
                <a:lnTo>
                  <a:pt x="5940" y="690"/>
                </a:lnTo>
                <a:lnTo>
                  <a:pt x="5959" y="820"/>
                </a:lnTo>
                <a:lnTo>
                  <a:pt x="5996" y="913"/>
                </a:lnTo>
                <a:lnTo>
                  <a:pt x="6052" y="988"/>
                </a:lnTo>
                <a:lnTo>
                  <a:pt x="6145" y="1043"/>
                </a:lnTo>
                <a:lnTo>
                  <a:pt x="6238" y="1081"/>
                </a:lnTo>
                <a:lnTo>
                  <a:pt x="6350" y="1099"/>
                </a:lnTo>
                <a:lnTo>
                  <a:pt x="6573" y="1099"/>
                </a:lnTo>
                <a:lnTo>
                  <a:pt x="6722" y="1081"/>
                </a:lnTo>
                <a:lnTo>
                  <a:pt x="6834" y="1043"/>
                </a:lnTo>
                <a:lnTo>
                  <a:pt x="6945" y="988"/>
                </a:lnTo>
                <a:lnTo>
                  <a:pt x="7057" y="913"/>
                </a:lnTo>
                <a:lnTo>
                  <a:pt x="7131" y="801"/>
                </a:lnTo>
                <a:lnTo>
                  <a:pt x="7187" y="690"/>
                </a:lnTo>
                <a:lnTo>
                  <a:pt x="7206" y="559"/>
                </a:lnTo>
                <a:lnTo>
                  <a:pt x="7187" y="429"/>
                </a:lnTo>
                <a:lnTo>
                  <a:pt x="7131" y="299"/>
                </a:lnTo>
                <a:lnTo>
                  <a:pt x="7076" y="206"/>
                </a:lnTo>
                <a:lnTo>
                  <a:pt x="6983" y="113"/>
                </a:lnTo>
                <a:lnTo>
                  <a:pt x="6889" y="57"/>
                </a:lnTo>
                <a:lnTo>
                  <a:pt x="6778" y="19"/>
                </a:lnTo>
                <a:lnTo>
                  <a:pt x="6647" y="1"/>
                </a:lnTo>
                <a:close/>
              </a:path>
            </a:pathLst>
          </a:custGeom>
          <a:solidFill>
            <a:srgbClr val="DB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DE870-02F5-4D97-9C43-F8B3F6B11E38}" type="slidenum">
              <a:rPr lang="en-US"/>
              <a:pPr>
                <a:defRPr/>
              </a:pPr>
              <a:t>‹#›</a:t>
            </a:fld>
            <a:endParaRPr lang="en-US"/>
          </a:p>
        </p:txBody>
      </p:sp>
    </p:spTree>
    <p:extLst>
      <p:ext uri="{BB962C8B-B14F-4D97-AF65-F5344CB8AC3E}">
        <p14:creationId xmlns:p14="http://schemas.microsoft.com/office/powerpoint/2010/main" val="829353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23BDD-38B6-4FB3-A439-CC2EBE8554C3}" type="slidenum">
              <a:rPr lang="en-US"/>
              <a:pPr>
                <a:defRPr/>
              </a:pPr>
              <a:t>‹#›</a:t>
            </a:fld>
            <a:endParaRPr lang="en-US"/>
          </a:p>
        </p:txBody>
      </p:sp>
    </p:spTree>
    <p:extLst>
      <p:ext uri="{BB962C8B-B14F-4D97-AF65-F5344CB8AC3E}">
        <p14:creationId xmlns:p14="http://schemas.microsoft.com/office/powerpoint/2010/main" val="3889077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sp>
        <p:nvSpPr>
          <p:cNvPr id="80" name="Google Shape;80;p7"/>
          <p:cNvSpPr txBox="1">
            <a:spLocks noGrp="1"/>
          </p:cNvSpPr>
          <p:nvPr>
            <p:ph type="subTitle" idx="1"/>
          </p:nvPr>
        </p:nvSpPr>
        <p:spPr>
          <a:xfrm>
            <a:off x="5269259" y="1870350"/>
            <a:ext cx="2578200" cy="2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Char char="●"/>
              <a:defRPr>
                <a:solidFill>
                  <a:schemeClr val="dk1"/>
                </a:solidFill>
              </a:defRPr>
            </a:lvl1pPr>
            <a:lvl2pPr lvl="1" algn="ctr" rtl="0">
              <a:lnSpc>
                <a:spcPct val="100000"/>
              </a:lnSpc>
              <a:spcBef>
                <a:spcPts val="0"/>
              </a:spcBef>
              <a:spcAft>
                <a:spcPts val="0"/>
              </a:spcAft>
              <a:buClr>
                <a:schemeClr val="dk1"/>
              </a:buClr>
              <a:buSzPts val="1200"/>
              <a:buChar char="○"/>
              <a:defRPr sz="900"/>
            </a:lvl2pPr>
            <a:lvl3pPr lvl="2" algn="ctr" rtl="0">
              <a:lnSpc>
                <a:spcPct val="100000"/>
              </a:lnSpc>
              <a:spcBef>
                <a:spcPts val="0"/>
              </a:spcBef>
              <a:spcAft>
                <a:spcPts val="0"/>
              </a:spcAft>
              <a:buClr>
                <a:schemeClr val="dk1"/>
              </a:buClr>
              <a:buSzPts val="1200"/>
              <a:buChar char="■"/>
              <a:defRPr sz="900"/>
            </a:lvl3pPr>
            <a:lvl4pPr lvl="3" algn="ctr" rtl="0">
              <a:lnSpc>
                <a:spcPct val="100000"/>
              </a:lnSpc>
              <a:spcBef>
                <a:spcPts val="0"/>
              </a:spcBef>
              <a:spcAft>
                <a:spcPts val="0"/>
              </a:spcAft>
              <a:buClr>
                <a:schemeClr val="dk1"/>
              </a:buClr>
              <a:buSzPts val="1200"/>
              <a:buChar char="●"/>
              <a:defRPr sz="900"/>
            </a:lvl4pPr>
            <a:lvl5pPr lvl="4" algn="ctr" rtl="0">
              <a:lnSpc>
                <a:spcPct val="100000"/>
              </a:lnSpc>
              <a:spcBef>
                <a:spcPts val="0"/>
              </a:spcBef>
              <a:spcAft>
                <a:spcPts val="0"/>
              </a:spcAft>
              <a:buClr>
                <a:schemeClr val="dk1"/>
              </a:buClr>
              <a:buSzPts val="1200"/>
              <a:buChar char="○"/>
              <a:defRPr sz="900"/>
            </a:lvl5pPr>
            <a:lvl6pPr lvl="5" algn="ctr" rtl="0">
              <a:lnSpc>
                <a:spcPct val="100000"/>
              </a:lnSpc>
              <a:spcBef>
                <a:spcPts val="0"/>
              </a:spcBef>
              <a:spcAft>
                <a:spcPts val="0"/>
              </a:spcAft>
              <a:buClr>
                <a:schemeClr val="dk1"/>
              </a:buClr>
              <a:buSzPts val="1200"/>
              <a:buChar char="■"/>
              <a:defRPr sz="900"/>
            </a:lvl6pPr>
            <a:lvl7pPr lvl="6" algn="ctr" rtl="0">
              <a:lnSpc>
                <a:spcPct val="100000"/>
              </a:lnSpc>
              <a:spcBef>
                <a:spcPts val="0"/>
              </a:spcBef>
              <a:spcAft>
                <a:spcPts val="0"/>
              </a:spcAft>
              <a:buClr>
                <a:schemeClr val="dk1"/>
              </a:buClr>
              <a:buSzPts val="1200"/>
              <a:buChar char="●"/>
              <a:defRPr sz="900"/>
            </a:lvl7pPr>
            <a:lvl8pPr lvl="7" algn="ctr" rtl="0">
              <a:lnSpc>
                <a:spcPct val="100000"/>
              </a:lnSpc>
              <a:spcBef>
                <a:spcPts val="0"/>
              </a:spcBef>
              <a:spcAft>
                <a:spcPts val="0"/>
              </a:spcAft>
              <a:buClr>
                <a:schemeClr val="dk1"/>
              </a:buClr>
              <a:buSzPts val="1200"/>
              <a:buChar char="○"/>
              <a:defRPr sz="900"/>
            </a:lvl8pPr>
            <a:lvl9pPr lvl="8" algn="ctr" rtl="0">
              <a:lnSpc>
                <a:spcPct val="100000"/>
              </a:lnSpc>
              <a:spcBef>
                <a:spcPts val="0"/>
              </a:spcBef>
              <a:spcAft>
                <a:spcPts val="0"/>
              </a:spcAft>
              <a:buClr>
                <a:schemeClr val="dk1"/>
              </a:buClr>
              <a:buSzPts val="1200"/>
              <a:buChar char="■"/>
              <a:defRPr sz="900"/>
            </a:lvl9pPr>
          </a:lstStyle>
          <a:p>
            <a:endParaRPr/>
          </a:p>
        </p:txBody>
      </p:sp>
      <p:sp>
        <p:nvSpPr>
          <p:cNvPr id="81" name="Google Shape;81;p7"/>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119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sp>
        <p:nvSpPr>
          <p:cNvPr id="114" name="Google Shape;114;p11"/>
          <p:cNvSpPr txBox="1">
            <a:spLocks noGrp="1"/>
          </p:cNvSpPr>
          <p:nvPr>
            <p:ph type="title" hasCustomPrompt="1"/>
          </p:nvPr>
        </p:nvSpPr>
        <p:spPr>
          <a:xfrm>
            <a:off x="613850" y="1906125"/>
            <a:ext cx="7916100" cy="1300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7200"/>
              <a:buNone/>
              <a:defRPr sz="10500">
                <a:solidFill>
                  <a:schemeClr val="lt2"/>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sp>
        <p:nvSpPr>
          <p:cNvPr id="115" name="Google Shape;115;p11"/>
          <p:cNvSpPr txBox="1">
            <a:spLocks noGrp="1"/>
          </p:cNvSpPr>
          <p:nvPr>
            <p:ph type="subTitle" idx="1"/>
          </p:nvPr>
        </p:nvSpPr>
        <p:spPr>
          <a:xfrm>
            <a:off x="1084750" y="3624775"/>
            <a:ext cx="6708000" cy="44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900"/>
            </a:lvl2pPr>
            <a:lvl3pPr lvl="2" algn="ctr" rtl="0">
              <a:lnSpc>
                <a:spcPct val="100000"/>
              </a:lnSpc>
              <a:spcBef>
                <a:spcPts val="0"/>
              </a:spcBef>
              <a:spcAft>
                <a:spcPts val="0"/>
              </a:spcAft>
              <a:buSzPts val="1200"/>
              <a:buNone/>
              <a:defRPr sz="900"/>
            </a:lvl3pPr>
            <a:lvl4pPr lvl="3" algn="ctr" rtl="0">
              <a:lnSpc>
                <a:spcPct val="100000"/>
              </a:lnSpc>
              <a:spcBef>
                <a:spcPts val="0"/>
              </a:spcBef>
              <a:spcAft>
                <a:spcPts val="0"/>
              </a:spcAft>
              <a:buSzPts val="1200"/>
              <a:buNone/>
              <a:defRPr sz="900"/>
            </a:lvl4pPr>
            <a:lvl5pPr lvl="4" algn="ctr" rtl="0">
              <a:lnSpc>
                <a:spcPct val="100000"/>
              </a:lnSpc>
              <a:spcBef>
                <a:spcPts val="0"/>
              </a:spcBef>
              <a:spcAft>
                <a:spcPts val="0"/>
              </a:spcAft>
              <a:buSzPts val="1200"/>
              <a:buNone/>
              <a:defRPr sz="900"/>
            </a:lvl5pPr>
            <a:lvl6pPr lvl="5" algn="ctr" rtl="0">
              <a:lnSpc>
                <a:spcPct val="100000"/>
              </a:lnSpc>
              <a:spcBef>
                <a:spcPts val="0"/>
              </a:spcBef>
              <a:spcAft>
                <a:spcPts val="0"/>
              </a:spcAft>
              <a:buSzPts val="1200"/>
              <a:buNone/>
              <a:defRPr sz="900"/>
            </a:lvl6pPr>
            <a:lvl7pPr lvl="6" algn="ctr" rtl="0">
              <a:lnSpc>
                <a:spcPct val="100000"/>
              </a:lnSpc>
              <a:spcBef>
                <a:spcPts val="0"/>
              </a:spcBef>
              <a:spcAft>
                <a:spcPts val="0"/>
              </a:spcAft>
              <a:buSzPts val="1200"/>
              <a:buNone/>
              <a:defRPr sz="900"/>
            </a:lvl7pPr>
            <a:lvl8pPr lvl="7" algn="ctr" rtl="0">
              <a:lnSpc>
                <a:spcPct val="100000"/>
              </a:lnSpc>
              <a:spcBef>
                <a:spcPts val="0"/>
              </a:spcBef>
              <a:spcAft>
                <a:spcPts val="0"/>
              </a:spcAft>
              <a:buSzPts val="1200"/>
              <a:buNone/>
              <a:defRPr sz="900"/>
            </a:lvl8pPr>
            <a:lvl9pPr lvl="8" algn="ctr" rtl="0">
              <a:lnSpc>
                <a:spcPct val="100000"/>
              </a:lnSpc>
              <a:spcBef>
                <a:spcPts val="0"/>
              </a:spcBef>
              <a:spcAft>
                <a:spcPts val="0"/>
              </a:spcAft>
              <a:buSzPts val="1200"/>
              <a:buNone/>
              <a:defRPr sz="900"/>
            </a:lvl9pPr>
          </a:lstStyle>
          <a:p>
            <a:endParaRPr/>
          </a:p>
        </p:txBody>
      </p:sp>
    </p:spTree>
    <p:extLst>
      <p:ext uri="{BB962C8B-B14F-4D97-AF65-F5344CB8AC3E}">
        <p14:creationId xmlns:p14="http://schemas.microsoft.com/office/powerpoint/2010/main" val="26932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Google Shape;26;p5"/>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8" name="Google Shape;28;p5"/>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117200" y="115225"/>
            <a:ext cx="8909558" cy="4913024"/>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Google Shape;33;p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a:off x="104400" y="157125"/>
            <a:ext cx="8935121" cy="4829207"/>
          </a:xfrm>
          <a:custGeom>
            <a:avLst/>
            <a:gdLst/>
            <a:ahLst/>
            <a:cxnLst/>
            <a:rect l="l" t="t" r="r" b="b"/>
            <a:pathLst>
              <a:path w="92700" h="50102" extrusionOk="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a:endParaRPr/>
          </a:p>
        </p:txBody>
      </p:sp>
      <p:sp>
        <p:nvSpPr>
          <p:cNvPr id="38" name="Google Shape;38;p7"/>
          <p:cNvSpPr txBox="1">
            <a:spLocks noGrp="1"/>
          </p:cNvSpPr>
          <p:nvPr>
            <p:ph type="body" idx="1"/>
          </p:nvPr>
        </p:nvSpPr>
        <p:spPr>
          <a:xfrm>
            <a:off x="826025"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2"/>
          </p:nvPr>
        </p:nvSpPr>
        <p:spPr>
          <a:xfrm>
            <a:off x="3342844"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body" idx="3"/>
          </p:nvPr>
        </p:nvSpPr>
        <p:spPr>
          <a:xfrm>
            <a:off x="5859662"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Google Shape;41;p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p:nvPr/>
        </p:nvSpPr>
        <p:spPr>
          <a:xfrm>
            <a:off x="144225" y="157125"/>
            <a:ext cx="8855455" cy="4829191"/>
          </a:xfrm>
          <a:custGeom>
            <a:avLst/>
            <a:gdLst/>
            <a:ahLst/>
            <a:cxnLst/>
            <a:rect l="l" t="t" r="r" b="b"/>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FDD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FDDDAA"/>
              </a:buClr>
              <a:buSzPts val="2400"/>
              <a:buNone/>
              <a:defRPr>
                <a:solidFill>
                  <a:srgbClr val="FDDDAA"/>
                </a:solidFill>
              </a:defRPr>
            </a:lvl1pPr>
            <a:lvl2pPr lvl="1">
              <a:spcBef>
                <a:spcPts val="0"/>
              </a:spcBef>
              <a:spcAft>
                <a:spcPts val="0"/>
              </a:spcAft>
              <a:buClr>
                <a:srgbClr val="FDDDAA"/>
              </a:buClr>
              <a:buSzPts val="2400"/>
              <a:buNone/>
              <a:defRPr>
                <a:solidFill>
                  <a:srgbClr val="FDDDAA"/>
                </a:solidFill>
              </a:defRPr>
            </a:lvl2pPr>
            <a:lvl3pPr lvl="2">
              <a:spcBef>
                <a:spcPts val="0"/>
              </a:spcBef>
              <a:spcAft>
                <a:spcPts val="0"/>
              </a:spcAft>
              <a:buClr>
                <a:srgbClr val="FDDDAA"/>
              </a:buClr>
              <a:buSzPts val="2400"/>
              <a:buNone/>
              <a:defRPr>
                <a:solidFill>
                  <a:srgbClr val="FDDDAA"/>
                </a:solidFill>
              </a:defRPr>
            </a:lvl3pPr>
            <a:lvl4pPr lvl="3">
              <a:spcBef>
                <a:spcPts val="0"/>
              </a:spcBef>
              <a:spcAft>
                <a:spcPts val="0"/>
              </a:spcAft>
              <a:buClr>
                <a:srgbClr val="FDDDAA"/>
              </a:buClr>
              <a:buSzPts val="2400"/>
              <a:buNone/>
              <a:defRPr>
                <a:solidFill>
                  <a:srgbClr val="FDDDAA"/>
                </a:solidFill>
              </a:defRPr>
            </a:lvl4pPr>
            <a:lvl5pPr lvl="4">
              <a:spcBef>
                <a:spcPts val="0"/>
              </a:spcBef>
              <a:spcAft>
                <a:spcPts val="0"/>
              </a:spcAft>
              <a:buClr>
                <a:srgbClr val="FDDDAA"/>
              </a:buClr>
              <a:buSzPts val="2400"/>
              <a:buNone/>
              <a:defRPr>
                <a:solidFill>
                  <a:srgbClr val="FDDDAA"/>
                </a:solidFill>
              </a:defRPr>
            </a:lvl5pPr>
            <a:lvl6pPr lvl="5">
              <a:spcBef>
                <a:spcPts val="0"/>
              </a:spcBef>
              <a:spcAft>
                <a:spcPts val="0"/>
              </a:spcAft>
              <a:buClr>
                <a:srgbClr val="FDDDAA"/>
              </a:buClr>
              <a:buSzPts val="2400"/>
              <a:buNone/>
              <a:defRPr>
                <a:solidFill>
                  <a:srgbClr val="FDDDAA"/>
                </a:solidFill>
              </a:defRPr>
            </a:lvl6pPr>
            <a:lvl7pPr lvl="6">
              <a:spcBef>
                <a:spcPts val="0"/>
              </a:spcBef>
              <a:spcAft>
                <a:spcPts val="0"/>
              </a:spcAft>
              <a:buClr>
                <a:srgbClr val="FDDDAA"/>
              </a:buClr>
              <a:buSzPts val="2400"/>
              <a:buNone/>
              <a:defRPr>
                <a:solidFill>
                  <a:srgbClr val="FDDDAA"/>
                </a:solidFill>
              </a:defRPr>
            </a:lvl7pPr>
            <a:lvl8pPr lvl="7">
              <a:spcBef>
                <a:spcPts val="0"/>
              </a:spcBef>
              <a:spcAft>
                <a:spcPts val="0"/>
              </a:spcAft>
              <a:buClr>
                <a:srgbClr val="FDDDAA"/>
              </a:buClr>
              <a:buSzPts val="2400"/>
              <a:buNone/>
              <a:defRPr>
                <a:solidFill>
                  <a:srgbClr val="FDDDAA"/>
                </a:solidFill>
              </a:defRPr>
            </a:lvl8pPr>
            <a:lvl9pPr lvl="8">
              <a:spcBef>
                <a:spcPts val="0"/>
              </a:spcBef>
              <a:spcAft>
                <a:spcPts val="0"/>
              </a:spcAft>
              <a:buClr>
                <a:srgbClr val="FDDDAA"/>
              </a:buClr>
              <a:buSzPts val="2400"/>
              <a:buNone/>
              <a:defRPr>
                <a:solidFill>
                  <a:srgbClr val="FDDDAA"/>
                </a:solidFill>
              </a:defRPr>
            </a:lvl9pPr>
          </a:lstStyle>
          <a:p>
            <a:endParaRPr/>
          </a:p>
        </p:txBody>
      </p:sp>
      <p:sp>
        <p:nvSpPr>
          <p:cNvPr id="45" name="Google Shape;45;p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4805958"/>
            <a:ext cx="1920240" cy="274320"/>
          </a:xfrm>
          <a:prstGeom prst="rect">
            <a:avLst/>
          </a:prstGeom>
        </p:spPr>
        <p:txBody>
          <a:bodyPr/>
          <a:lstStyle>
            <a:lvl1pPr>
              <a:defRPr>
                <a:solidFill>
                  <a:srgbClr val="FFFFFF"/>
                </a:solidFill>
              </a:defRPr>
            </a:lvl1pPr>
            <a:extLst/>
          </a:lstStyle>
          <a:p>
            <a:fld id="{4AAD347D-5ACD-4C99-B74B-A9C85AD731AF}" type="datetimeFigureOut">
              <a:rPr lang="en-US" smtClean="0"/>
              <a:t>10/22/2023</a:t>
            </a:fld>
            <a:endParaRPr lang="en-US" dirty="0"/>
          </a:p>
        </p:txBody>
      </p:sp>
      <p:sp>
        <p:nvSpPr>
          <p:cNvPr id="19" name="Footer Placeholder 18"/>
          <p:cNvSpPr>
            <a:spLocks noGrp="1"/>
          </p:cNvSpPr>
          <p:nvPr>
            <p:ph type="ftr" sz="quarter" idx="11"/>
          </p:nvPr>
        </p:nvSpPr>
        <p:spPr>
          <a:xfrm>
            <a:off x="4380073" y="4805958"/>
            <a:ext cx="2350681" cy="273844"/>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7F1E4F-1CFF-5643-939E-02111984F565}" type="slidenum">
              <a:rPr lang="en-US" smtClean="0"/>
              <a:t>‹#›</a:t>
            </a:fld>
            <a:endParaRPr lang="en-US" dirty="0"/>
          </a:p>
        </p:txBody>
      </p:sp>
    </p:spTree>
    <p:extLst>
      <p:ext uri="{BB962C8B-B14F-4D97-AF65-F5344CB8AC3E}">
        <p14:creationId xmlns:p14="http://schemas.microsoft.com/office/powerpoint/2010/main" val="401910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bottom pattern">
  <p:cSld name="Blank bottom pattern">
    <p:spTree>
      <p:nvGrpSpPr>
        <p:cNvPr id="1" name="Shape 573"/>
        <p:cNvGrpSpPr/>
        <p:nvPr/>
      </p:nvGrpSpPr>
      <p:grpSpPr>
        <a:xfrm>
          <a:off x="0" y="0"/>
          <a:ext cx="0" cy="0"/>
          <a:chOff x="0" y="0"/>
          <a:chExt cx="0" cy="0"/>
        </a:xfrm>
      </p:grpSpPr>
      <p:grpSp>
        <p:nvGrpSpPr>
          <p:cNvPr id="574" name="Google Shape;574;p13"/>
          <p:cNvGrpSpPr/>
          <p:nvPr/>
        </p:nvGrpSpPr>
        <p:grpSpPr>
          <a:xfrm rot="10800000" flipH="1">
            <a:off x="900" y="3856775"/>
            <a:ext cx="9143992" cy="1286721"/>
            <a:chOff x="900" y="0"/>
            <a:chExt cx="9143992" cy="1286721"/>
          </a:xfrm>
        </p:grpSpPr>
        <p:sp>
          <p:nvSpPr>
            <p:cNvPr id="575" name="Google Shape;575;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13"/>
          <p:cNvSpPr txBox="1">
            <a:spLocks noGrp="1"/>
          </p:cNvSpPr>
          <p:nvPr>
            <p:ph type="sldNum" idx="12"/>
          </p:nvPr>
        </p:nvSpPr>
        <p:spPr>
          <a:xfrm>
            <a:off x="8547649" y="4749850"/>
            <a:ext cx="557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6281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1pPr>
            <a:lvl2pPr marL="914400" lvl="1"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2pPr>
            <a:lvl3pPr marL="1371600" lvl="2"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3pPr>
            <a:lvl4pPr marL="1828800" lvl="3"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4pPr>
            <a:lvl5pPr marL="2286000" lvl="4"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5pPr>
            <a:lvl6pPr marL="2743200" lvl="5"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6pPr>
            <a:lvl7pPr marL="3200400" lvl="6"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7pPr>
            <a:lvl8pPr marL="3657600" lvl="7"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8pPr>
            <a:lvl9pPr marL="4114800" lvl="8" indent="-368300">
              <a:spcBef>
                <a:spcPts val="0"/>
              </a:spcBef>
              <a:spcAft>
                <a:spcPts val="0"/>
              </a:spcAft>
              <a:buClr>
                <a:srgbClr val="7C7F91"/>
              </a:buClr>
              <a:buSzPts val="2200"/>
              <a:buFont typeface="Muli Regular"/>
              <a:buChar char="‐"/>
              <a:defRPr sz="2200">
                <a:solidFill>
                  <a:srgbClr val="7C7F91"/>
                </a:solidFill>
                <a:latin typeface="Muli Regular"/>
                <a:ea typeface="Muli Regular"/>
                <a:cs typeface="Muli Regular"/>
                <a:sym typeface="Muli Regular"/>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7C7F91"/>
                </a:solidFill>
                <a:latin typeface="Muli Regular"/>
                <a:ea typeface="Muli Regular"/>
                <a:cs typeface="Muli Regular"/>
                <a:sym typeface="Muli Regular"/>
              </a:defRPr>
            </a:lvl1pPr>
            <a:lvl2pPr lvl="1" algn="ctr">
              <a:buNone/>
              <a:defRPr sz="1200">
                <a:solidFill>
                  <a:srgbClr val="7C7F91"/>
                </a:solidFill>
                <a:latin typeface="Muli Regular"/>
                <a:ea typeface="Muli Regular"/>
                <a:cs typeface="Muli Regular"/>
                <a:sym typeface="Muli Regular"/>
              </a:defRPr>
            </a:lvl2pPr>
            <a:lvl3pPr lvl="2" algn="ctr">
              <a:buNone/>
              <a:defRPr sz="1200">
                <a:solidFill>
                  <a:srgbClr val="7C7F91"/>
                </a:solidFill>
                <a:latin typeface="Muli Regular"/>
                <a:ea typeface="Muli Regular"/>
                <a:cs typeface="Muli Regular"/>
                <a:sym typeface="Muli Regular"/>
              </a:defRPr>
            </a:lvl3pPr>
            <a:lvl4pPr lvl="3" algn="ctr">
              <a:buNone/>
              <a:defRPr sz="1200">
                <a:solidFill>
                  <a:srgbClr val="7C7F91"/>
                </a:solidFill>
                <a:latin typeface="Muli Regular"/>
                <a:ea typeface="Muli Regular"/>
                <a:cs typeface="Muli Regular"/>
                <a:sym typeface="Muli Regular"/>
              </a:defRPr>
            </a:lvl4pPr>
            <a:lvl5pPr lvl="4" algn="ctr">
              <a:buNone/>
              <a:defRPr sz="1200">
                <a:solidFill>
                  <a:srgbClr val="7C7F91"/>
                </a:solidFill>
                <a:latin typeface="Muli Regular"/>
                <a:ea typeface="Muli Regular"/>
                <a:cs typeface="Muli Regular"/>
                <a:sym typeface="Muli Regular"/>
              </a:defRPr>
            </a:lvl5pPr>
            <a:lvl6pPr lvl="5" algn="ctr">
              <a:buNone/>
              <a:defRPr sz="1200">
                <a:solidFill>
                  <a:srgbClr val="7C7F91"/>
                </a:solidFill>
                <a:latin typeface="Muli Regular"/>
                <a:ea typeface="Muli Regular"/>
                <a:cs typeface="Muli Regular"/>
                <a:sym typeface="Muli Regular"/>
              </a:defRPr>
            </a:lvl6pPr>
            <a:lvl7pPr lvl="6" algn="ctr">
              <a:buNone/>
              <a:defRPr sz="1200">
                <a:solidFill>
                  <a:srgbClr val="7C7F91"/>
                </a:solidFill>
                <a:latin typeface="Muli Regular"/>
                <a:ea typeface="Muli Regular"/>
                <a:cs typeface="Muli Regular"/>
                <a:sym typeface="Muli Regular"/>
              </a:defRPr>
            </a:lvl7pPr>
            <a:lvl8pPr lvl="7" algn="ctr">
              <a:buNone/>
              <a:defRPr sz="1200">
                <a:solidFill>
                  <a:srgbClr val="7C7F91"/>
                </a:solidFill>
                <a:latin typeface="Muli Regular"/>
                <a:ea typeface="Muli Regular"/>
                <a:cs typeface="Muli Regular"/>
                <a:sym typeface="Muli Regular"/>
              </a:defRPr>
            </a:lvl8pPr>
            <a:lvl9pPr lvl="8" algn="ctr">
              <a:buNone/>
              <a:defRPr sz="1200">
                <a:solidFill>
                  <a:srgbClr val="7C7F91"/>
                </a:solidFill>
                <a:latin typeface="Muli Regular"/>
                <a:ea typeface="Muli Regular"/>
                <a:cs typeface="Muli Regular"/>
                <a:sym typeface="Muli Regula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9" r:id="rId8"/>
    <p:sldLayoutId id="2147483688" r:id="rId9"/>
    <p:sldLayoutId id="214748368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7000"/>
            <a:lum/>
          </a:blip>
          <a:srcRect/>
          <a:stretch>
            <a:fillRect l="-22000" t="-3000" r="-3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0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smtClean="0"/>
            </a:lvl1pPr>
          </a:lstStyle>
          <a:p>
            <a:pPr>
              <a:defRPr/>
            </a:pPr>
            <a:endParaRPr lang="en-US"/>
          </a:p>
        </p:txBody>
      </p:sp>
      <p:sp>
        <p:nvSpPr>
          <p:cNvPr id="4710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smtClean="0"/>
            </a:lvl1pPr>
          </a:lstStyle>
          <a:p>
            <a:pPr>
              <a:defRPr/>
            </a:pPr>
            <a:endParaRPr lang="en-US"/>
          </a:p>
        </p:txBody>
      </p:sp>
      <p:sp>
        <p:nvSpPr>
          <p:cNvPr id="4711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5E8FEDFB-86EB-4489-8BAA-862BF108456D}" type="slidenum">
              <a:rPr lang="en-US"/>
              <a:pPr>
                <a:defRPr/>
              </a:pPr>
              <a:t>‹#›</a:t>
            </a:fld>
            <a:endParaRPr lang="en-US"/>
          </a:p>
        </p:txBody>
      </p:sp>
    </p:spTree>
    <p:extLst>
      <p:ext uri="{BB962C8B-B14F-4D97-AF65-F5344CB8AC3E}">
        <p14:creationId xmlns:p14="http://schemas.microsoft.com/office/powerpoint/2010/main" val="15072961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24.jpe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8.gif"/><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14" descr="heart4"/>
          <p:cNvPicPr>
            <a:picLocks noGrp="1" noChangeAspect="1" noChangeArrowheads="1" noCrop="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 y="996553"/>
            <a:ext cx="5191125" cy="41469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5" name="Picture 20" descr="ImageX[49]"/>
          <p:cNvPicPr>
            <a:picLocks noGrp="1" noChangeAspect="1" noChangeArrowheads="1" noCrop="1"/>
          </p:cNvPicPr>
          <p:nvPr>
            <p:ph type="subTitle" idx="1"/>
          </p:nvPr>
        </p:nvPicPr>
        <p:blipFill>
          <a:blip r:embed="rId4">
            <a:extLst>
              <a:ext uri="{28A0092B-C50C-407E-A947-70E740481C1C}">
                <a14:useLocalDpi xmlns:a14="http://schemas.microsoft.com/office/drawing/2010/main" val="0"/>
              </a:ext>
            </a:extLst>
          </a:blip>
          <a:stretch>
            <a:fillRect/>
          </a:stretch>
        </p:blipFill>
        <p:spPr>
          <a:xfrm>
            <a:off x="4171950" y="2819400"/>
            <a:ext cx="8001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3" name="Picture 12"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74295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18"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04200">
            <a:off x="5029200" y="457201"/>
            <a:ext cx="793750" cy="63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6"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31494">
            <a:off x="7975600" y="1701801"/>
            <a:ext cx="595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21"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31494">
            <a:off x="2870200" y="3816351"/>
            <a:ext cx="595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9"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0978">
            <a:off x="1219200" y="3886201"/>
            <a:ext cx="7366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17"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47067">
            <a:off x="381000" y="2743201"/>
            <a:ext cx="7366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8"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028951"/>
            <a:ext cx="2924175" cy="18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10"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9826" y="297180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14"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165735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2" descr="49296896_comic%20paper%2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14300"/>
            <a:ext cx="91805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17"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47067">
            <a:off x="254001" y="2263378"/>
            <a:ext cx="7366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Picture 19"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0978">
            <a:off x="838200" y="3543301"/>
            <a:ext cx="7366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21"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31494">
            <a:off x="2717800" y="3644901"/>
            <a:ext cx="595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8"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27402" y="3317999"/>
            <a:ext cx="2924175" cy="172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10"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420666"/>
            <a:ext cx="2924175" cy="172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9" name="Picture 14"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177165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0" name="Picture 20"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31494">
            <a:off x="7137400" y="3244851"/>
            <a:ext cx="595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1" name="Picture 16"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731494">
            <a:off x="7670800" y="1701801"/>
            <a:ext cx="595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3" name="Picture 18" descr="ImageX[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04200">
            <a:off x="5364164" y="250032"/>
            <a:ext cx="793750" cy="63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4" name="Picture 12"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5" name="Picture 14"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1" y="45720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12"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8" name="Picture 14"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5735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9" name="WordArt 3"/>
          <p:cNvSpPr>
            <a:spLocks noChangeArrowheads="1" noChangeShapeType="1" noTextEdit="1"/>
          </p:cNvSpPr>
          <p:nvPr/>
        </p:nvSpPr>
        <p:spPr bwMode="auto">
          <a:xfrm>
            <a:off x="256147" y="3484849"/>
            <a:ext cx="6657976" cy="138794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fromWordArt="1">
            <a:prstTxWarp prst="textArchUp">
              <a:avLst/>
            </a:prstTxWarp>
          </a:bodyPr>
          <a:lstStyle/>
          <a:p>
            <a:pPr algn="ctr"/>
            <a:r>
              <a:rPr lang="en-US" sz="2800" b="1" i="1" kern="10" dirty="0" err="1">
                <a:solidFill>
                  <a:srgbClr val="FF0000"/>
                </a:solidFill>
                <a:latin typeface="Times New Roman" pitchFamily="18" charset="0"/>
                <a:cs typeface="Times New Roman" pitchFamily="18" charset="0"/>
              </a:rPr>
              <a:t>Khoa</a:t>
            </a:r>
            <a:r>
              <a:rPr lang="en-US" sz="2800" b="1" i="1" kern="10" dirty="0">
                <a:solidFill>
                  <a:srgbClr val="FF0000"/>
                </a:solidFill>
                <a:latin typeface="Times New Roman" pitchFamily="18" charset="0"/>
                <a:cs typeface="Times New Roman" pitchFamily="18" charset="0"/>
              </a:rPr>
              <a:t> </a:t>
            </a:r>
            <a:r>
              <a:rPr lang="en-US" sz="2800" b="1" i="1" kern="10" dirty="0" err="1">
                <a:solidFill>
                  <a:srgbClr val="FF0000"/>
                </a:solidFill>
                <a:latin typeface="Times New Roman" pitchFamily="18" charset="0"/>
                <a:cs typeface="Times New Roman" pitchFamily="18" charset="0"/>
              </a:rPr>
              <a:t>học</a:t>
            </a:r>
            <a:r>
              <a:rPr lang="en-US" sz="2800" b="1" i="1" kern="10" dirty="0">
                <a:solidFill>
                  <a:srgbClr val="FF0000"/>
                </a:solidFill>
                <a:latin typeface="Times New Roman" pitchFamily="18" charset="0"/>
                <a:cs typeface="Times New Roman" pitchFamily="18" charset="0"/>
              </a:rPr>
              <a:t> </a:t>
            </a:r>
            <a:r>
              <a:rPr lang="en-US" sz="2800" b="1" i="1" kern="10" dirty="0" err="1">
                <a:solidFill>
                  <a:srgbClr val="FF0000"/>
                </a:solidFill>
                <a:latin typeface="Times New Roman" pitchFamily="18" charset="0"/>
                <a:cs typeface="Times New Roman" pitchFamily="18" charset="0"/>
              </a:rPr>
              <a:t>tự</a:t>
            </a:r>
            <a:r>
              <a:rPr lang="en-US" sz="2800" b="1" i="1" kern="10" dirty="0">
                <a:solidFill>
                  <a:srgbClr val="FF0000"/>
                </a:solidFill>
                <a:latin typeface="Times New Roman" pitchFamily="18" charset="0"/>
                <a:cs typeface="Times New Roman" pitchFamily="18" charset="0"/>
              </a:rPr>
              <a:t> </a:t>
            </a:r>
            <a:r>
              <a:rPr lang="en-US" sz="2800" b="1" i="1" kern="10" dirty="0" err="1">
                <a:solidFill>
                  <a:srgbClr val="FF0000"/>
                </a:solidFill>
                <a:latin typeface="Times New Roman" pitchFamily="18" charset="0"/>
                <a:cs typeface="Times New Roman" pitchFamily="18" charset="0"/>
              </a:rPr>
              <a:t>nhiên</a:t>
            </a:r>
            <a:endParaRPr lang="en-US" sz="2800" b="1" i="1" kern="10" dirty="0">
              <a:solidFill>
                <a:srgbClr val="FF0000"/>
              </a:solidFill>
              <a:latin typeface="Times New Roman" pitchFamily="18" charset="0"/>
              <a:cs typeface="Times New Roman" pitchFamily="18" charset="0"/>
            </a:endParaRPr>
          </a:p>
          <a:p>
            <a:pPr algn="ctr"/>
            <a:r>
              <a:rPr lang="en-US" sz="2800" b="1" i="1" kern="10" dirty="0" err="1">
                <a:solidFill>
                  <a:srgbClr val="FF0000"/>
                </a:solidFill>
                <a:latin typeface="Times New Roman" pitchFamily="18" charset="0"/>
                <a:cs typeface="Times New Roman" pitchFamily="18" charset="0"/>
              </a:rPr>
              <a:t>Lớp</a:t>
            </a:r>
            <a:r>
              <a:rPr lang="en-US" sz="2800" b="1" i="1" kern="10" dirty="0">
                <a:solidFill>
                  <a:srgbClr val="FF0000"/>
                </a:solidFill>
                <a:latin typeface="Times New Roman" pitchFamily="18" charset="0"/>
                <a:cs typeface="Times New Roman" pitchFamily="18" charset="0"/>
              </a:rPr>
              <a:t> 6  </a:t>
            </a:r>
          </a:p>
          <a:p>
            <a:pPr algn="ctr"/>
            <a:endParaRPr lang="vi-VN" sz="2800" b="1" i="1" kern="10" dirty="0">
              <a:solidFill>
                <a:srgbClr val="FF0000"/>
              </a:solidFill>
              <a:latin typeface="Times New Roman" pitchFamily="18" charset="0"/>
              <a:cs typeface="Times New Roman" pitchFamily="18" charset="0"/>
            </a:endParaRPr>
          </a:p>
        </p:txBody>
      </p:sp>
      <p:pic>
        <p:nvPicPr>
          <p:cNvPr id="28" name="Picture 14" descr="heart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1" y="571501"/>
            <a:ext cx="2924175"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06030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519">
                                            <p:txEl>
                                              <p:pRg st="0" end="0"/>
                                            </p:txEl>
                                          </p:spTgt>
                                        </p:tgtEl>
                                        <p:attrNameLst>
                                          <p:attrName>style.visibility</p:attrName>
                                        </p:attrNameLst>
                                      </p:cBhvr>
                                      <p:to>
                                        <p:strVal val="visible"/>
                                      </p:to>
                                    </p:set>
                                    <p:anim calcmode="lin" valueType="num">
                                      <p:cBhvr additive="base">
                                        <p:cTn id="7" dur="500" fill="hold"/>
                                        <p:tgtEl>
                                          <p:spTgt spid="635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5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519">
                                            <p:txEl>
                                              <p:pRg st="1" end="1"/>
                                            </p:txEl>
                                          </p:spTgt>
                                        </p:tgtEl>
                                        <p:attrNameLst>
                                          <p:attrName>style.visibility</p:attrName>
                                        </p:attrNameLst>
                                      </p:cBhvr>
                                      <p:to>
                                        <p:strVal val="visible"/>
                                      </p:to>
                                    </p:set>
                                    <p:anim calcmode="lin" valueType="num">
                                      <p:cBhvr additive="base">
                                        <p:cTn id="11" dur="500" fill="hold"/>
                                        <p:tgtEl>
                                          <p:spTgt spid="635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5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1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58" y="1656585"/>
            <a:ext cx="3690871" cy="2864665"/>
          </a:xfrm>
          <a:prstGeom prst="rect">
            <a:avLst/>
          </a:prstGeom>
        </p:spPr>
      </p:pic>
      <p:sp>
        <p:nvSpPr>
          <p:cNvPr id="4" name="TextBox 3"/>
          <p:cNvSpPr txBox="1"/>
          <p:nvPr/>
        </p:nvSpPr>
        <p:spPr>
          <a:xfrm>
            <a:off x="4572000" y="2013953"/>
            <a:ext cx="3986374" cy="1938992"/>
          </a:xfrm>
          <a:prstGeom prst="rect">
            <a:avLst/>
          </a:prstGeom>
          <a:noFill/>
        </p:spPr>
        <p:txBody>
          <a:bodyPr wrap="square" rtlCol="0">
            <a:spAutoFit/>
          </a:bodyPr>
          <a:lstStyle/>
          <a:p>
            <a:pPr algn="just"/>
            <a:r>
              <a:rPr lang="en-US" sz="2400" dirty="0" err="1"/>
              <a:t>Củi</a:t>
            </a:r>
            <a:r>
              <a:rPr lang="en-US" sz="2400" dirty="0"/>
              <a:t>, than </a:t>
            </a:r>
            <a:r>
              <a:rPr lang="en-US" sz="2400" dirty="0" err="1"/>
              <a:t>đá</a:t>
            </a:r>
            <a:r>
              <a:rPr lang="en-US" sz="2400" dirty="0"/>
              <a:t>, </a:t>
            </a:r>
            <a:r>
              <a:rPr lang="en-US" sz="2400" dirty="0" err="1"/>
              <a:t>xăng</a:t>
            </a:r>
            <a:r>
              <a:rPr lang="en-US" sz="2400" dirty="0"/>
              <a:t>, gas </a:t>
            </a:r>
            <a:r>
              <a:rPr lang="en-US" sz="2400" dirty="0" err="1"/>
              <a:t>là</a:t>
            </a:r>
            <a:r>
              <a:rPr lang="en-US" sz="2400" dirty="0"/>
              <a:t> </a:t>
            </a:r>
            <a:r>
              <a:rPr lang="en-US" sz="2400" dirty="0" err="1"/>
              <a:t>những</a:t>
            </a:r>
            <a:r>
              <a:rPr lang="en-US" sz="2400" dirty="0"/>
              <a:t> </a:t>
            </a:r>
            <a:r>
              <a:rPr lang="en-US" sz="2400" dirty="0" err="1"/>
              <a:t>nhiên</a:t>
            </a:r>
            <a:r>
              <a:rPr lang="en-US" sz="2400" dirty="0"/>
              <a:t> </a:t>
            </a:r>
            <a:r>
              <a:rPr lang="en-US" sz="2400" dirty="0" err="1"/>
              <a:t>liệu</a:t>
            </a:r>
            <a:r>
              <a:rPr lang="en-US" sz="2400" dirty="0"/>
              <a:t> </a:t>
            </a:r>
            <a:r>
              <a:rPr lang="en-US" sz="2400" dirty="0" err="1"/>
              <a:t>thường</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Dựa</a:t>
            </a:r>
            <a:r>
              <a:rPr lang="en-US" sz="2400" dirty="0"/>
              <a:t> </a:t>
            </a:r>
            <a:r>
              <a:rPr lang="en-US" sz="2400" dirty="0" err="1"/>
              <a:t>vào</a:t>
            </a:r>
            <a:r>
              <a:rPr lang="en-US" sz="2400" dirty="0"/>
              <a:t> </a:t>
            </a:r>
            <a:r>
              <a:rPr lang="en-US" sz="2400" dirty="0" err="1"/>
              <a:t>quan</a:t>
            </a:r>
            <a:r>
              <a:rPr lang="en-US" sz="2400" dirty="0"/>
              <a:t> </a:t>
            </a:r>
            <a:r>
              <a:rPr lang="en-US" sz="2400" dirty="0" err="1"/>
              <a:t>sát</a:t>
            </a:r>
            <a:r>
              <a:rPr lang="en-US" sz="2400" dirty="0"/>
              <a:t> </a:t>
            </a:r>
            <a:r>
              <a:rPr lang="en-US" sz="2400" dirty="0" err="1"/>
              <a:t>của</a:t>
            </a:r>
            <a:r>
              <a:rPr lang="en-US" sz="2400" dirty="0"/>
              <a:t> </a:t>
            </a:r>
            <a:r>
              <a:rPr lang="en-US" sz="2400" dirty="0" err="1"/>
              <a:t>em</a:t>
            </a:r>
            <a:r>
              <a:rPr lang="en-US" sz="2400" dirty="0"/>
              <a:t>, </a:t>
            </a:r>
            <a:r>
              <a:rPr lang="en-US" sz="2400" dirty="0" err="1"/>
              <a:t>hãy</a:t>
            </a:r>
            <a:r>
              <a:rPr lang="en-US" sz="2400" dirty="0"/>
              <a:t> </a:t>
            </a:r>
            <a:r>
              <a:rPr lang="en-US" sz="2400" dirty="0" err="1"/>
              <a:t>hoàn</a:t>
            </a:r>
            <a:r>
              <a:rPr lang="en-US" sz="2400" dirty="0"/>
              <a:t> </a:t>
            </a:r>
            <a:r>
              <a:rPr lang="en-US" sz="2400" dirty="0" err="1"/>
              <a:t>thành</a:t>
            </a:r>
            <a:r>
              <a:rPr lang="en-US" sz="2400" dirty="0"/>
              <a:t> </a:t>
            </a:r>
            <a:r>
              <a:rPr lang="en-US" sz="2400" dirty="0" err="1"/>
              <a:t>bảng</a:t>
            </a:r>
            <a:r>
              <a:rPr lang="en-US" sz="2400" dirty="0"/>
              <a:t> 12.1</a:t>
            </a:r>
          </a:p>
        </p:txBody>
      </p:sp>
      <p:sp>
        <p:nvSpPr>
          <p:cNvPr id="9" name="Pentagon 8"/>
          <p:cNvSpPr/>
          <p:nvPr/>
        </p:nvSpPr>
        <p:spPr>
          <a:xfrm>
            <a:off x="161925" y="104775"/>
            <a:ext cx="8858250"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2</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sz="2400" b="1" dirty="0">
                <a:solidFill>
                  <a:schemeClr val="bg1">
                    <a:lumMod val="95000"/>
                  </a:schemeClr>
                </a:solidFill>
                <a:latin typeface="Times New Roman" panose="02020603050405020304" pitchFamily="18" charset="0"/>
                <a:cs typeface="Times New Roman" panose="02020603050405020304" pitchFamily="18" charset="0"/>
              </a:rPr>
              <a:t>MỘT SỐ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TÍNH CHẤT VÀ ỨNG DỤNG CỦA 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LIỆU</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778733681"/>
              </p:ext>
            </p:extLst>
          </p:nvPr>
        </p:nvGraphicFramePr>
        <p:xfrm>
          <a:off x="57826" y="24518"/>
          <a:ext cx="9010876" cy="5118981"/>
        </p:xfrm>
        <a:graphic>
          <a:graphicData uri="http://schemas.openxmlformats.org/drawingml/2006/table">
            <a:tbl>
              <a:tblPr firstRow="1" firstCol="1" bandRow="1">
                <a:tableStyleId>{5C22544A-7EE6-4342-B048-85BDC9FD1C3A}</a:tableStyleId>
              </a:tblPr>
              <a:tblGrid>
                <a:gridCol w="1662003">
                  <a:extLst>
                    <a:ext uri="{9D8B030D-6E8A-4147-A177-3AD203B41FA5}">
                      <a16:colId xmlns="" xmlns:a16="http://schemas.microsoft.com/office/drawing/2014/main" val="3794916761"/>
                    </a:ext>
                  </a:extLst>
                </a:gridCol>
                <a:gridCol w="1900989">
                  <a:extLst>
                    <a:ext uri="{9D8B030D-6E8A-4147-A177-3AD203B41FA5}">
                      <a16:colId xmlns="" xmlns:a16="http://schemas.microsoft.com/office/drawing/2014/main" val="3316645768"/>
                    </a:ext>
                  </a:extLst>
                </a:gridCol>
                <a:gridCol w="2009274">
                  <a:extLst>
                    <a:ext uri="{9D8B030D-6E8A-4147-A177-3AD203B41FA5}">
                      <a16:colId xmlns="" xmlns:a16="http://schemas.microsoft.com/office/drawing/2014/main" val="4041177388"/>
                    </a:ext>
                  </a:extLst>
                </a:gridCol>
                <a:gridCol w="1768642">
                  <a:extLst>
                    <a:ext uri="{9D8B030D-6E8A-4147-A177-3AD203B41FA5}">
                      <a16:colId xmlns="" xmlns:a16="http://schemas.microsoft.com/office/drawing/2014/main" val="3111296352"/>
                    </a:ext>
                  </a:extLst>
                </a:gridCol>
                <a:gridCol w="1669968">
                  <a:extLst>
                    <a:ext uri="{9D8B030D-6E8A-4147-A177-3AD203B41FA5}">
                      <a16:colId xmlns="" xmlns:a16="http://schemas.microsoft.com/office/drawing/2014/main" val="1448822097"/>
                    </a:ext>
                  </a:extLst>
                </a:gridCol>
              </a:tblGrid>
              <a:tr h="1023209">
                <a:tc>
                  <a:txBody>
                    <a:bodyPr/>
                    <a:lstStyle/>
                    <a:p>
                      <a:pPr algn="r">
                        <a:spcAft>
                          <a:spcPts val="0"/>
                        </a:spcAft>
                      </a:pPr>
                      <a:r>
                        <a:rPr lang="en-US" sz="1900" dirty="0">
                          <a:effectLst/>
                        </a:rPr>
                        <a:t>  </a:t>
                      </a:r>
                      <a:r>
                        <a:rPr lang="en-US" sz="1900" dirty="0" err="1">
                          <a:effectLst/>
                        </a:rPr>
                        <a:t>Nhiên</a:t>
                      </a:r>
                      <a:r>
                        <a:rPr lang="en-US" sz="1900" dirty="0">
                          <a:effectLst/>
                        </a:rPr>
                        <a:t> </a:t>
                      </a:r>
                      <a:r>
                        <a:rPr lang="en-US" sz="1900" dirty="0" err="1">
                          <a:effectLst/>
                        </a:rPr>
                        <a:t>liệu</a:t>
                      </a:r>
                      <a:endParaRPr lang="en-US" sz="1900" dirty="0">
                        <a:effectLst/>
                      </a:endParaRPr>
                    </a:p>
                    <a:p>
                      <a:pPr algn="ctr">
                        <a:spcAft>
                          <a:spcPts val="0"/>
                        </a:spcAft>
                      </a:pPr>
                      <a:r>
                        <a:rPr lang="en-US" sz="1900" dirty="0">
                          <a:effectLst/>
                        </a:rPr>
                        <a:t> </a:t>
                      </a:r>
                    </a:p>
                    <a:p>
                      <a:pPr algn="l">
                        <a:spcAft>
                          <a:spcPts val="0"/>
                        </a:spcAft>
                      </a:pPr>
                      <a:r>
                        <a:rPr lang="en-US" sz="1900" dirty="0" err="1">
                          <a:effectLst/>
                        </a:rPr>
                        <a:t>Đặc</a:t>
                      </a:r>
                      <a:r>
                        <a:rPr lang="en-US" sz="1900" dirty="0">
                          <a:effectLst/>
                        </a:rPr>
                        <a:t> </a:t>
                      </a:r>
                      <a:r>
                        <a:rPr lang="en-US" sz="1900" dirty="0" err="1">
                          <a:effectLst/>
                        </a:rPr>
                        <a:t>trưng</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r>
                        <a:rPr lang="en-US" sz="1900">
                          <a:effectLst/>
                        </a:rPr>
                        <a:t>Củi</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r>
                        <a:rPr lang="en-US" sz="1900">
                          <a:effectLst/>
                        </a:rPr>
                        <a:t>Than</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r>
                        <a:rPr lang="en-US" sz="1900">
                          <a:effectLst/>
                        </a:rPr>
                        <a:t>Xăng</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r>
                        <a:rPr lang="en-US" sz="1900">
                          <a:effectLst/>
                        </a:rPr>
                        <a:t>Gas</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extLst>
                  <a:ext uri="{0D108BD9-81ED-4DB2-BD59-A6C34878D82A}">
                    <a16:rowId xmlns="" xmlns:a16="http://schemas.microsoft.com/office/drawing/2014/main" val="1380095828"/>
                  </a:ext>
                </a:extLst>
              </a:tr>
              <a:tr h="566874">
                <a:tc>
                  <a:txBody>
                    <a:bodyPr/>
                    <a:lstStyle/>
                    <a:p>
                      <a:pPr algn="ctr">
                        <a:spcAft>
                          <a:spcPts val="0"/>
                        </a:spcAft>
                      </a:pPr>
                      <a:r>
                        <a:rPr lang="en-US" sz="1900">
                          <a:effectLst/>
                        </a:rPr>
                        <a:t>Trạng thái</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ctr">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extLst>
                  <a:ext uri="{0D108BD9-81ED-4DB2-BD59-A6C34878D82A}">
                    <a16:rowId xmlns="" xmlns:a16="http://schemas.microsoft.com/office/drawing/2014/main" val="4026984436"/>
                  </a:ext>
                </a:extLst>
              </a:tr>
              <a:tr h="1823549">
                <a:tc>
                  <a:txBody>
                    <a:bodyPr/>
                    <a:lstStyle/>
                    <a:p>
                      <a:pPr algn="ctr">
                        <a:spcAft>
                          <a:spcPts val="0"/>
                        </a:spcAft>
                      </a:pPr>
                      <a:r>
                        <a:rPr lang="en-US" sz="1900">
                          <a:effectLst/>
                        </a:rPr>
                        <a:t>Khả năng cháy</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extLst>
                  <a:ext uri="{0D108BD9-81ED-4DB2-BD59-A6C34878D82A}">
                    <a16:rowId xmlns="" xmlns:a16="http://schemas.microsoft.com/office/drawing/2014/main" val="264824360"/>
                  </a:ext>
                </a:extLst>
              </a:tr>
              <a:tr h="1705349">
                <a:tc>
                  <a:txBody>
                    <a:bodyPr/>
                    <a:lstStyle/>
                    <a:p>
                      <a:pPr algn="ctr">
                        <a:spcAft>
                          <a:spcPts val="0"/>
                        </a:spcAft>
                      </a:pPr>
                      <a:r>
                        <a:rPr lang="en-US" sz="1900">
                          <a:effectLst/>
                        </a:rPr>
                        <a:t>Ứng dụng</a:t>
                      </a: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tc>
                  <a:txBody>
                    <a:bodyPr/>
                    <a:lstStyle/>
                    <a:p>
                      <a:pPr algn="just">
                        <a:spcAft>
                          <a:spcPts val="0"/>
                        </a:spcAft>
                      </a:pP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20" marR="49120" marT="0" marB="0" anchor="ctr"/>
                </a:tc>
                <a:extLst>
                  <a:ext uri="{0D108BD9-81ED-4DB2-BD59-A6C34878D82A}">
                    <a16:rowId xmlns="" xmlns:a16="http://schemas.microsoft.com/office/drawing/2014/main" val="3064822508"/>
                  </a:ext>
                </a:extLst>
              </a:tr>
            </a:tbl>
          </a:graphicData>
        </a:graphic>
      </p:graphicFrame>
      <p:cxnSp>
        <p:nvCxnSpPr>
          <p:cNvPr id="7" name="Straight Connector 6"/>
          <p:cNvCxnSpPr/>
          <p:nvPr/>
        </p:nvCxnSpPr>
        <p:spPr>
          <a:xfrm>
            <a:off x="57826" y="24064"/>
            <a:ext cx="1674034" cy="9908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28128" y="1116959"/>
            <a:ext cx="633507" cy="384721"/>
          </a:xfrm>
          <a:prstGeom prst="rect">
            <a:avLst/>
          </a:prstGeom>
        </p:spPr>
        <p:txBody>
          <a:bodyPr wrap="none">
            <a:spAutoFit/>
          </a:bodyPr>
          <a:lstStyle/>
          <a:p>
            <a:pPr algn="ctr"/>
            <a:r>
              <a:rPr lang="en-US" sz="1900"/>
              <a:t>Rắn</a:t>
            </a:r>
            <a:endParaRPr lang="en-US" sz="1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246510" y="1097145"/>
            <a:ext cx="633507" cy="384721"/>
          </a:xfrm>
          <a:prstGeom prst="rect">
            <a:avLst/>
          </a:prstGeom>
        </p:spPr>
        <p:txBody>
          <a:bodyPr wrap="none">
            <a:spAutoFit/>
          </a:bodyPr>
          <a:lstStyle/>
          <a:p>
            <a:pPr algn="ctr"/>
            <a:r>
              <a:rPr lang="en-US" sz="1900"/>
              <a:t>Rắn</a:t>
            </a:r>
            <a:endParaRPr lang="en-US" sz="1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131385" y="1063028"/>
            <a:ext cx="729688" cy="384721"/>
          </a:xfrm>
          <a:prstGeom prst="rect">
            <a:avLst/>
          </a:prstGeom>
        </p:spPr>
        <p:txBody>
          <a:bodyPr wrap="none">
            <a:spAutoFit/>
          </a:bodyPr>
          <a:lstStyle/>
          <a:p>
            <a:pPr algn="ctr"/>
            <a:r>
              <a:rPr lang="en-US" sz="1900" smtClean="0"/>
              <a:t>Lỏng</a:t>
            </a:r>
            <a:endParaRPr lang="en-US" sz="1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7969850" y="1116958"/>
            <a:ext cx="550151" cy="384721"/>
          </a:xfrm>
          <a:prstGeom prst="rect">
            <a:avLst/>
          </a:prstGeom>
        </p:spPr>
        <p:txBody>
          <a:bodyPr wrap="none">
            <a:spAutoFit/>
          </a:bodyPr>
          <a:lstStyle/>
          <a:p>
            <a:pPr algn="ctr"/>
            <a:r>
              <a:rPr lang="en-US" sz="1900" smtClean="0"/>
              <a:t>Khí</a:t>
            </a:r>
            <a:endParaRPr lang="en-US" sz="1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915927" y="1809462"/>
            <a:ext cx="1457907" cy="1261884"/>
          </a:xfrm>
          <a:prstGeom prst="rect">
            <a:avLst/>
          </a:prstGeom>
        </p:spPr>
        <p:txBody>
          <a:bodyPr wrap="square">
            <a:spAutoFit/>
          </a:bodyPr>
          <a:lstStyle/>
          <a:p>
            <a:pPr algn="just"/>
            <a:r>
              <a:rPr lang="en-US" sz="1900" dirty="0" err="1"/>
              <a:t>Củi</a:t>
            </a:r>
            <a:r>
              <a:rPr lang="en-US" sz="1900" dirty="0"/>
              <a:t> </a:t>
            </a:r>
            <a:r>
              <a:rPr lang="en-US" sz="1900" dirty="0" err="1"/>
              <a:t>khô</a:t>
            </a:r>
            <a:r>
              <a:rPr lang="en-US" sz="1900" dirty="0"/>
              <a:t> </a:t>
            </a:r>
            <a:r>
              <a:rPr lang="en-US" sz="1900" dirty="0" err="1"/>
              <a:t>dễ</a:t>
            </a:r>
            <a:r>
              <a:rPr lang="en-US" sz="1900" dirty="0"/>
              <a:t> </a:t>
            </a:r>
            <a:r>
              <a:rPr lang="en-US" sz="1900" dirty="0" err="1"/>
              <a:t>cháy</a:t>
            </a:r>
            <a:r>
              <a:rPr lang="en-US" sz="1900" dirty="0"/>
              <a:t>, </a:t>
            </a:r>
            <a:r>
              <a:rPr lang="en-US" sz="1900" dirty="0" err="1"/>
              <a:t>nhiều</a:t>
            </a:r>
            <a:r>
              <a:rPr lang="en-US" sz="1900" dirty="0"/>
              <a:t> </a:t>
            </a:r>
            <a:r>
              <a:rPr lang="en-US" sz="1900" dirty="0" err="1"/>
              <a:t>khói</a:t>
            </a:r>
            <a:r>
              <a:rPr lang="en-US" sz="1900" dirty="0"/>
              <a:t>, </a:t>
            </a:r>
            <a:r>
              <a:rPr lang="en-US" sz="1900" dirty="0" err="1"/>
              <a:t>tương</a:t>
            </a:r>
            <a:r>
              <a:rPr lang="en-US" sz="1900" dirty="0"/>
              <a:t> </a:t>
            </a:r>
            <a:r>
              <a:rPr lang="en-US" sz="1900" dirty="0" err="1"/>
              <a:t>đối</a:t>
            </a:r>
            <a:r>
              <a:rPr lang="en-US" sz="1900" dirty="0"/>
              <a:t> an </a:t>
            </a:r>
            <a:r>
              <a:rPr lang="en-US" sz="1900" dirty="0" err="1"/>
              <a:t>toàn</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731860" y="3379128"/>
            <a:ext cx="1900990" cy="1554272"/>
          </a:xfrm>
          <a:prstGeom prst="rect">
            <a:avLst/>
          </a:prstGeom>
        </p:spPr>
        <p:txBody>
          <a:bodyPr wrap="square">
            <a:spAutoFit/>
          </a:bodyPr>
          <a:lstStyle/>
          <a:p>
            <a:pPr algn="just"/>
            <a:r>
              <a:rPr lang="en-US" sz="1900" dirty="0" err="1"/>
              <a:t>Nhiên</a:t>
            </a:r>
            <a:r>
              <a:rPr lang="en-US" sz="1900" dirty="0"/>
              <a:t> </a:t>
            </a:r>
            <a:r>
              <a:rPr lang="en-US" sz="1900" dirty="0" err="1"/>
              <a:t>liệu</a:t>
            </a:r>
            <a:r>
              <a:rPr lang="en-US" sz="1900" dirty="0"/>
              <a:t> </a:t>
            </a:r>
            <a:r>
              <a:rPr lang="en-US" sz="1900" dirty="0" err="1"/>
              <a:t>đun</a:t>
            </a:r>
            <a:r>
              <a:rPr lang="en-US" sz="1900" dirty="0"/>
              <a:t> </a:t>
            </a:r>
            <a:r>
              <a:rPr lang="en-US" sz="1900" dirty="0" err="1" smtClean="0"/>
              <a:t>nấu</a:t>
            </a:r>
            <a:r>
              <a:rPr lang="en-US" sz="1900" dirty="0" smtClean="0"/>
              <a:t>, </a:t>
            </a:r>
            <a:r>
              <a:rPr lang="en-US" sz="1900" dirty="0" err="1" smtClean="0"/>
              <a:t>rẻ</a:t>
            </a:r>
            <a:r>
              <a:rPr lang="en-US" sz="1900" dirty="0" smtClean="0"/>
              <a:t> </a:t>
            </a:r>
            <a:r>
              <a:rPr lang="en-US" sz="1900" dirty="0" err="1"/>
              <a:t>tiền</a:t>
            </a:r>
            <a:r>
              <a:rPr lang="en-US" sz="1900" dirty="0"/>
              <a:t>, </a:t>
            </a:r>
            <a:r>
              <a:rPr lang="en-US" sz="1900" dirty="0" err="1"/>
              <a:t>thông</a:t>
            </a:r>
            <a:r>
              <a:rPr lang="en-US" sz="1900" dirty="0"/>
              <a:t> </a:t>
            </a:r>
            <a:r>
              <a:rPr lang="en-US" sz="1900" dirty="0" err="1"/>
              <a:t>dụng</a:t>
            </a:r>
            <a:r>
              <a:rPr lang="en-US" sz="1900" dirty="0"/>
              <a:t>, </a:t>
            </a:r>
            <a:r>
              <a:rPr lang="en-US" sz="1900" dirty="0" err="1"/>
              <a:t>tận</a:t>
            </a:r>
            <a:r>
              <a:rPr lang="en-US" sz="1900" dirty="0"/>
              <a:t> </a:t>
            </a:r>
            <a:r>
              <a:rPr lang="en-US" sz="1900" dirty="0" err="1"/>
              <a:t>dụng</a:t>
            </a:r>
            <a:r>
              <a:rPr lang="en-US" sz="1900" dirty="0"/>
              <a:t> </a:t>
            </a:r>
            <a:r>
              <a:rPr lang="en-US" sz="1900" dirty="0" err="1"/>
              <a:t>các</a:t>
            </a:r>
            <a:r>
              <a:rPr lang="en-US" sz="1900" dirty="0"/>
              <a:t> </a:t>
            </a:r>
            <a:r>
              <a:rPr lang="en-US" sz="1900" dirty="0" err="1"/>
              <a:t>loại</a:t>
            </a:r>
            <a:r>
              <a:rPr lang="en-US" sz="1900" dirty="0"/>
              <a:t> </a:t>
            </a:r>
            <a:r>
              <a:rPr lang="en-US" sz="1900" dirty="0" err="1"/>
              <a:t>gỗ</a:t>
            </a:r>
            <a:r>
              <a:rPr lang="en-US" sz="1900" dirty="0"/>
              <a:t> </a:t>
            </a:r>
            <a:r>
              <a:rPr lang="en-US" sz="1900" dirty="0" err="1"/>
              <a:t>phế</a:t>
            </a:r>
            <a:r>
              <a:rPr lang="en-US" sz="1900" dirty="0"/>
              <a:t> </a:t>
            </a:r>
            <a:r>
              <a:rPr lang="en-US" sz="1900" dirty="0" err="1"/>
              <a:t>phẩm</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3726371" y="1532469"/>
            <a:ext cx="1824978" cy="1846659"/>
          </a:xfrm>
          <a:prstGeom prst="rect">
            <a:avLst/>
          </a:prstGeom>
        </p:spPr>
        <p:txBody>
          <a:bodyPr wrap="square">
            <a:spAutoFit/>
          </a:bodyPr>
          <a:lstStyle/>
          <a:p>
            <a:pPr algn="just"/>
            <a:r>
              <a:rPr lang="en-US" sz="1900" dirty="0" err="1"/>
              <a:t>Cháy</a:t>
            </a:r>
            <a:r>
              <a:rPr lang="en-US" sz="1900" dirty="0"/>
              <a:t>, </a:t>
            </a:r>
            <a:r>
              <a:rPr lang="en-US" sz="1900" dirty="0" err="1"/>
              <a:t>tạo</a:t>
            </a:r>
            <a:r>
              <a:rPr lang="en-US" sz="1900" dirty="0"/>
              <a:t> </a:t>
            </a:r>
            <a:r>
              <a:rPr lang="en-US" sz="1900" dirty="0" err="1"/>
              <a:t>khói</a:t>
            </a:r>
            <a:r>
              <a:rPr lang="en-US" sz="1900" dirty="0"/>
              <a:t> </a:t>
            </a:r>
            <a:r>
              <a:rPr lang="en-US" sz="1900" dirty="0" err="1"/>
              <a:t>gây</a:t>
            </a:r>
            <a:r>
              <a:rPr lang="en-US" sz="1900" dirty="0"/>
              <a:t> ô </a:t>
            </a:r>
            <a:r>
              <a:rPr lang="en-US" sz="1900" dirty="0" err="1"/>
              <a:t>nhiễm</a:t>
            </a:r>
            <a:r>
              <a:rPr lang="en-US" sz="1900" dirty="0"/>
              <a:t> </a:t>
            </a:r>
            <a:r>
              <a:rPr lang="en-US" sz="1900" dirty="0" err="1"/>
              <a:t>môi</a:t>
            </a:r>
            <a:r>
              <a:rPr lang="en-US" sz="1900" dirty="0"/>
              <a:t> </a:t>
            </a:r>
            <a:r>
              <a:rPr lang="en-US" sz="1900" dirty="0" err="1"/>
              <a:t>trường</a:t>
            </a:r>
            <a:r>
              <a:rPr lang="en-US" sz="1900" dirty="0"/>
              <a:t> do </a:t>
            </a:r>
            <a:r>
              <a:rPr lang="en-US" sz="1900" dirty="0" err="1" smtClean="0"/>
              <a:t>thải</a:t>
            </a:r>
            <a:r>
              <a:rPr lang="en-US" sz="1900" dirty="0" smtClean="0"/>
              <a:t> </a:t>
            </a:r>
            <a:r>
              <a:rPr lang="en-US" sz="1900" dirty="0" err="1"/>
              <a:t>khí</a:t>
            </a:r>
            <a:r>
              <a:rPr lang="en-US" sz="1900" dirty="0"/>
              <a:t> carbon monoxide, carbon dioxide</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3632850" y="3462938"/>
            <a:ext cx="1921071" cy="1554272"/>
          </a:xfrm>
          <a:prstGeom prst="rect">
            <a:avLst/>
          </a:prstGeom>
        </p:spPr>
        <p:txBody>
          <a:bodyPr wrap="square">
            <a:spAutoFit/>
          </a:bodyPr>
          <a:lstStyle/>
          <a:p>
            <a:pPr algn="just"/>
            <a:r>
              <a:rPr lang="en-US" sz="1900" dirty="0" err="1"/>
              <a:t>Nhiên</a:t>
            </a:r>
            <a:r>
              <a:rPr lang="en-US" sz="1900" dirty="0"/>
              <a:t> </a:t>
            </a:r>
            <a:r>
              <a:rPr lang="en-US" sz="1900" dirty="0" err="1"/>
              <a:t>liệu</a:t>
            </a:r>
            <a:r>
              <a:rPr lang="en-US" sz="1900" dirty="0"/>
              <a:t> </a:t>
            </a:r>
            <a:r>
              <a:rPr lang="en-US" sz="1900" dirty="0" err="1" smtClean="0"/>
              <a:t>cho</a:t>
            </a:r>
            <a:r>
              <a:rPr lang="en-US" sz="1900" dirty="0" smtClean="0"/>
              <a:t> </a:t>
            </a:r>
            <a:r>
              <a:rPr lang="en-US" sz="1900" dirty="0" err="1"/>
              <a:t>quá</a:t>
            </a:r>
            <a:r>
              <a:rPr lang="en-US" sz="1900" dirty="0"/>
              <a:t> </a:t>
            </a:r>
            <a:r>
              <a:rPr lang="en-US" sz="1900" dirty="0" err="1"/>
              <a:t>trình</a:t>
            </a:r>
            <a:r>
              <a:rPr lang="en-US" sz="1900" dirty="0"/>
              <a:t> </a:t>
            </a:r>
            <a:r>
              <a:rPr lang="en-US" sz="1900" dirty="0" err="1"/>
              <a:t>sản</a:t>
            </a:r>
            <a:r>
              <a:rPr lang="en-US" sz="1900" dirty="0"/>
              <a:t> </a:t>
            </a:r>
            <a:r>
              <a:rPr lang="en-US" sz="1900" dirty="0" err="1"/>
              <a:t>xuất</a:t>
            </a:r>
            <a:r>
              <a:rPr lang="en-US" sz="1900" dirty="0"/>
              <a:t> </a:t>
            </a:r>
            <a:r>
              <a:rPr lang="en-US" sz="1900" dirty="0" err="1"/>
              <a:t>điện</a:t>
            </a:r>
            <a:r>
              <a:rPr lang="en-US" sz="1900" dirty="0"/>
              <a:t>, </a:t>
            </a:r>
            <a:r>
              <a:rPr lang="en-US" sz="1900" dirty="0" err="1"/>
              <a:t>đốt</a:t>
            </a:r>
            <a:r>
              <a:rPr lang="en-US" sz="1900" dirty="0"/>
              <a:t> </a:t>
            </a:r>
            <a:r>
              <a:rPr lang="en-US" sz="1900" dirty="0" err="1"/>
              <a:t>cháy</a:t>
            </a:r>
            <a:r>
              <a:rPr lang="en-US" sz="1900" dirty="0"/>
              <a:t> </a:t>
            </a:r>
            <a:r>
              <a:rPr lang="en-US" sz="1900" dirty="0" err="1"/>
              <a:t>trong</a:t>
            </a:r>
            <a:r>
              <a:rPr lang="en-US" sz="1900" dirty="0"/>
              <a:t> </a:t>
            </a:r>
            <a:r>
              <a:rPr lang="en-US" sz="1900" dirty="0" err="1"/>
              <a:t>lò</a:t>
            </a:r>
            <a:r>
              <a:rPr lang="en-US" sz="1900" dirty="0"/>
              <a:t> </a:t>
            </a:r>
            <a:r>
              <a:rPr lang="en-US" sz="1900" dirty="0" err="1"/>
              <a:t>nung</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5605892" y="1562928"/>
            <a:ext cx="1780674" cy="1846659"/>
          </a:xfrm>
          <a:prstGeom prst="rect">
            <a:avLst/>
          </a:prstGeom>
        </p:spPr>
        <p:txBody>
          <a:bodyPr wrap="square">
            <a:spAutoFit/>
          </a:bodyPr>
          <a:lstStyle/>
          <a:p>
            <a:pPr algn="just"/>
            <a:r>
              <a:rPr lang="en-US" sz="1900" dirty="0" err="1"/>
              <a:t>Dễ</a:t>
            </a:r>
            <a:r>
              <a:rPr lang="en-US" sz="1900" dirty="0"/>
              <a:t> </a:t>
            </a:r>
            <a:r>
              <a:rPr lang="en-US" sz="1900" dirty="0" err="1"/>
              <a:t>cháy</a:t>
            </a:r>
            <a:r>
              <a:rPr lang="en-US" sz="1900" dirty="0"/>
              <a:t> </a:t>
            </a:r>
            <a:r>
              <a:rPr lang="en-US" sz="1900" dirty="0" err="1"/>
              <a:t>khi</a:t>
            </a:r>
            <a:r>
              <a:rPr lang="en-US" sz="1900" dirty="0"/>
              <a:t> </a:t>
            </a:r>
            <a:r>
              <a:rPr lang="en-US" sz="1900" dirty="0" err="1"/>
              <a:t>tiếp</a:t>
            </a:r>
            <a:r>
              <a:rPr lang="en-US" sz="1900" dirty="0"/>
              <a:t> </a:t>
            </a:r>
            <a:r>
              <a:rPr lang="en-US" sz="1900" dirty="0" err="1"/>
              <a:t>xúc</a:t>
            </a:r>
            <a:r>
              <a:rPr lang="en-US" sz="1900" dirty="0"/>
              <a:t> </a:t>
            </a:r>
            <a:r>
              <a:rPr lang="en-US" sz="1900" dirty="0" err="1"/>
              <a:t>với</a:t>
            </a:r>
            <a:r>
              <a:rPr lang="en-US" sz="1900" dirty="0"/>
              <a:t> </a:t>
            </a:r>
            <a:r>
              <a:rPr lang="en-US" sz="1900" dirty="0" err="1"/>
              <a:t>không</a:t>
            </a:r>
            <a:r>
              <a:rPr lang="en-US" sz="1900" dirty="0"/>
              <a:t> </a:t>
            </a:r>
            <a:r>
              <a:rPr lang="en-US" sz="1900" dirty="0" err="1"/>
              <a:t>khí</a:t>
            </a:r>
            <a:r>
              <a:rPr lang="en-US" sz="1900" dirty="0"/>
              <a:t>, </a:t>
            </a:r>
            <a:r>
              <a:rPr lang="en-US" sz="1900" dirty="0" err="1"/>
              <a:t>có</a:t>
            </a:r>
            <a:r>
              <a:rPr lang="en-US" sz="1900" dirty="0"/>
              <a:t> </a:t>
            </a:r>
            <a:r>
              <a:rPr lang="en-US" sz="1900" dirty="0" err="1"/>
              <a:t>tính</a:t>
            </a:r>
            <a:r>
              <a:rPr lang="en-US" sz="1900" dirty="0"/>
              <a:t> </a:t>
            </a:r>
            <a:r>
              <a:rPr lang="en-US" sz="1900" dirty="0" err="1"/>
              <a:t>kích</a:t>
            </a:r>
            <a:r>
              <a:rPr lang="en-US" sz="1900" dirty="0"/>
              <a:t> </a:t>
            </a:r>
            <a:r>
              <a:rPr lang="en-US" sz="1900" dirty="0" err="1"/>
              <a:t>nổ</a:t>
            </a:r>
            <a:r>
              <a:rPr lang="en-US" sz="1900" dirty="0"/>
              <a:t>, </a:t>
            </a:r>
            <a:r>
              <a:rPr lang="en-US" sz="1900" dirty="0" err="1"/>
              <a:t>dễ</a:t>
            </a:r>
            <a:r>
              <a:rPr lang="en-US" sz="1900" dirty="0"/>
              <a:t> </a:t>
            </a:r>
            <a:r>
              <a:rPr lang="en-US" sz="1900" dirty="0" err="1"/>
              <a:t>gây</a:t>
            </a:r>
            <a:r>
              <a:rPr lang="en-US" sz="1900" dirty="0"/>
              <a:t> </a:t>
            </a:r>
            <a:r>
              <a:rPr lang="en-US" sz="1900" dirty="0" err="1"/>
              <a:t>nguy</a:t>
            </a:r>
            <a:r>
              <a:rPr lang="en-US" sz="1900" dirty="0"/>
              <a:t> </a:t>
            </a:r>
            <a:r>
              <a:rPr lang="en-US" sz="1900" dirty="0" err="1"/>
              <a:t>hiểm</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5644871" y="3451257"/>
            <a:ext cx="1702715" cy="1554272"/>
          </a:xfrm>
          <a:prstGeom prst="rect">
            <a:avLst/>
          </a:prstGeom>
        </p:spPr>
        <p:txBody>
          <a:bodyPr wrap="square">
            <a:spAutoFit/>
          </a:bodyPr>
          <a:lstStyle/>
          <a:p>
            <a:pPr algn="just"/>
            <a:r>
              <a:rPr lang="en-US" sz="1900" dirty="0" err="1"/>
              <a:t>Nhiên</a:t>
            </a:r>
            <a:r>
              <a:rPr lang="en-US" sz="1900" dirty="0"/>
              <a:t> </a:t>
            </a:r>
            <a:r>
              <a:rPr lang="en-US" sz="1900" dirty="0" err="1"/>
              <a:t>liệu</a:t>
            </a:r>
            <a:r>
              <a:rPr lang="en-US" sz="1900" dirty="0"/>
              <a:t> </a:t>
            </a:r>
            <a:r>
              <a:rPr lang="en-US" sz="1900" dirty="0" err="1"/>
              <a:t>chạy</a:t>
            </a:r>
            <a:r>
              <a:rPr lang="en-US" sz="1900" dirty="0"/>
              <a:t> </a:t>
            </a:r>
            <a:r>
              <a:rPr lang="en-US" sz="1900" dirty="0" err="1"/>
              <a:t>động</a:t>
            </a:r>
            <a:r>
              <a:rPr lang="en-US" sz="1900" dirty="0"/>
              <a:t> </a:t>
            </a:r>
            <a:r>
              <a:rPr lang="en-US" sz="1900" dirty="0" err="1"/>
              <a:t>cơ</a:t>
            </a:r>
            <a:r>
              <a:rPr lang="en-US" sz="1900" dirty="0"/>
              <a:t> </a:t>
            </a:r>
            <a:r>
              <a:rPr lang="en-US" sz="1900" dirty="0" err="1"/>
              <a:t>xe</a:t>
            </a:r>
            <a:r>
              <a:rPr lang="en-US" sz="1900" dirty="0"/>
              <a:t> </a:t>
            </a:r>
            <a:r>
              <a:rPr lang="en-US" sz="1900" dirty="0" err="1"/>
              <a:t>máy</a:t>
            </a:r>
            <a:r>
              <a:rPr lang="en-US" sz="1900" dirty="0"/>
              <a:t>, </a:t>
            </a:r>
            <a:r>
              <a:rPr lang="en-US" sz="1900" dirty="0" err="1"/>
              <a:t>máy</a:t>
            </a:r>
            <a:r>
              <a:rPr lang="en-US" sz="1900" dirty="0"/>
              <a:t> </a:t>
            </a:r>
            <a:r>
              <a:rPr lang="en-US" sz="1900" dirty="0" err="1"/>
              <a:t>phát</a:t>
            </a:r>
            <a:r>
              <a:rPr lang="en-US" sz="1900" dirty="0"/>
              <a:t> </a:t>
            </a:r>
            <a:r>
              <a:rPr lang="en-US" sz="1900" dirty="0" err="1"/>
              <a:t>điện</a:t>
            </a:r>
            <a:r>
              <a:rPr lang="en-US" sz="1900" dirty="0"/>
              <a:t>, ô </a:t>
            </a:r>
            <a:r>
              <a:rPr lang="en-US" sz="1900" dirty="0" err="1"/>
              <a:t>tô</a:t>
            </a:r>
            <a:r>
              <a:rPr lang="en-US" sz="1900" dirty="0"/>
              <a:t>, </a:t>
            </a:r>
            <a:r>
              <a:rPr lang="en-US" sz="1900" dirty="0" err="1"/>
              <a:t>máy</a:t>
            </a:r>
            <a:r>
              <a:rPr lang="en-US" sz="1900" dirty="0"/>
              <a:t> bay</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7441109" y="1682634"/>
            <a:ext cx="1547816" cy="1261884"/>
          </a:xfrm>
          <a:prstGeom prst="rect">
            <a:avLst/>
          </a:prstGeom>
        </p:spPr>
        <p:txBody>
          <a:bodyPr wrap="square">
            <a:spAutoFit/>
          </a:bodyPr>
          <a:lstStyle/>
          <a:p>
            <a:r>
              <a:rPr lang="en-US" sz="1900" dirty="0" err="1"/>
              <a:t>Rất</a:t>
            </a:r>
            <a:r>
              <a:rPr lang="en-US" sz="1900" dirty="0"/>
              <a:t> </a:t>
            </a:r>
            <a:r>
              <a:rPr lang="en-US" sz="1900" dirty="0" err="1"/>
              <a:t>dễ</a:t>
            </a:r>
            <a:r>
              <a:rPr lang="en-US" sz="1900" dirty="0"/>
              <a:t> </a:t>
            </a:r>
            <a:r>
              <a:rPr lang="en-US" sz="1900" dirty="0" err="1"/>
              <a:t>cháy</a:t>
            </a:r>
            <a:r>
              <a:rPr lang="en-US" sz="1900" dirty="0"/>
              <a:t>, </a:t>
            </a:r>
            <a:r>
              <a:rPr lang="en-US" sz="1900" dirty="0" err="1"/>
              <a:t>ngọn</a:t>
            </a:r>
            <a:r>
              <a:rPr lang="en-US" sz="1900" dirty="0"/>
              <a:t> </a:t>
            </a:r>
            <a:r>
              <a:rPr lang="en-US" sz="1900" dirty="0" err="1"/>
              <a:t>lửa</a:t>
            </a:r>
            <a:r>
              <a:rPr lang="en-US" sz="1900" dirty="0"/>
              <a:t> </a:t>
            </a:r>
            <a:r>
              <a:rPr lang="en-US" sz="1900" dirty="0" err="1"/>
              <a:t>không</a:t>
            </a:r>
            <a:r>
              <a:rPr lang="en-US" sz="1900" dirty="0"/>
              <a:t> </a:t>
            </a:r>
            <a:r>
              <a:rPr lang="en-US" sz="1900" dirty="0" err="1"/>
              <a:t>có</a:t>
            </a:r>
            <a:r>
              <a:rPr lang="en-US" sz="1900" dirty="0"/>
              <a:t> </a:t>
            </a:r>
            <a:r>
              <a:rPr lang="en-US" sz="1900" dirty="0" err="1"/>
              <a:t>khói</a:t>
            </a:r>
            <a:r>
              <a:rPr lang="en-US" sz="1900" dirty="0"/>
              <a:t>,….</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7384368" y="3462938"/>
            <a:ext cx="1721116" cy="1554272"/>
          </a:xfrm>
          <a:prstGeom prst="rect">
            <a:avLst/>
          </a:prstGeom>
        </p:spPr>
        <p:txBody>
          <a:bodyPr wrap="square">
            <a:spAutoFit/>
          </a:bodyPr>
          <a:lstStyle/>
          <a:p>
            <a:pPr algn="just"/>
            <a:r>
              <a:rPr lang="en-US" sz="1900" dirty="0" err="1"/>
              <a:t>Nhiên</a:t>
            </a:r>
            <a:r>
              <a:rPr lang="en-US" sz="1900" dirty="0"/>
              <a:t> </a:t>
            </a:r>
            <a:r>
              <a:rPr lang="en-US" sz="1900" dirty="0" err="1"/>
              <a:t>liệu</a:t>
            </a:r>
            <a:r>
              <a:rPr lang="en-US" sz="1900" dirty="0"/>
              <a:t> </a:t>
            </a:r>
            <a:r>
              <a:rPr lang="en-US" sz="1900" dirty="0" err="1"/>
              <a:t>đun</a:t>
            </a:r>
            <a:r>
              <a:rPr lang="en-US" sz="1900" dirty="0"/>
              <a:t> </a:t>
            </a:r>
            <a:r>
              <a:rPr lang="en-US" sz="1900" dirty="0" err="1"/>
              <a:t>nấu</a:t>
            </a:r>
            <a:r>
              <a:rPr lang="en-US" sz="1900" dirty="0"/>
              <a:t>, </a:t>
            </a:r>
            <a:r>
              <a:rPr lang="en-US" sz="1900" dirty="0" err="1"/>
              <a:t>lò</a:t>
            </a:r>
            <a:r>
              <a:rPr lang="en-US" sz="1900" dirty="0"/>
              <a:t> gas, </a:t>
            </a:r>
            <a:r>
              <a:rPr lang="en-US" sz="1900" dirty="0" err="1"/>
              <a:t>bếp</a:t>
            </a:r>
            <a:r>
              <a:rPr lang="en-US" sz="1900" dirty="0"/>
              <a:t> gas, </a:t>
            </a:r>
            <a:r>
              <a:rPr lang="en-US" sz="1900" dirty="0" err="1"/>
              <a:t>đèn</a:t>
            </a:r>
            <a:r>
              <a:rPr lang="en-US" sz="1900" dirty="0"/>
              <a:t> </a:t>
            </a:r>
            <a:r>
              <a:rPr lang="en-US" sz="1900" dirty="0" err="1"/>
              <a:t>khí</a:t>
            </a:r>
            <a:r>
              <a:rPr lang="en-US" sz="1900" dirty="0"/>
              <a:t>, </a:t>
            </a:r>
            <a:r>
              <a:rPr lang="en-US" sz="1900" dirty="0" err="1" smtClean="0"/>
              <a:t>bật</a:t>
            </a:r>
            <a:r>
              <a:rPr lang="en-US" sz="1900" dirty="0" smtClean="0"/>
              <a:t> </a:t>
            </a:r>
            <a:r>
              <a:rPr lang="en-US" sz="1900" dirty="0" err="1"/>
              <a:t>lửa</a:t>
            </a:r>
            <a:r>
              <a:rPr lang="en-US" sz="1900" dirty="0"/>
              <a:t> gas,….</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4042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anim calcmode="lin" valueType="num">
                                      <p:cBhvr>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1000"/>
                                        <p:tgtEl>
                                          <p:spTgt spid="13">
                                            <p:txEl>
                                              <p:pRg st="0" end="0"/>
                                            </p:txEl>
                                          </p:spTgt>
                                        </p:tgtEl>
                                      </p:cBhvr>
                                    </p:animEffect>
                                    <p:anim calcmode="lin" valueType="num">
                                      <p:cBhvr>
                                        <p:cTn id="6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xEl>
                                              <p:pRg st="0" end="0"/>
                                            </p:txEl>
                                          </p:spTgt>
                                        </p:tgtEl>
                                        <p:attrNameLst>
                                          <p:attrName>style.visibility</p:attrName>
                                        </p:attrNameLst>
                                      </p:cBhvr>
                                      <p:to>
                                        <p:strVal val="visible"/>
                                      </p:to>
                                    </p:set>
                                    <p:animEffect transition="in" filter="fade">
                                      <p:cBhvr>
                                        <p:cTn id="75" dur="1000"/>
                                        <p:tgtEl>
                                          <p:spTgt spid="15">
                                            <p:txEl>
                                              <p:pRg st="0" end="0"/>
                                            </p:txEl>
                                          </p:spTgt>
                                        </p:tgtEl>
                                      </p:cBhvr>
                                    </p:animEffect>
                                    <p:anim calcmode="lin" valueType="num">
                                      <p:cBhvr>
                                        <p:cTn id="7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2" name="Google Shape;112;p19"/>
          <p:cNvSpPr/>
          <p:nvPr/>
        </p:nvSpPr>
        <p:spPr>
          <a:xfrm rot="395342">
            <a:off x="321270" y="3665616"/>
            <a:ext cx="1214875" cy="1183440"/>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9E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3" name="Google Shape;113;p19"/>
          <p:cNvSpPr/>
          <p:nvPr/>
        </p:nvSpPr>
        <p:spPr>
          <a:xfrm rot="-1077582">
            <a:off x="1093761" y="961218"/>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4" name="Google Shape;114;p19"/>
          <p:cNvSpPr/>
          <p:nvPr/>
        </p:nvSpPr>
        <p:spPr>
          <a:xfrm rot="1409619">
            <a:off x="1992324" y="3630141"/>
            <a:ext cx="378438" cy="36774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DD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5" name="Google Shape;115;p1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9" name="TextBox 8"/>
          <p:cNvSpPr txBox="1"/>
          <p:nvPr/>
        </p:nvSpPr>
        <p:spPr>
          <a:xfrm>
            <a:off x="581117" y="347732"/>
            <a:ext cx="5624473" cy="1054135"/>
          </a:xfrm>
          <a:prstGeom prst="rect">
            <a:avLst/>
          </a:prstGeom>
          <a:noFill/>
        </p:spPr>
        <p:txBody>
          <a:bodyPr wrap="square" lIns="68580" tIns="34290" rIns="68580" bIns="34290" rtlCol="0">
            <a:spAutoFit/>
          </a:bodyPr>
          <a:lstStyle/>
          <a:p>
            <a:pPr algn="ctr"/>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trưng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p>
        </p:txBody>
      </p:sp>
      <p:sp>
        <p:nvSpPr>
          <p:cNvPr id="10" name="Google Shape;656;p18"/>
          <p:cNvSpPr txBox="1">
            <a:spLocks/>
          </p:cNvSpPr>
          <p:nvPr/>
        </p:nvSpPr>
        <p:spPr>
          <a:xfrm>
            <a:off x="675396" y="1401867"/>
            <a:ext cx="8028122" cy="45764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Aft>
                <a:spcPts val="600"/>
              </a:spcAft>
            </a:pP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Tính</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chất</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đặc</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trưng</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của</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nhiên</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liệu</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là</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khả</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năng</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cháy</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và</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tỏa</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nhiệt</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Dựa</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vào</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tính</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chất</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của</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nhiên</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liệu</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mà</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người</a:t>
            </a:r>
            <a:r>
              <a:rPr lang="en-GB" sz="3200" b="1" dirty="0" smtClean="0">
                <a:latin typeface="Times New Roman" pitchFamily="18" charset="0"/>
                <a:ea typeface="Calibri" panose="020F0502020204030204" pitchFamily="34" charset="0"/>
                <a:cs typeface="Times New Roman" pitchFamily="18" charset="0"/>
              </a:rPr>
              <a:t> ta </a:t>
            </a:r>
            <a:r>
              <a:rPr lang="en-GB" sz="3200" b="1" dirty="0" err="1" smtClean="0">
                <a:latin typeface="Times New Roman" pitchFamily="18" charset="0"/>
                <a:ea typeface="Calibri" panose="020F0502020204030204" pitchFamily="34" charset="0"/>
                <a:cs typeface="Times New Roman" pitchFamily="18" charset="0"/>
              </a:rPr>
              <a:t>sử</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dụng</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chúng</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vào</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mục</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đích</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khác</a:t>
            </a:r>
            <a:r>
              <a:rPr lang="en-GB" sz="3200" b="1" dirty="0" smtClean="0">
                <a:latin typeface="Times New Roman" pitchFamily="18" charset="0"/>
                <a:ea typeface="Calibri" panose="020F0502020204030204" pitchFamily="34" charset="0"/>
                <a:cs typeface="Times New Roman" pitchFamily="18" charset="0"/>
              </a:rPr>
              <a:t> </a:t>
            </a:r>
            <a:r>
              <a:rPr lang="en-GB" sz="3200" b="1" dirty="0" err="1" smtClean="0">
                <a:latin typeface="Times New Roman" pitchFamily="18" charset="0"/>
                <a:ea typeface="Calibri" panose="020F0502020204030204" pitchFamily="34" charset="0"/>
                <a:cs typeface="Times New Roman" pitchFamily="18" charset="0"/>
              </a:rPr>
              <a:t>nhau</a:t>
            </a:r>
            <a:r>
              <a:rPr lang="en-GB" sz="3200" b="1" dirty="0" smtClean="0">
                <a:latin typeface="Times New Roman" pitchFamily="18" charset="0"/>
                <a:ea typeface="Calibri" panose="020F0502020204030204" pitchFamily="34" charset="0"/>
                <a:cs typeface="Times New Roman" pitchFamily="18" charset="0"/>
              </a:rPr>
              <a:t>.</a:t>
            </a:r>
            <a:endParaRPr lang="en-US" sz="3200" b="1" dirty="0">
              <a:latin typeface="Times New Roman" pitchFamily="18" charset="0"/>
              <a:ea typeface="Calibri" panose="020F0502020204030204" pitchFamily="34" charset="0"/>
              <a:cs typeface="Times New Roman" pitchFamily="18" charset="0"/>
            </a:endParaRPr>
          </a:p>
        </p:txBody>
      </p:sp>
      <p:pic>
        <p:nvPicPr>
          <p:cNvPr id="11" name="Picture 10"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1229" y="169762"/>
            <a:ext cx="1725917" cy="108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4" name="Google Shape;124;p20"/>
          <p:cNvSpPr txBox="1">
            <a:spLocks noGrp="1"/>
          </p:cNvSpPr>
          <p:nvPr>
            <p:ph type="sldNum" idx="12"/>
          </p:nvPr>
        </p:nvSpPr>
        <p:spPr>
          <a:xfrm>
            <a:off x="0" y="4696962"/>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5" y="3143250"/>
            <a:ext cx="3172945" cy="1704536"/>
          </a:xfrm>
          <a:prstGeom prst="rect">
            <a:avLst/>
          </a:prstGeom>
        </p:spPr>
      </p:pic>
      <p:grpSp>
        <p:nvGrpSpPr>
          <p:cNvPr id="9" name="Group 8"/>
          <p:cNvGrpSpPr/>
          <p:nvPr/>
        </p:nvGrpSpPr>
        <p:grpSpPr>
          <a:xfrm>
            <a:off x="4798255" y="3143250"/>
            <a:ext cx="3707570" cy="1905000"/>
            <a:chOff x="6205714" y="2909870"/>
            <a:chExt cx="2407709" cy="2069790"/>
          </a:xfrm>
        </p:grpSpPr>
        <p:pic>
          <p:nvPicPr>
            <p:cNvPr id="6" name="Picture 5"/>
            <p:cNvPicPr>
              <a:picLocks noChangeAspect="1"/>
            </p:cNvPicPr>
            <p:nvPr/>
          </p:nvPicPr>
          <p:blipFill>
            <a:blip r:embed="rId5"/>
            <a:stretch>
              <a:fillRect/>
            </a:stretch>
          </p:blipFill>
          <p:spPr>
            <a:xfrm>
              <a:off x="6205714" y="2909870"/>
              <a:ext cx="2407709" cy="1576270"/>
            </a:xfrm>
            <a:prstGeom prst="rect">
              <a:avLst/>
            </a:prstGeom>
          </p:spPr>
        </p:pic>
        <p:sp>
          <p:nvSpPr>
            <p:cNvPr id="8" name="TextBox 7"/>
            <p:cNvSpPr txBox="1"/>
            <p:nvPr/>
          </p:nvSpPr>
          <p:spPr>
            <a:xfrm>
              <a:off x="6205714" y="4456440"/>
              <a:ext cx="2407709" cy="523220"/>
            </a:xfrm>
            <a:prstGeom prst="rect">
              <a:avLst/>
            </a:prstGeom>
            <a:noFill/>
          </p:spPr>
          <p:txBody>
            <a:bodyPr wrap="square" rtlCol="0">
              <a:spAutoFit/>
            </a:bodyPr>
            <a:lstStyle/>
            <a:p>
              <a:r>
                <a:rPr lang="en-US" dirty="0" err="1"/>
                <a:t>Hình</a:t>
              </a:r>
              <a:r>
                <a:rPr lang="en-US" dirty="0"/>
                <a:t> 12.3 </a:t>
              </a:r>
              <a:r>
                <a:rPr lang="en-US" dirty="0" err="1"/>
                <a:t>Vệ</a:t>
              </a:r>
              <a:r>
                <a:rPr lang="en-US" dirty="0"/>
                <a:t> </a:t>
              </a:r>
              <a:r>
                <a:rPr lang="en-US" dirty="0" err="1"/>
                <a:t>sinh</a:t>
              </a:r>
              <a:r>
                <a:rPr lang="en-US" dirty="0"/>
                <a:t> </a:t>
              </a:r>
              <a:r>
                <a:rPr lang="en-US" dirty="0" err="1"/>
                <a:t>bếp</a:t>
              </a:r>
              <a:r>
                <a:rPr lang="en-US" dirty="0"/>
                <a:t> gas </a:t>
              </a:r>
              <a:r>
                <a:rPr lang="en-US" dirty="0" err="1"/>
                <a:t>thường</a:t>
              </a:r>
              <a:r>
                <a:rPr lang="en-US" dirty="0"/>
                <a:t> </a:t>
              </a:r>
              <a:r>
                <a:rPr lang="en-US" dirty="0" err="1"/>
                <a:t>xuyên</a:t>
              </a:r>
              <a:r>
                <a:rPr lang="en-US" dirty="0"/>
                <a:t> </a:t>
              </a:r>
            </a:p>
          </p:txBody>
        </p:sp>
      </p:grpSp>
      <p:sp>
        <p:nvSpPr>
          <p:cNvPr id="10" name="Rectangle 9"/>
          <p:cNvSpPr/>
          <p:nvPr/>
        </p:nvSpPr>
        <p:spPr>
          <a:xfrm>
            <a:off x="999684" y="804755"/>
            <a:ext cx="7019364" cy="954107"/>
          </a:xfrm>
          <a:prstGeom prst="rect">
            <a:avLst/>
          </a:prstGeom>
        </p:spPr>
        <p:txBody>
          <a:bodyPr wrap="square">
            <a:spAutoFit/>
          </a:bodyPr>
          <a:lstStyle/>
          <a:p>
            <a:pPr algn="ct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12.2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12.3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tin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SGK/ 62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endParaRPr lang="en-US" sz="2800" b="1" dirty="0"/>
          </a:p>
        </p:txBody>
      </p:sp>
      <p:sp>
        <p:nvSpPr>
          <p:cNvPr id="18" name="Rectangle 17"/>
          <p:cNvSpPr/>
          <p:nvPr/>
        </p:nvSpPr>
        <p:spPr>
          <a:xfrm>
            <a:off x="398609" y="1752324"/>
            <a:ext cx="8221515" cy="1384995"/>
          </a:xfrm>
          <a:prstGeom prst="rect">
            <a:avLst/>
          </a:prstGeom>
        </p:spPr>
        <p:txBody>
          <a:bodyPr wrap="square">
            <a:spAutoFit/>
          </a:bodyPr>
          <a:lstStyle/>
          <a:p>
            <a:pPr algn="just"/>
            <a:r>
              <a:rPr lang="en-US" sz="2800" dirty="0">
                <a:solidFill>
                  <a:srgbClr val="0000CC"/>
                </a:solidFill>
                <a:latin typeface="Times New Roman" pitchFamily="18" charset="0"/>
                <a:cs typeface="Times New Roman" pitchFamily="18" charset="0"/>
              </a:rPr>
              <a:t>1. </a:t>
            </a:r>
            <a:r>
              <a:rPr lang="vi-VN" sz="2800" dirty="0">
                <a:solidFill>
                  <a:srgbClr val="0000CC"/>
                </a:solidFill>
                <a:latin typeface="Times New Roman" pitchFamily="18" charset="0"/>
                <a:cs typeface="Times New Roman" pitchFamily="18" charset="0"/>
              </a:rPr>
              <a:t>Tại sao phải cung cấp đủ ox</a:t>
            </a:r>
            <a:r>
              <a:rPr lang="en-US" sz="2800" dirty="0">
                <a:solidFill>
                  <a:srgbClr val="0000CC"/>
                </a:solidFill>
                <a:latin typeface="Times New Roman" pitchFamily="18" charset="0"/>
                <a:cs typeface="Times New Roman" pitchFamily="18" charset="0"/>
              </a:rPr>
              <a:t>y</a:t>
            </a:r>
            <a:r>
              <a:rPr lang="vi-VN" sz="2800" dirty="0">
                <a:solidFill>
                  <a:srgbClr val="0000CC"/>
                </a:solidFill>
                <a:latin typeface="Times New Roman" pitchFamily="18" charset="0"/>
                <a:cs typeface="Times New Roman" pitchFamily="18" charset="0"/>
              </a:rPr>
              <a:t>gen cho quá trình cháy?</a:t>
            </a:r>
            <a:endParaRPr lang="en-US" sz="2800" dirty="0">
              <a:solidFill>
                <a:srgbClr val="0000CC"/>
              </a:solidFill>
              <a:latin typeface="Times New Roman" pitchFamily="18" charset="0"/>
              <a:cs typeface="Times New Roman" pitchFamily="18" charset="0"/>
            </a:endParaRPr>
          </a:p>
          <a:p>
            <a:pPr lvl="0" algn="just"/>
            <a:r>
              <a:rPr lang="en-US" sz="2800" dirty="0">
                <a:solidFill>
                  <a:srgbClr val="0000CC"/>
                </a:solidFill>
                <a:latin typeface="Times New Roman" pitchFamily="18" charset="0"/>
                <a:cs typeface="Times New Roman" pitchFamily="18" charset="0"/>
              </a:rPr>
              <a:t>2. </a:t>
            </a:r>
            <a:r>
              <a:rPr lang="vi-VN" sz="2800" dirty="0">
                <a:solidFill>
                  <a:srgbClr val="0000CC"/>
                </a:solidFill>
                <a:latin typeface="Times New Roman" pitchFamily="18" charset="0"/>
                <a:cs typeface="Times New Roman" pitchFamily="18" charset="0"/>
              </a:rPr>
              <a:t>Tăng diện tích tiếp xúc của nhiên liệu với ox</a:t>
            </a:r>
            <a:r>
              <a:rPr lang="en-US" sz="2800" dirty="0">
                <a:solidFill>
                  <a:srgbClr val="0000CC"/>
                </a:solidFill>
                <a:latin typeface="Times New Roman" pitchFamily="18" charset="0"/>
                <a:cs typeface="Times New Roman" pitchFamily="18" charset="0"/>
              </a:rPr>
              <a:t>y</a:t>
            </a:r>
            <a:r>
              <a:rPr lang="vi-VN" sz="2800" dirty="0">
                <a:solidFill>
                  <a:srgbClr val="0000CC"/>
                </a:solidFill>
                <a:latin typeface="Times New Roman" pitchFamily="18" charset="0"/>
                <a:cs typeface="Times New Roman" pitchFamily="18" charset="0"/>
              </a:rPr>
              <a:t>gen bằng cách nào?</a:t>
            </a:r>
            <a:endParaRPr lang="en-US" sz="2800" dirty="0">
              <a:solidFill>
                <a:srgbClr val="0000CC"/>
              </a:solidFill>
              <a:latin typeface="Times New Roman" pitchFamily="18" charset="0"/>
              <a:cs typeface="Times New Roman" pitchFamily="18" charset="0"/>
            </a:endParaRPr>
          </a:p>
        </p:txBody>
      </p:sp>
      <p:sp>
        <p:nvSpPr>
          <p:cNvPr id="11" name="Pentagon 10"/>
          <p:cNvSpPr/>
          <p:nvPr/>
        </p:nvSpPr>
        <p:spPr>
          <a:xfrm>
            <a:off x="76198" y="0"/>
            <a:ext cx="8429625"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3</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SỬ DỤNG 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LIỆU</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 AN TOÀN, HIỆU QUẢ</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0"/>
          <p:cNvSpPr txBox="1">
            <a:spLocks noGrp="1"/>
          </p:cNvSpPr>
          <p:nvPr>
            <p:ph type="sldNum" idx="12"/>
          </p:nvPr>
        </p:nvSpPr>
        <p:spPr>
          <a:xfrm>
            <a:off x="0" y="4696962"/>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350" y="1420119"/>
            <a:ext cx="1943098" cy="2913756"/>
          </a:xfrm>
          <a:prstGeom prst="rect">
            <a:avLst/>
          </a:prstGeom>
        </p:spPr>
      </p:pic>
      <p:sp>
        <p:nvSpPr>
          <p:cNvPr id="18" name="Rectangle 17"/>
          <p:cNvSpPr/>
          <p:nvPr/>
        </p:nvSpPr>
        <p:spPr>
          <a:xfrm>
            <a:off x="295274" y="781050"/>
            <a:ext cx="8639174" cy="523220"/>
          </a:xfrm>
          <a:prstGeom prst="rect">
            <a:avLst/>
          </a:prstGeom>
        </p:spPr>
        <p:txBody>
          <a:bodyPr wrap="square">
            <a:spAutoFit/>
          </a:bodyPr>
          <a:lstStyle/>
          <a:p>
            <a:pPr algn="just"/>
            <a:r>
              <a:rPr lang="en-US" sz="2800" b="1" dirty="0">
                <a:solidFill>
                  <a:srgbClr val="0000CC"/>
                </a:solidFill>
                <a:latin typeface="Times New Roman" pitchFamily="18" charset="0"/>
                <a:cs typeface="Times New Roman" pitchFamily="18" charset="0"/>
              </a:rPr>
              <a:t>1. </a:t>
            </a:r>
            <a:r>
              <a:rPr lang="vi-VN" sz="2800" b="1" dirty="0">
                <a:solidFill>
                  <a:srgbClr val="0000CC"/>
                </a:solidFill>
                <a:latin typeface="Times New Roman" pitchFamily="18" charset="0"/>
                <a:cs typeface="Times New Roman" pitchFamily="18" charset="0"/>
              </a:rPr>
              <a:t>Tại sao phải cung cấp đủ ox</a:t>
            </a:r>
            <a:r>
              <a:rPr lang="en-US" sz="2800" b="1" dirty="0">
                <a:solidFill>
                  <a:srgbClr val="0000CC"/>
                </a:solidFill>
                <a:latin typeface="Times New Roman" pitchFamily="18" charset="0"/>
                <a:cs typeface="Times New Roman" pitchFamily="18" charset="0"/>
              </a:rPr>
              <a:t>y</a:t>
            </a:r>
            <a:r>
              <a:rPr lang="vi-VN" sz="2800" b="1" dirty="0">
                <a:solidFill>
                  <a:srgbClr val="0000CC"/>
                </a:solidFill>
                <a:latin typeface="Times New Roman" pitchFamily="18" charset="0"/>
                <a:cs typeface="Times New Roman" pitchFamily="18" charset="0"/>
              </a:rPr>
              <a:t>gen cho quá trình cháy</a:t>
            </a:r>
            <a:r>
              <a:rPr lang="vi-VN" sz="2800" b="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11" name="Pentagon 10"/>
          <p:cNvSpPr/>
          <p:nvPr/>
        </p:nvSpPr>
        <p:spPr>
          <a:xfrm>
            <a:off x="76198" y="0"/>
            <a:ext cx="8429625"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3</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SỬ DỤNG 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LIỆU</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 AN TOÀN, HIỆU QUẢ</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
        <p:nvSpPr>
          <p:cNvPr id="13" name="Content Placeholder 2">
            <a:extLst>
              <a:ext uri="{FF2B5EF4-FFF2-40B4-BE49-F238E27FC236}">
                <a16:creationId xmlns="" xmlns:a16="http://schemas.microsoft.com/office/drawing/2014/main" id="{796743E1-2DFC-4963-A6A7-EC3DF8425E5B}"/>
              </a:ext>
            </a:extLst>
          </p:cNvPr>
          <p:cNvSpPr txBox="1">
            <a:spLocks/>
          </p:cNvSpPr>
          <p:nvPr/>
        </p:nvSpPr>
        <p:spPr>
          <a:xfrm>
            <a:off x="409571" y="1304270"/>
            <a:ext cx="6524627" cy="20088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1pPr>
            <a:lvl2pPr marL="914400" marR="0" lvl="1" indent="-355600" algn="l" rtl="0">
              <a:lnSpc>
                <a:spcPct val="100000"/>
              </a:lnSpc>
              <a:spcBef>
                <a:spcPts val="600"/>
              </a:spcBef>
              <a:spcAft>
                <a:spcPts val="0"/>
              </a:spcAft>
              <a:buClr>
                <a:schemeClr val="accent3"/>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2pPr>
            <a:lvl3pPr marL="1371600" marR="0" lvl="2" indent="-355600" algn="l" rtl="0">
              <a:lnSpc>
                <a:spcPct val="100000"/>
              </a:lnSpc>
              <a:spcBef>
                <a:spcPts val="600"/>
              </a:spcBef>
              <a:spcAft>
                <a:spcPts val="0"/>
              </a:spcAft>
              <a:buClr>
                <a:schemeClr val="accent4"/>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3pPr>
            <a:lvl4pPr marL="1828800" marR="0" lvl="3"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4pPr>
            <a:lvl5pPr marL="2286000" marR="0" lvl="4"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5pPr>
            <a:lvl6pPr marL="2743200" marR="0" lvl="5"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6pPr>
            <a:lvl7pPr marL="3200400" marR="0" lvl="6"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7pPr>
            <a:lvl8pPr marL="3657600" marR="0" lvl="7"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8pPr>
            <a:lvl9pPr marL="4114800" marR="0" lvl="8" indent="-355600" algn="l" rtl="0">
              <a:lnSpc>
                <a:spcPct val="100000"/>
              </a:lnSpc>
              <a:spcBef>
                <a:spcPts val="600"/>
              </a:spcBef>
              <a:spcAft>
                <a:spcPts val="60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9pPr>
          </a:lstStyle>
          <a:p>
            <a:pPr marL="0" indent="0">
              <a:lnSpc>
                <a:spcPct val="150000"/>
              </a:lnSpc>
              <a:spcBef>
                <a:spcPts val="600"/>
              </a:spcBef>
              <a:spcAft>
                <a:spcPts val="600"/>
              </a:spcAft>
              <a:buFont typeface="Quicksand Light"/>
              <a:buNone/>
            </a:pP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Nếu</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thiếu</a:t>
            </a:r>
            <a:r>
              <a:rPr lang="en-GB" sz="2800" b="1" dirty="0" smtClean="0">
                <a:solidFill>
                  <a:schemeClr val="tx1"/>
                </a:solidFill>
                <a:latin typeface="Times New Roman" panose="02020603050405020304" pitchFamily="18" charset="0"/>
                <a:cs typeface="Times New Roman" panose="02020603050405020304" pitchFamily="18" charset="0"/>
              </a:rPr>
              <a:t> oxygen, </a:t>
            </a:r>
            <a:r>
              <a:rPr lang="en-GB" sz="2800" b="1" dirty="0" err="1" smtClean="0">
                <a:solidFill>
                  <a:schemeClr val="tx1"/>
                </a:solidFill>
                <a:latin typeface="Times New Roman" panose="02020603050405020304" pitchFamily="18" charset="0"/>
                <a:cs typeface="Times New Roman" panose="02020603050405020304" pitchFamily="18" charset="0"/>
              </a:rPr>
              <a:t>nhiên</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liệu</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cháy</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không</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hoàn</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toàn</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tạo</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ra</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các</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sản</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phẩm</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phụ</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không</a:t>
            </a:r>
            <a:r>
              <a:rPr lang="en-GB" sz="2800" b="1" dirty="0" smtClean="0">
                <a:solidFill>
                  <a:schemeClr val="tx1"/>
                </a:solidFill>
                <a:latin typeface="Times New Roman" panose="02020603050405020304" pitchFamily="18" charset="0"/>
                <a:cs typeface="Times New Roman" panose="02020603050405020304" pitchFamily="18" charset="0"/>
              </a:rPr>
              <a:t> mong </a:t>
            </a:r>
            <a:r>
              <a:rPr lang="en-GB" sz="2800" b="1" dirty="0" err="1" smtClean="0">
                <a:solidFill>
                  <a:schemeClr val="tx1"/>
                </a:solidFill>
                <a:latin typeface="Times New Roman" panose="02020603050405020304" pitchFamily="18" charset="0"/>
                <a:cs typeface="Times New Roman" panose="02020603050405020304" pitchFamily="18" charset="0"/>
              </a:rPr>
              <a:t>muốn</a:t>
            </a:r>
            <a:r>
              <a:rPr lang="en-GB" sz="2800" b="1" dirty="0" smtClean="0">
                <a:solidFill>
                  <a:schemeClr val="tx1"/>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 xmlns:a16="http://schemas.microsoft.com/office/drawing/2014/main" id="{796743E1-2DFC-4963-A6A7-EC3DF8425E5B}"/>
              </a:ext>
            </a:extLst>
          </p:cNvPr>
          <p:cNvSpPr txBox="1">
            <a:spLocks/>
          </p:cNvSpPr>
          <p:nvPr/>
        </p:nvSpPr>
        <p:spPr>
          <a:xfrm>
            <a:off x="295274" y="3163192"/>
            <a:ext cx="6638923" cy="20088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1pPr>
            <a:lvl2pPr marL="914400" marR="0" lvl="1" indent="-355600" algn="l" rtl="0">
              <a:lnSpc>
                <a:spcPct val="100000"/>
              </a:lnSpc>
              <a:spcBef>
                <a:spcPts val="600"/>
              </a:spcBef>
              <a:spcAft>
                <a:spcPts val="0"/>
              </a:spcAft>
              <a:buClr>
                <a:schemeClr val="accent3"/>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2pPr>
            <a:lvl3pPr marL="1371600" marR="0" lvl="2" indent="-355600" algn="l" rtl="0">
              <a:lnSpc>
                <a:spcPct val="100000"/>
              </a:lnSpc>
              <a:spcBef>
                <a:spcPts val="600"/>
              </a:spcBef>
              <a:spcAft>
                <a:spcPts val="0"/>
              </a:spcAft>
              <a:buClr>
                <a:schemeClr val="accent4"/>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3pPr>
            <a:lvl4pPr marL="1828800" marR="0" lvl="3"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4pPr>
            <a:lvl5pPr marL="2286000" marR="0" lvl="4"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5pPr>
            <a:lvl6pPr marL="2743200" marR="0" lvl="5"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6pPr>
            <a:lvl7pPr marL="3200400" marR="0" lvl="6"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7pPr>
            <a:lvl8pPr marL="3657600" marR="0" lvl="7"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8pPr>
            <a:lvl9pPr marL="4114800" marR="0" lvl="8" indent="-355600" algn="l" rtl="0">
              <a:lnSpc>
                <a:spcPct val="100000"/>
              </a:lnSpc>
              <a:spcBef>
                <a:spcPts val="600"/>
              </a:spcBef>
              <a:spcAft>
                <a:spcPts val="60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9pPr>
          </a:lstStyle>
          <a:p>
            <a:pPr marL="0" indent="0">
              <a:lnSpc>
                <a:spcPct val="150000"/>
              </a:lnSpc>
              <a:spcBef>
                <a:spcPts val="600"/>
              </a:spcBef>
              <a:spcAft>
                <a:spcPts val="600"/>
              </a:spcAft>
              <a:buFont typeface="Quicksand Light"/>
              <a:buNone/>
            </a:pPr>
            <a:r>
              <a:rPr lang="en-GB" sz="2800" b="1" dirty="0" smtClean="0">
                <a:solidFill>
                  <a:schemeClr val="tx1"/>
                </a:solidFill>
                <a:latin typeface="Times New Roman" panose="02020603050405020304" pitchFamily="18" charset="0"/>
                <a:cs typeface="Times New Roman" panose="02020603050405020304" pitchFamily="18" charset="0"/>
              </a:rPr>
              <a:t> - </a:t>
            </a:r>
            <a:r>
              <a:rPr lang="en-GB" sz="2800" b="1" dirty="0" err="1" smtClean="0">
                <a:solidFill>
                  <a:schemeClr val="tx1"/>
                </a:solidFill>
                <a:latin typeface="Times New Roman" panose="02020603050405020304" pitchFamily="18" charset="0"/>
                <a:cs typeface="Times New Roman" panose="02020603050405020304" pitchFamily="18" charset="0"/>
              </a:rPr>
              <a:t>Nếu</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dư</a:t>
            </a:r>
            <a:r>
              <a:rPr lang="en-GB" sz="2800" b="1" dirty="0" smtClean="0">
                <a:solidFill>
                  <a:schemeClr val="tx1"/>
                </a:solidFill>
                <a:latin typeface="Times New Roman" panose="02020603050405020304" pitchFamily="18" charset="0"/>
                <a:cs typeface="Times New Roman" panose="02020603050405020304" pitchFamily="18" charset="0"/>
              </a:rPr>
              <a:t> oxygen, </a:t>
            </a:r>
            <a:r>
              <a:rPr lang="en-GB" sz="2800" b="1" dirty="0" err="1" smtClean="0">
                <a:solidFill>
                  <a:schemeClr val="tx1"/>
                </a:solidFill>
                <a:latin typeface="Times New Roman" panose="02020603050405020304" pitchFamily="18" charset="0"/>
                <a:cs typeface="Times New Roman" panose="02020603050405020304" pitchFamily="18" charset="0"/>
              </a:rPr>
              <a:t>nhiên</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liệu</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cháy</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nhanh</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hết</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gây</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tốn</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nhiên</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liệu</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và</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lãng</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chemeClr val="tx1"/>
                </a:solidFill>
                <a:latin typeface="Times New Roman" panose="02020603050405020304" pitchFamily="18" charset="0"/>
                <a:cs typeface="Times New Roman" panose="02020603050405020304" pitchFamily="18" charset="0"/>
              </a:rPr>
              <a:t>phí</a:t>
            </a:r>
            <a:r>
              <a:rPr lang="en-GB" sz="2800" b="1" dirty="0" smtClean="0">
                <a:solidFill>
                  <a:schemeClr val="tx1"/>
                </a:solidFill>
                <a:latin typeface="Times New Roman" panose="02020603050405020304" pitchFamily="18" charset="0"/>
                <a:cs typeface="Times New Roman" panose="02020603050405020304" pitchFamily="18" charset="0"/>
              </a:rPr>
              <a:t> oxygen.</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941089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0"/>
          <p:cNvSpPr txBox="1">
            <a:spLocks noGrp="1"/>
          </p:cNvSpPr>
          <p:nvPr>
            <p:ph type="sldNum" idx="12"/>
          </p:nvPr>
        </p:nvSpPr>
        <p:spPr>
          <a:xfrm>
            <a:off x="0" y="4696962"/>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9" name="Group 8"/>
          <p:cNvGrpSpPr/>
          <p:nvPr/>
        </p:nvGrpSpPr>
        <p:grpSpPr>
          <a:xfrm>
            <a:off x="6446983" y="1466850"/>
            <a:ext cx="2573192" cy="3676650"/>
            <a:chOff x="6205714" y="2909870"/>
            <a:chExt cx="2407709" cy="2069790"/>
          </a:xfrm>
        </p:grpSpPr>
        <p:pic>
          <p:nvPicPr>
            <p:cNvPr id="6" name="Picture 5"/>
            <p:cNvPicPr>
              <a:picLocks noChangeAspect="1"/>
            </p:cNvPicPr>
            <p:nvPr/>
          </p:nvPicPr>
          <p:blipFill>
            <a:blip r:embed="rId4"/>
            <a:stretch>
              <a:fillRect/>
            </a:stretch>
          </p:blipFill>
          <p:spPr>
            <a:xfrm>
              <a:off x="6205714" y="2909870"/>
              <a:ext cx="2407709" cy="1576270"/>
            </a:xfrm>
            <a:prstGeom prst="rect">
              <a:avLst/>
            </a:prstGeom>
          </p:spPr>
        </p:pic>
        <p:sp>
          <p:nvSpPr>
            <p:cNvPr id="8" name="TextBox 7"/>
            <p:cNvSpPr txBox="1"/>
            <p:nvPr/>
          </p:nvSpPr>
          <p:spPr>
            <a:xfrm>
              <a:off x="6205714" y="4456440"/>
              <a:ext cx="2407709" cy="523220"/>
            </a:xfrm>
            <a:prstGeom prst="rect">
              <a:avLst/>
            </a:prstGeom>
            <a:noFill/>
          </p:spPr>
          <p:txBody>
            <a:bodyPr wrap="square" rtlCol="0">
              <a:spAutoFit/>
            </a:bodyPr>
            <a:lstStyle/>
            <a:p>
              <a:r>
                <a:rPr lang="en-US" dirty="0" err="1"/>
                <a:t>Hình</a:t>
              </a:r>
              <a:r>
                <a:rPr lang="en-US" dirty="0"/>
                <a:t> 12.3 </a:t>
              </a:r>
              <a:r>
                <a:rPr lang="en-US" dirty="0" err="1"/>
                <a:t>Vệ</a:t>
              </a:r>
              <a:r>
                <a:rPr lang="en-US" dirty="0"/>
                <a:t> </a:t>
              </a:r>
              <a:r>
                <a:rPr lang="en-US" dirty="0" err="1"/>
                <a:t>sinh</a:t>
              </a:r>
              <a:r>
                <a:rPr lang="en-US" dirty="0"/>
                <a:t> </a:t>
              </a:r>
              <a:r>
                <a:rPr lang="en-US" dirty="0" err="1"/>
                <a:t>bếp</a:t>
              </a:r>
              <a:r>
                <a:rPr lang="en-US" dirty="0"/>
                <a:t> gas </a:t>
              </a:r>
              <a:r>
                <a:rPr lang="en-US" dirty="0" err="1"/>
                <a:t>thường</a:t>
              </a:r>
              <a:r>
                <a:rPr lang="en-US" dirty="0"/>
                <a:t> </a:t>
              </a:r>
              <a:r>
                <a:rPr lang="en-US" dirty="0" err="1"/>
                <a:t>xuyên</a:t>
              </a:r>
              <a:r>
                <a:rPr lang="en-US" dirty="0"/>
                <a:t> </a:t>
              </a:r>
            </a:p>
          </p:txBody>
        </p:sp>
      </p:grpSp>
      <p:sp>
        <p:nvSpPr>
          <p:cNvPr id="18" name="Rectangle 17"/>
          <p:cNvSpPr/>
          <p:nvPr/>
        </p:nvSpPr>
        <p:spPr>
          <a:xfrm>
            <a:off x="284308" y="798217"/>
            <a:ext cx="8221515" cy="1077218"/>
          </a:xfrm>
          <a:prstGeom prst="rect">
            <a:avLst/>
          </a:prstGeom>
        </p:spPr>
        <p:txBody>
          <a:bodyPr wrap="square">
            <a:spAutoFit/>
          </a:bodyPr>
          <a:lstStyle/>
          <a:p>
            <a:pPr lvl="0" algn="just"/>
            <a:r>
              <a:rPr lang="en-US" sz="3200" b="1" dirty="0" smtClean="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Tăng diện tích tiếp xúc của nhiên liệu với ox</a:t>
            </a:r>
            <a:r>
              <a:rPr lang="en-US" sz="3200" b="1" dirty="0">
                <a:solidFill>
                  <a:srgbClr val="0000CC"/>
                </a:solidFill>
                <a:latin typeface="Times New Roman" pitchFamily="18" charset="0"/>
                <a:cs typeface="Times New Roman" pitchFamily="18" charset="0"/>
              </a:rPr>
              <a:t>y</a:t>
            </a:r>
            <a:r>
              <a:rPr lang="vi-VN" sz="3200" b="1" dirty="0">
                <a:solidFill>
                  <a:srgbClr val="0000CC"/>
                </a:solidFill>
                <a:latin typeface="Times New Roman" pitchFamily="18" charset="0"/>
                <a:cs typeface="Times New Roman" pitchFamily="18" charset="0"/>
              </a:rPr>
              <a:t>gen bằng cách nào?</a:t>
            </a:r>
            <a:endParaRPr lang="en-US" sz="3200" b="1" dirty="0">
              <a:solidFill>
                <a:srgbClr val="0000CC"/>
              </a:solidFill>
              <a:latin typeface="Times New Roman" pitchFamily="18" charset="0"/>
              <a:cs typeface="Times New Roman" pitchFamily="18" charset="0"/>
            </a:endParaRPr>
          </a:p>
        </p:txBody>
      </p:sp>
      <p:sp>
        <p:nvSpPr>
          <p:cNvPr id="11" name="Pentagon 10"/>
          <p:cNvSpPr/>
          <p:nvPr/>
        </p:nvSpPr>
        <p:spPr>
          <a:xfrm>
            <a:off x="76198" y="0"/>
            <a:ext cx="8429625"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3</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SỬ DỤNG 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LIỆU</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 AN TOÀN, HIỆU QUẢ</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 xmlns:a16="http://schemas.microsoft.com/office/drawing/2014/main" id="{796743E1-2DFC-4963-A6A7-EC3DF8425E5B}"/>
              </a:ext>
            </a:extLst>
          </p:cNvPr>
          <p:cNvSpPr txBox="1">
            <a:spLocks/>
          </p:cNvSpPr>
          <p:nvPr/>
        </p:nvSpPr>
        <p:spPr>
          <a:xfrm>
            <a:off x="278943" y="1760015"/>
            <a:ext cx="6168040" cy="15642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1pPr>
            <a:lvl2pPr marL="914400" marR="0" lvl="1" indent="-355600" algn="l" rtl="0">
              <a:lnSpc>
                <a:spcPct val="100000"/>
              </a:lnSpc>
              <a:spcBef>
                <a:spcPts val="600"/>
              </a:spcBef>
              <a:spcAft>
                <a:spcPts val="0"/>
              </a:spcAft>
              <a:buClr>
                <a:schemeClr val="accent3"/>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2pPr>
            <a:lvl3pPr marL="1371600" marR="0" lvl="2" indent="-355600" algn="l" rtl="0">
              <a:lnSpc>
                <a:spcPct val="100000"/>
              </a:lnSpc>
              <a:spcBef>
                <a:spcPts val="600"/>
              </a:spcBef>
              <a:spcAft>
                <a:spcPts val="0"/>
              </a:spcAft>
              <a:buClr>
                <a:schemeClr val="accent4"/>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3pPr>
            <a:lvl4pPr marL="1828800" marR="0" lvl="3"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4pPr>
            <a:lvl5pPr marL="2286000" marR="0" lvl="4"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5pPr>
            <a:lvl6pPr marL="2743200" marR="0" lvl="5"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6pPr>
            <a:lvl7pPr marL="3200400" marR="0" lvl="6"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7pPr>
            <a:lvl8pPr marL="3657600" marR="0" lvl="7"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8pPr>
            <a:lvl9pPr marL="4114800" marR="0" lvl="8" indent="-355600" algn="l" rtl="0">
              <a:lnSpc>
                <a:spcPct val="100000"/>
              </a:lnSpc>
              <a:spcBef>
                <a:spcPts val="600"/>
              </a:spcBef>
              <a:spcAft>
                <a:spcPts val="60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9pPr>
          </a:lstStyle>
          <a:p>
            <a:pPr marL="0" indent="0">
              <a:lnSpc>
                <a:spcPct val="150000"/>
              </a:lnSpc>
              <a:spcBef>
                <a:spcPts val="600"/>
              </a:spcBef>
              <a:spcAft>
                <a:spcPts val="600"/>
              </a:spcAft>
              <a:buFont typeface="Quicksand Light"/>
              <a:buNone/>
            </a:pPr>
            <a:r>
              <a:rPr lang="en-GB" sz="3200" b="1" dirty="0" smtClean="0">
                <a:solidFill>
                  <a:schemeClr val="tx1"/>
                </a:solidFill>
                <a:latin typeface="Times New Roman" panose="02020603050405020304" pitchFamily="18" charset="0"/>
                <a:cs typeface="Times New Roman" panose="02020603050405020304" pitchFamily="18" charset="0"/>
              </a:rPr>
              <a:t> - </a:t>
            </a:r>
            <a:r>
              <a:rPr lang="en-GB" sz="3200" b="1" dirty="0" err="1" smtClean="0">
                <a:solidFill>
                  <a:schemeClr val="tx1"/>
                </a:solidFill>
                <a:latin typeface="Times New Roman" panose="02020603050405020304" pitchFamily="18" charset="0"/>
                <a:cs typeface="Times New Roman" panose="02020603050405020304" pitchFamily="18" charset="0"/>
              </a:rPr>
              <a:t>Với</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nhiên</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liệu</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khí</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lỏng</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Trộn</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đều</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nhiên</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liệu</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với</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không</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khí</a:t>
            </a:r>
            <a:r>
              <a:rPr lang="en-GB" sz="3200" b="1" dirty="0" smtClean="0">
                <a:solidFill>
                  <a:schemeClr val="tx1"/>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 xmlns:a16="http://schemas.microsoft.com/office/drawing/2014/main" id="{796743E1-2DFC-4963-A6A7-EC3DF8425E5B}"/>
              </a:ext>
            </a:extLst>
          </p:cNvPr>
          <p:cNvSpPr txBox="1">
            <a:spLocks/>
          </p:cNvSpPr>
          <p:nvPr/>
        </p:nvSpPr>
        <p:spPr>
          <a:xfrm>
            <a:off x="292628" y="3248025"/>
            <a:ext cx="6168040" cy="15642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1pPr>
            <a:lvl2pPr marL="914400" marR="0" lvl="1" indent="-355600" algn="l" rtl="0">
              <a:lnSpc>
                <a:spcPct val="100000"/>
              </a:lnSpc>
              <a:spcBef>
                <a:spcPts val="600"/>
              </a:spcBef>
              <a:spcAft>
                <a:spcPts val="0"/>
              </a:spcAft>
              <a:buClr>
                <a:schemeClr val="accent3"/>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2pPr>
            <a:lvl3pPr marL="1371600" marR="0" lvl="2" indent="-355600" algn="l" rtl="0">
              <a:lnSpc>
                <a:spcPct val="100000"/>
              </a:lnSpc>
              <a:spcBef>
                <a:spcPts val="600"/>
              </a:spcBef>
              <a:spcAft>
                <a:spcPts val="0"/>
              </a:spcAft>
              <a:buClr>
                <a:schemeClr val="accent4"/>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3pPr>
            <a:lvl4pPr marL="1828800" marR="0" lvl="3"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4pPr>
            <a:lvl5pPr marL="2286000" marR="0" lvl="4"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5pPr>
            <a:lvl6pPr marL="2743200" marR="0" lvl="5"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6pPr>
            <a:lvl7pPr marL="3200400" marR="0" lvl="6"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7pPr>
            <a:lvl8pPr marL="3657600" marR="0" lvl="7"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8pPr>
            <a:lvl9pPr marL="4114800" marR="0" lvl="8" indent="-355600" algn="l" rtl="0">
              <a:lnSpc>
                <a:spcPct val="100000"/>
              </a:lnSpc>
              <a:spcBef>
                <a:spcPts val="600"/>
              </a:spcBef>
              <a:spcAft>
                <a:spcPts val="60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9pPr>
          </a:lstStyle>
          <a:p>
            <a:pPr marL="0" indent="0">
              <a:lnSpc>
                <a:spcPct val="150000"/>
              </a:lnSpc>
              <a:spcBef>
                <a:spcPts val="600"/>
              </a:spcBef>
              <a:spcAft>
                <a:spcPts val="600"/>
              </a:spcAft>
              <a:buFont typeface="Quicksand Light"/>
              <a:buNone/>
            </a:pPr>
            <a:r>
              <a:rPr lang="en-GB" sz="3200" b="1" dirty="0" smtClean="0">
                <a:solidFill>
                  <a:schemeClr val="tx1"/>
                </a:solidFill>
                <a:latin typeface="Times New Roman" panose="02020603050405020304" pitchFamily="18" charset="0"/>
                <a:cs typeface="Times New Roman" panose="02020603050405020304" pitchFamily="18" charset="0"/>
              </a:rPr>
              <a:t> - </a:t>
            </a:r>
            <a:r>
              <a:rPr lang="en-GB" sz="3200" b="1" dirty="0" err="1" smtClean="0">
                <a:solidFill>
                  <a:schemeClr val="tx1"/>
                </a:solidFill>
                <a:latin typeface="Times New Roman" panose="02020603050405020304" pitchFamily="18" charset="0"/>
                <a:cs typeface="Times New Roman" panose="02020603050405020304" pitchFamily="18" charset="0"/>
              </a:rPr>
              <a:t>Với</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nhiên</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liệu</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rắn</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Chẻ</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nhỏ</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củi</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đập</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nhỏ</a:t>
            </a:r>
            <a:r>
              <a:rPr lang="en-GB" sz="3200" b="1" dirty="0" smtClean="0">
                <a:solidFill>
                  <a:schemeClr val="tx1"/>
                </a:solidFill>
                <a:latin typeface="Times New Roman" panose="02020603050405020304" pitchFamily="18" charset="0"/>
                <a:cs typeface="Times New Roman" panose="02020603050405020304" pitchFamily="18" charset="0"/>
              </a:rPr>
              <a:t> than </a:t>
            </a:r>
            <a:r>
              <a:rPr lang="en-GB" sz="3200" b="1" dirty="0" err="1" smtClean="0">
                <a:solidFill>
                  <a:schemeClr val="tx1"/>
                </a:solidFill>
                <a:latin typeface="Times New Roman" panose="02020603050405020304" pitchFamily="18" charset="0"/>
                <a:cs typeface="Times New Roman" panose="02020603050405020304" pitchFamily="18" charset="0"/>
              </a:rPr>
              <a:t>khi</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đốt</a:t>
            </a:r>
            <a:r>
              <a:rPr lang="en-GB" sz="3200" b="1" dirty="0" smtClean="0">
                <a:solidFill>
                  <a:schemeClr val="tx1"/>
                </a:solidFill>
                <a:latin typeface="Times New Roman" panose="02020603050405020304" pitchFamily="18" charset="0"/>
                <a:cs typeface="Times New Roman" panose="02020603050405020304" pitchFamily="18" charset="0"/>
              </a:rPr>
              <a:t> </a:t>
            </a:r>
            <a:r>
              <a:rPr lang="en-GB" sz="3200" b="1" dirty="0" err="1" smtClean="0">
                <a:solidFill>
                  <a:schemeClr val="tx1"/>
                </a:solidFill>
                <a:latin typeface="Times New Roman" panose="02020603050405020304" pitchFamily="18" charset="0"/>
                <a:cs typeface="Times New Roman" panose="02020603050405020304" pitchFamily="18" charset="0"/>
              </a:rPr>
              <a:t>cháy</a:t>
            </a:r>
            <a:r>
              <a:rPr lang="en-GB" sz="3200" b="1" dirty="0" smtClean="0">
                <a:solidFill>
                  <a:schemeClr val="tx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0485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10" name="Content Placeholder 2">
            <a:extLst>
              <a:ext uri="{FF2B5EF4-FFF2-40B4-BE49-F238E27FC236}">
                <a16:creationId xmlns="" xmlns:a16="http://schemas.microsoft.com/office/drawing/2014/main" id="{796743E1-2DFC-4963-A6A7-EC3DF8425E5B}"/>
              </a:ext>
            </a:extLst>
          </p:cNvPr>
          <p:cNvSpPr txBox="1">
            <a:spLocks/>
          </p:cNvSpPr>
          <p:nvPr/>
        </p:nvSpPr>
        <p:spPr>
          <a:xfrm>
            <a:off x="1514475" y="551330"/>
            <a:ext cx="5558677" cy="28967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1pPr>
            <a:lvl2pPr marL="914400" marR="0" lvl="1" indent="-355600" algn="l" rtl="0">
              <a:lnSpc>
                <a:spcPct val="100000"/>
              </a:lnSpc>
              <a:spcBef>
                <a:spcPts val="600"/>
              </a:spcBef>
              <a:spcAft>
                <a:spcPts val="0"/>
              </a:spcAft>
              <a:buClr>
                <a:schemeClr val="accent3"/>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2pPr>
            <a:lvl3pPr marL="1371600" marR="0" lvl="2" indent="-355600" algn="l" rtl="0">
              <a:lnSpc>
                <a:spcPct val="100000"/>
              </a:lnSpc>
              <a:spcBef>
                <a:spcPts val="600"/>
              </a:spcBef>
              <a:spcAft>
                <a:spcPts val="0"/>
              </a:spcAft>
              <a:buClr>
                <a:schemeClr val="accent4"/>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3pPr>
            <a:lvl4pPr marL="1828800" marR="0" lvl="3"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4pPr>
            <a:lvl5pPr marL="2286000" marR="0" lvl="4"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5pPr>
            <a:lvl6pPr marL="2743200" marR="0" lvl="5"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6pPr>
            <a:lvl7pPr marL="3200400" marR="0" lvl="6"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7pPr>
            <a:lvl8pPr marL="3657600" marR="0" lvl="7" indent="-355600" algn="l" rtl="0">
              <a:lnSpc>
                <a:spcPct val="100000"/>
              </a:lnSpc>
              <a:spcBef>
                <a:spcPts val="600"/>
              </a:spcBef>
              <a:spcAft>
                <a:spcPts val="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8pPr>
            <a:lvl9pPr marL="4114800" marR="0" lvl="8" indent="-355600" algn="l" rtl="0">
              <a:lnSpc>
                <a:spcPct val="100000"/>
              </a:lnSpc>
              <a:spcBef>
                <a:spcPts val="600"/>
              </a:spcBef>
              <a:spcAft>
                <a:spcPts val="600"/>
              </a:spcAft>
              <a:buClr>
                <a:schemeClr val="dk1"/>
              </a:buClr>
              <a:buSzPts val="2000"/>
              <a:buFont typeface="Quicksand Light"/>
              <a:buChar char="■"/>
              <a:defRPr sz="20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spcBef>
                <a:spcPts val="600"/>
              </a:spcBef>
              <a:spcAft>
                <a:spcPts val="600"/>
              </a:spcAft>
              <a:buFont typeface="Quicksand Light"/>
              <a:buNone/>
            </a:pPr>
            <a:r>
              <a:rPr lang="en-GB" sz="4000" b="1" dirty="0" err="1">
                <a:solidFill>
                  <a:schemeClr val="tx1"/>
                </a:solidFill>
                <a:latin typeface="Times New Roman" panose="02020603050405020304" pitchFamily="18" charset="0"/>
                <a:cs typeface="Times New Roman" panose="02020603050405020304" pitchFamily="18" charset="0"/>
              </a:rPr>
              <a:t>Nêu</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a:solidFill>
                  <a:schemeClr val="tx1"/>
                </a:solidFill>
                <a:latin typeface="Times New Roman" panose="02020603050405020304" pitchFamily="18" charset="0"/>
                <a:cs typeface="Times New Roman" panose="02020603050405020304" pitchFamily="18" charset="0"/>
              </a:rPr>
              <a:t>một</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a:solidFill>
                  <a:schemeClr val="tx1"/>
                </a:solidFill>
                <a:latin typeface="Times New Roman" panose="02020603050405020304" pitchFamily="18" charset="0"/>
                <a:cs typeface="Times New Roman" panose="02020603050405020304" pitchFamily="18" charset="0"/>
              </a:rPr>
              <a:t>số</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a:solidFill>
                  <a:schemeClr val="tx1"/>
                </a:solidFill>
                <a:latin typeface="Times New Roman" panose="02020603050405020304" pitchFamily="18" charset="0"/>
                <a:cs typeface="Times New Roman" panose="02020603050405020304" pitchFamily="18" charset="0"/>
              </a:rPr>
              <a:t>biện</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a:solidFill>
                  <a:schemeClr val="tx1"/>
                </a:solidFill>
                <a:latin typeface="Times New Roman" panose="02020603050405020304" pitchFamily="18" charset="0"/>
                <a:cs typeface="Times New Roman" panose="02020603050405020304" pitchFamily="18" charset="0"/>
              </a:rPr>
              <a:t>pháp</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a:solidFill>
                  <a:schemeClr val="tx1"/>
                </a:solidFill>
                <a:latin typeface="Times New Roman" panose="02020603050405020304" pitchFamily="18" charset="0"/>
                <a:cs typeface="Times New Roman" panose="02020603050405020304" pitchFamily="18" charset="0"/>
              </a:rPr>
              <a:t>sử</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a:solidFill>
                  <a:schemeClr val="tx1"/>
                </a:solidFill>
                <a:latin typeface="Times New Roman" panose="02020603050405020304" pitchFamily="18" charset="0"/>
                <a:cs typeface="Times New Roman" panose="02020603050405020304" pitchFamily="18" charset="0"/>
              </a:rPr>
              <a:t>dụng</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a:solidFill>
                  <a:schemeClr val="tx1"/>
                </a:solidFill>
                <a:latin typeface="Times New Roman" panose="02020603050405020304" pitchFamily="18" charset="0"/>
                <a:cs typeface="Times New Roman" panose="02020603050405020304" pitchFamily="18" charset="0"/>
              </a:rPr>
              <a:t>nhiên</a:t>
            </a:r>
            <a:r>
              <a:rPr lang="en-GB" sz="4000" b="1" dirty="0">
                <a:solidFill>
                  <a:schemeClr val="tx1"/>
                </a:solidFill>
                <a:latin typeface="Times New Roman" panose="02020603050405020304" pitchFamily="18" charset="0"/>
                <a:cs typeface="Times New Roman" panose="02020603050405020304" pitchFamily="18" charset="0"/>
              </a:rPr>
              <a:t> </a:t>
            </a:r>
            <a:r>
              <a:rPr lang="en-GB" sz="4000" b="1" dirty="0" err="1" smtClean="0">
                <a:solidFill>
                  <a:schemeClr val="tx1"/>
                </a:solidFill>
                <a:latin typeface="Times New Roman" panose="02020603050405020304" pitchFamily="18" charset="0"/>
                <a:cs typeface="Times New Roman" panose="02020603050405020304" pitchFamily="18" charset="0"/>
              </a:rPr>
              <a:t>liệu</a:t>
            </a:r>
            <a:r>
              <a:rPr lang="en-GB" sz="4000" b="1" dirty="0" smtClean="0">
                <a:solidFill>
                  <a:schemeClr val="tx1"/>
                </a:solidFill>
                <a:latin typeface="Times New Roman" panose="02020603050405020304" pitchFamily="18" charset="0"/>
                <a:cs typeface="Times New Roman" panose="02020603050405020304" pitchFamily="18" charset="0"/>
              </a:rPr>
              <a:t> an </a:t>
            </a:r>
            <a:r>
              <a:rPr lang="en-GB" sz="4000" b="1" dirty="0" err="1" smtClean="0">
                <a:solidFill>
                  <a:schemeClr val="tx1"/>
                </a:solidFill>
                <a:latin typeface="Times New Roman" panose="02020603050405020304" pitchFamily="18" charset="0"/>
                <a:cs typeface="Times New Roman" panose="02020603050405020304" pitchFamily="18" charset="0"/>
              </a:rPr>
              <a:t>toàn</a:t>
            </a:r>
            <a:r>
              <a:rPr lang="en-GB" sz="4000" b="1" dirty="0" smtClean="0">
                <a:solidFill>
                  <a:schemeClr val="tx1"/>
                </a:solidFill>
                <a:latin typeface="Times New Roman" panose="02020603050405020304" pitchFamily="18" charset="0"/>
                <a:cs typeface="Times New Roman" panose="02020603050405020304" pitchFamily="18" charset="0"/>
              </a:rPr>
              <a:t>, </a:t>
            </a:r>
            <a:r>
              <a:rPr lang="en-GB" sz="4000" b="1" dirty="0" err="1" smtClean="0">
                <a:solidFill>
                  <a:schemeClr val="tx1"/>
                </a:solidFill>
                <a:latin typeface="Times New Roman" panose="02020603050405020304" pitchFamily="18" charset="0"/>
                <a:cs typeface="Times New Roman" panose="02020603050405020304" pitchFamily="18" charset="0"/>
              </a:rPr>
              <a:t>hiệu</a:t>
            </a:r>
            <a:r>
              <a:rPr lang="en-GB" sz="4000" b="1" dirty="0" smtClean="0">
                <a:solidFill>
                  <a:schemeClr val="tx1"/>
                </a:solidFill>
                <a:latin typeface="Times New Roman" panose="02020603050405020304" pitchFamily="18" charset="0"/>
                <a:cs typeface="Times New Roman" panose="02020603050405020304" pitchFamily="18" charset="0"/>
              </a:rPr>
              <a:t> </a:t>
            </a:r>
            <a:r>
              <a:rPr lang="en-GB" sz="4000" b="1" dirty="0" err="1" smtClean="0">
                <a:solidFill>
                  <a:schemeClr val="tx1"/>
                </a:solidFill>
                <a:latin typeface="Times New Roman" panose="02020603050405020304" pitchFamily="18" charset="0"/>
                <a:cs typeface="Times New Roman" panose="02020603050405020304" pitchFamily="18" charset="0"/>
              </a:rPr>
              <a:t>quả</a:t>
            </a:r>
            <a:endParaRPr lang="en-US" sz="4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945" y="2902273"/>
            <a:ext cx="2702339" cy="2044378"/>
          </a:xfrm>
          <a:prstGeom prst="rect">
            <a:avLst/>
          </a:prstGeom>
        </p:spPr>
      </p:pic>
    </p:spTree>
    <p:custDataLst>
      <p:tags r:id="rId1"/>
    </p:custDataLst>
    <p:extLst>
      <p:ext uri="{BB962C8B-B14F-4D97-AF65-F5344CB8AC3E}">
        <p14:creationId xmlns:p14="http://schemas.microsoft.com/office/powerpoint/2010/main" val="5128255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6" name="Rectangle 5"/>
          <p:cNvSpPr/>
          <p:nvPr/>
        </p:nvSpPr>
        <p:spPr>
          <a:xfrm>
            <a:off x="242704" y="146646"/>
            <a:ext cx="8509061" cy="523220"/>
          </a:xfrm>
          <a:prstGeom prst="rect">
            <a:avLst/>
          </a:prstGeom>
        </p:spPr>
        <p:txBody>
          <a:bodyPr wrap="none">
            <a:spAutoFit/>
          </a:bodyPr>
          <a:lstStyle/>
          <a:p>
            <a:r>
              <a:rPr lang="en-US" sz="2800" b="1" dirty="0" err="1">
                <a:solidFill>
                  <a:srgbClr val="002060"/>
                </a:solidFill>
                <a:latin typeface="Times New Roman" pitchFamily="18" charset="0"/>
                <a:ea typeface="Calibri" panose="020F0502020204030204" pitchFamily="34" charset="0"/>
                <a:cs typeface="Times New Roman" pitchFamily="18" charset="0"/>
              </a:rPr>
              <a:t>Một</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số</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biện</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pháp</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sử</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dụng</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nhiên</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liệu</a:t>
            </a:r>
            <a:r>
              <a:rPr lang="en-US" sz="2800" b="1" dirty="0">
                <a:solidFill>
                  <a:srgbClr val="002060"/>
                </a:solidFill>
                <a:latin typeface="Times New Roman" pitchFamily="18" charset="0"/>
                <a:ea typeface="Calibri" panose="020F0502020204030204" pitchFamily="34" charset="0"/>
                <a:cs typeface="Times New Roman" pitchFamily="18" charset="0"/>
              </a:rPr>
              <a:t> an </a:t>
            </a:r>
            <a:r>
              <a:rPr lang="en-US" sz="2800" b="1" dirty="0" err="1">
                <a:solidFill>
                  <a:srgbClr val="002060"/>
                </a:solidFill>
                <a:latin typeface="Times New Roman" pitchFamily="18" charset="0"/>
                <a:ea typeface="Calibri" panose="020F0502020204030204" pitchFamily="34" charset="0"/>
                <a:cs typeface="Times New Roman" pitchFamily="18" charset="0"/>
              </a:rPr>
              <a:t>toàn</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hiệu</a:t>
            </a:r>
            <a:r>
              <a:rPr lang="en-US" sz="2800" b="1" dirty="0">
                <a:solidFill>
                  <a:srgbClr val="002060"/>
                </a:solidFill>
                <a:latin typeface="Times New Roman" pitchFamily="18" charset="0"/>
                <a:ea typeface="Calibri" panose="020F0502020204030204" pitchFamily="34" charset="0"/>
                <a:cs typeface="Times New Roman" pitchFamily="18" charset="0"/>
              </a:rPr>
              <a:t> </a:t>
            </a:r>
            <a:r>
              <a:rPr lang="en-US" sz="2800" b="1" dirty="0" err="1">
                <a:solidFill>
                  <a:srgbClr val="002060"/>
                </a:solidFill>
                <a:latin typeface="Times New Roman" pitchFamily="18" charset="0"/>
                <a:ea typeface="Calibri" panose="020F0502020204030204" pitchFamily="34" charset="0"/>
                <a:cs typeface="Times New Roman" pitchFamily="18" charset="0"/>
              </a:rPr>
              <a:t>quả</a:t>
            </a:r>
            <a:endParaRPr lang="en-US" sz="2800" dirty="0">
              <a:solidFill>
                <a:srgbClr val="002060"/>
              </a:solidFill>
              <a:latin typeface="Times New Roman" pitchFamily="18" charset="0"/>
              <a:cs typeface="Times New Roman" pitchFamily="18" charset="0"/>
            </a:endParaRPr>
          </a:p>
        </p:txBody>
      </p:sp>
      <p:grpSp>
        <p:nvGrpSpPr>
          <p:cNvPr id="8" name="Group 7"/>
          <p:cNvGrpSpPr/>
          <p:nvPr/>
        </p:nvGrpSpPr>
        <p:grpSpPr>
          <a:xfrm>
            <a:off x="855642" y="866097"/>
            <a:ext cx="8089767" cy="847985"/>
            <a:chOff x="998586" y="1904109"/>
            <a:chExt cx="7516629" cy="701176"/>
          </a:xfrm>
        </p:grpSpPr>
        <p:sp>
          <p:nvSpPr>
            <p:cNvPr id="9" name="Rounded Rectangle 8"/>
            <p:cNvSpPr/>
            <p:nvPr/>
          </p:nvSpPr>
          <p:spPr>
            <a:xfrm>
              <a:off x="998586" y="1904109"/>
              <a:ext cx="814535" cy="701176"/>
            </a:xfrm>
            <a:prstGeom prst="roundRect">
              <a:avLst>
                <a:gd name="adj" fmla="val 16670"/>
              </a:avLst>
            </a:prstGeom>
          </p:spPr>
          <p:style>
            <a:lnRef idx="1">
              <a:schemeClr val="accent1"/>
            </a:lnRef>
            <a:fillRef idx="2">
              <a:schemeClr val="accent1"/>
            </a:fillRef>
            <a:effectRef idx="1">
              <a:schemeClr val="accent1"/>
            </a:effectRef>
            <a:fontRef idx="minor">
              <a:schemeClr val="dk1"/>
            </a:fontRef>
          </p:style>
        </p:sp>
        <p:sp>
          <p:nvSpPr>
            <p:cNvPr id="10" name="Freeform 9"/>
            <p:cNvSpPr/>
            <p:nvPr/>
          </p:nvSpPr>
          <p:spPr>
            <a:xfrm>
              <a:off x="1868458" y="1904109"/>
              <a:ext cx="6646757" cy="701176"/>
            </a:xfrm>
            <a:custGeom>
              <a:avLst/>
              <a:gdLst>
                <a:gd name="connsiteX0" fmla="*/ 0 w 5284340"/>
                <a:gd name="connsiteY0" fmla="*/ 122229 h 733226"/>
                <a:gd name="connsiteX1" fmla="*/ 122229 w 5284340"/>
                <a:gd name="connsiteY1" fmla="*/ 0 h 733226"/>
                <a:gd name="connsiteX2" fmla="*/ 5162111 w 5284340"/>
                <a:gd name="connsiteY2" fmla="*/ 0 h 733226"/>
                <a:gd name="connsiteX3" fmla="*/ 5284340 w 5284340"/>
                <a:gd name="connsiteY3" fmla="*/ 122229 h 733226"/>
                <a:gd name="connsiteX4" fmla="*/ 5284340 w 5284340"/>
                <a:gd name="connsiteY4" fmla="*/ 610997 h 733226"/>
                <a:gd name="connsiteX5" fmla="*/ 5162111 w 5284340"/>
                <a:gd name="connsiteY5" fmla="*/ 733226 h 733226"/>
                <a:gd name="connsiteX6" fmla="*/ 122229 w 5284340"/>
                <a:gd name="connsiteY6" fmla="*/ 733226 h 733226"/>
                <a:gd name="connsiteX7" fmla="*/ 0 w 5284340"/>
                <a:gd name="connsiteY7" fmla="*/ 610997 h 733226"/>
                <a:gd name="connsiteX8" fmla="*/ 0 w 5284340"/>
                <a:gd name="connsiteY8" fmla="*/ 122229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340" h="733226">
                  <a:moveTo>
                    <a:pt x="0" y="122229"/>
                  </a:moveTo>
                  <a:cubicBezTo>
                    <a:pt x="0" y="54724"/>
                    <a:pt x="54724" y="0"/>
                    <a:pt x="122229" y="0"/>
                  </a:cubicBezTo>
                  <a:lnTo>
                    <a:pt x="5162111" y="0"/>
                  </a:lnTo>
                  <a:cubicBezTo>
                    <a:pt x="5229616" y="0"/>
                    <a:pt x="5284340" y="54724"/>
                    <a:pt x="5284340" y="122229"/>
                  </a:cubicBezTo>
                  <a:lnTo>
                    <a:pt x="5284340" y="610997"/>
                  </a:lnTo>
                  <a:cubicBezTo>
                    <a:pt x="5284340" y="678502"/>
                    <a:pt x="5229616" y="733226"/>
                    <a:pt x="5162111" y="733226"/>
                  </a:cubicBezTo>
                  <a:lnTo>
                    <a:pt x="122229" y="733226"/>
                  </a:lnTo>
                  <a:cubicBezTo>
                    <a:pt x="54724" y="733226"/>
                    <a:pt x="0" y="678502"/>
                    <a:pt x="0" y="610997"/>
                  </a:cubicBezTo>
                  <a:lnTo>
                    <a:pt x="0" y="12222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2264" tIns="192264" rIns="192264" bIns="192264" numCol="1" spcCol="1270" anchor="ctr" anchorCtr="0">
              <a:noAutofit/>
            </a:bodyPr>
            <a:lstStyle/>
            <a:p>
              <a:pPr lvl="0" algn="just" defTabSz="977900">
                <a:lnSpc>
                  <a:spcPct val="90000"/>
                </a:lnSpc>
                <a:spcBef>
                  <a:spcPct val="0"/>
                </a:spcBef>
                <a:spcAft>
                  <a:spcPct val="35000"/>
                </a:spcAft>
              </a:pPr>
              <a:r>
                <a:rPr lang="en-GB" sz="2800" kern="1200" dirty="0" err="1" smtClean="0"/>
                <a:t>Cung</a:t>
              </a:r>
              <a:r>
                <a:rPr lang="en-GB" sz="2800" kern="1200" dirty="0" smtClean="0"/>
                <a:t> </a:t>
              </a:r>
              <a:r>
                <a:rPr lang="en-GB" sz="2800" kern="1200" dirty="0" err="1" smtClean="0"/>
                <a:t>cấp</a:t>
              </a:r>
              <a:r>
                <a:rPr lang="en-GB" sz="2800" kern="1200" dirty="0" smtClean="0"/>
                <a:t> </a:t>
              </a:r>
              <a:r>
                <a:rPr lang="en-GB" sz="2800" kern="1200" dirty="0" err="1" smtClean="0"/>
                <a:t>đủ</a:t>
              </a:r>
              <a:r>
                <a:rPr lang="en-GB" sz="2800" kern="1200" dirty="0" smtClean="0"/>
                <a:t> oxygen </a:t>
              </a:r>
              <a:r>
                <a:rPr lang="en-GB" sz="2800" kern="1200" dirty="0" err="1" smtClean="0"/>
                <a:t>cho</a:t>
              </a:r>
              <a:r>
                <a:rPr lang="en-GB" sz="2800" kern="1200" dirty="0" smtClean="0"/>
                <a:t> </a:t>
              </a:r>
              <a:r>
                <a:rPr lang="en-GB" sz="2800" kern="1200" dirty="0" err="1" smtClean="0"/>
                <a:t>quá</a:t>
              </a:r>
              <a:r>
                <a:rPr lang="en-GB" sz="2800" kern="1200" dirty="0" smtClean="0"/>
                <a:t> </a:t>
              </a:r>
              <a:r>
                <a:rPr lang="en-GB" sz="2800" kern="1200" dirty="0" err="1" smtClean="0"/>
                <a:t>trình</a:t>
              </a:r>
              <a:r>
                <a:rPr lang="en-GB" sz="2800" kern="1200" dirty="0" smtClean="0"/>
                <a:t> </a:t>
              </a:r>
              <a:r>
                <a:rPr lang="en-GB" sz="2800" kern="1200" dirty="0" err="1" smtClean="0"/>
                <a:t>cháy</a:t>
              </a:r>
              <a:r>
                <a:rPr lang="en-GB" sz="2800" kern="1200" dirty="0" smtClean="0"/>
                <a:t>.</a:t>
              </a:r>
              <a:endParaRPr lang="en-US" sz="2800" kern="1200" dirty="0"/>
            </a:p>
          </p:txBody>
        </p:sp>
        <p:sp>
          <p:nvSpPr>
            <p:cNvPr id="11" name="TextBox 10"/>
            <p:cNvSpPr txBox="1"/>
            <p:nvPr/>
          </p:nvSpPr>
          <p:spPr>
            <a:xfrm>
              <a:off x="1202972" y="2030699"/>
              <a:ext cx="361156" cy="52322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b="1" dirty="0"/>
                <a:t>1</a:t>
              </a:r>
              <a:endParaRPr lang="en-US" sz="2800" b="1" dirty="0"/>
            </a:p>
          </p:txBody>
        </p:sp>
      </p:grpSp>
      <p:grpSp>
        <p:nvGrpSpPr>
          <p:cNvPr id="12" name="Group 11"/>
          <p:cNvGrpSpPr/>
          <p:nvPr/>
        </p:nvGrpSpPr>
        <p:grpSpPr>
          <a:xfrm>
            <a:off x="854208" y="1923598"/>
            <a:ext cx="8089767" cy="903630"/>
            <a:chOff x="998586" y="2702173"/>
            <a:chExt cx="7516629" cy="764003"/>
          </a:xfrm>
        </p:grpSpPr>
        <p:sp>
          <p:nvSpPr>
            <p:cNvPr id="13" name="Rounded Rectangle 12"/>
            <p:cNvSpPr/>
            <p:nvPr/>
          </p:nvSpPr>
          <p:spPr>
            <a:xfrm>
              <a:off x="998586" y="2702173"/>
              <a:ext cx="814535" cy="733226"/>
            </a:xfrm>
            <a:prstGeom prst="roundRect">
              <a:avLst>
                <a:gd name="adj" fmla="val 16670"/>
              </a:avLst>
            </a:prstGeom>
          </p:spPr>
          <p:style>
            <a:lnRef idx="1">
              <a:schemeClr val="accent4"/>
            </a:lnRef>
            <a:fillRef idx="2">
              <a:schemeClr val="accent4"/>
            </a:fillRef>
            <a:effectRef idx="1">
              <a:schemeClr val="accent4"/>
            </a:effectRef>
            <a:fontRef idx="minor">
              <a:schemeClr val="dk1"/>
            </a:fontRef>
          </p:style>
        </p:sp>
        <p:sp>
          <p:nvSpPr>
            <p:cNvPr id="14" name="Freeform 13"/>
            <p:cNvSpPr/>
            <p:nvPr/>
          </p:nvSpPr>
          <p:spPr>
            <a:xfrm>
              <a:off x="1868458" y="2732950"/>
              <a:ext cx="6646757" cy="733226"/>
            </a:xfrm>
            <a:custGeom>
              <a:avLst/>
              <a:gdLst>
                <a:gd name="connsiteX0" fmla="*/ 0 w 5284340"/>
                <a:gd name="connsiteY0" fmla="*/ 122229 h 733226"/>
                <a:gd name="connsiteX1" fmla="*/ 122229 w 5284340"/>
                <a:gd name="connsiteY1" fmla="*/ 0 h 733226"/>
                <a:gd name="connsiteX2" fmla="*/ 5162111 w 5284340"/>
                <a:gd name="connsiteY2" fmla="*/ 0 h 733226"/>
                <a:gd name="connsiteX3" fmla="*/ 5284340 w 5284340"/>
                <a:gd name="connsiteY3" fmla="*/ 122229 h 733226"/>
                <a:gd name="connsiteX4" fmla="*/ 5284340 w 5284340"/>
                <a:gd name="connsiteY4" fmla="*/ 610997 h 733226"/>
                <a:gd name="connsiteX5" fmla="*/ 5162111 w 5284340"/>
                <a:gd name="connsiteY5" fmla="*/ 733226 h 733226"/>
                <a:gd name="connsiteX6" fmla="*/ 122229 w 5284340"/>
                <a:gd name="connsiteY6" fmla="*/ 733226 h 733226"/>
                <a:gd name="connsiteX7" fmla="*/ 0 w 5284340"/>
                <a:gd name="connsiteY7" fmla="*/ 610997 h 733226"/>
                <a:gd name="connsiteX8" fmla="*/ 0 w 5284340"/>
                <a:gd name="connsiteY8" fmla="*/ 122229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340" h="733226">
                  <a:moveTo>
                    <a:pt x="0" y="122229"/>
                  </a:moveTo>
                  <a:cubicBezTo>
                    <a:pt x="0" y="54724"/>
                    <a:pt x="54724" y="0"/>
                    <a:pt x="122229" y="0"/>
                  </a:cubicBezTo>
                  <a:lnTo>
                    <a:pt x="5162111" y="0"/>
                  </a:lnTo>
                  <a:cubicBezTo>
                    <a:pt x="5229616" y="0"/>
                    <a:pt x="5284340" y="54724"/>
                    <a:pt x="5284340" y="122229"/>
                  </a:cubicBezTo>
                  <a:lnTo>
                    <a:pt x="5284340" y="610997"/>
                  </a:lnTo>
                  <a:cubicBezTo>
                    <a:pt x="5284340" y="678502"/>
                    <a:pt x="5229616" y="733226"/>
                    <a:pt x="5162111" y="733226"/>
                  </a:cubicBezTo>
                  <a:lnTo>
                    <a:pt x="122229" y="733226"/>
                  </a:lnTo>
                  <a:cubicBezTo>
                    <a:pt x="54724" y="733226"/>
                    <a:pt x="0" y="678502"/>
                    <a:pt x="0" y="610997"/>
                  </a:cubicBezTo>
                  <a:lnTo>
                    <a:pt x="0" y="122229"/>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92264" tIns="192264" rIns="192264" bIns="192264" numCol="1" spcCol="1270" anchor="ctr" anchorCtr="0">
              <a:noAutofit/>
            </a:bodyPr>
            <a:lstStyle/>
            <a:p>
              <a:pPr lvl="0" algn="just" defTabSz="977900">
                <a:lnSpc>
                  <a:spcPct val="90000"/>
                </a:lnSpc>
                <a:spcBef>
                  <a:spcPct val="0"/>
                </a:spcBef>
                <a:spcAft>
                  <a:spcPct val="35000"/>
                </a:spcAft>
              </a:pPr>
              <a:r>
                <a:rPr lang="en-GB" sz="2800" kern="1200" dirty="0" err="1" smtClean="0"/>
                <a:t>Tăng</a:t>
              </a:r>
              <a:r>
                <a:rPr lang="en-GB" sz="2800" kern="1200" dirty="0" smtClean="0"/>
                <a:t> </a:t>
              </a:r>
              <a:r>
                <a:rPr lang="en-GB" sz="2800" kern="1200" dirty="0" err="1" smtClean="0"/>
                <a:t>diện</a:t>
              </a:r>
              <a:r>
                <a:rPr lang="en-GB" sz="2800" kern="1200" dirty="0" smtClean="0"/>
                <a:t> </a:t>
              </a:r>
              <a:r>
                <a:rPr lang="en-GB" sz="2800" kern="1200" dirty="0" err="1" smtClean="0"/>
                <a:t>tích</a:t>
              </a:r>
              <a:r>
                <a:rPr lang="en-GB" sz="2800" kern="1200" dirty="0" smtClean="0"/>
                <a:t> </a:t>
              </a:r>
              <a:r>
                <a:rPr lang="en-GB" sz="2800" kern="1200" dirty="0" err="1" smtClean="0"/>
                <a:t>tiếp</a:t>
              </a:r>
              <a:r>
                <a:rPr lang="en-GB" sz="2800" kern="1200" dirty="0" smtClean="0"/>
                <a:t> </a:t>
              </a:r>
              <a:r>
                <a:rPr lang="en-GB" sz="2800" kern="1200" dirty="0" err="1" smtClean="0"/>
                <a:t>xúc</a:t>
              </a:r>
              <a:r>
                <a:rPr lang="en-GB" sz="2800" kern="1200" dirty="0" smtClean="0"/>
                <a:t> </a:t>
              </a:r>
              <a:r>
                <a:rPr lang="en-GB" sz="2800" kern="1200" dirty="0" err="1" smtClean="0"/>
                <a:t>giữa</a:t>
              </a:r>
              <a:r>
                <a:rPr lang="en-GB" sz="2800" kern="1200" dirty="0" smtClean="0"/>
                <a:t> </a:t>
              </a:r>
              <a:r>
                <a:rPr lang="en-GB" sz="2800" kern="1200" dirty="0" err="1" smtClean="0"/>
                <a:t>không</a:t>
              </a:r>
              <a:r>
                <a:rPr lang="en-GB" sz="2800" kern="1200" dirty="0" smtClean="0"/>
                <a:t> </a:t>
              </a:r>
              <a:r>
                <a:rPr lang="en-GB" sz="2800" kern="1200" dirty="0" err="1" smtClean="0"/>
                <a:t>khí</a:t>
              </a:r>
              <a:r>
                <a:rPr lang="en-GB" sz="2800" kern="1200" dirty="0" smtClean="0"/>
                <a:t> </a:t>
              </a:r>
              <a:r>
                <a:rPr lang="en-GB" sz="2800" kern="1200" dirty="0" err="1" smtClean="0"/>
                <a:t>và</a:t>
              </a:r>
              <a:r>
                <a:rPr lang="en-GB" sz="2800" kern="1200" dirty="0" smtClean="0"/>
                <a:t> </a:t>
              </a:r>
              <a:r>
                <a:rPr lang="en-GB" sz="2800" kern="1200" dirty="0" err="1" smtClean="0"/>
                <a:t>nhiên</a:t>
              </a:r>
              <a:r>
                <a:rPr lang="en-GB" sz="2800" kern="1200" dirty="0" smtClean="0"/>
                <a:t> </a:t>
              </a:r>
              <a:r>
                <a:rPr lang="en-GB" sz="2800" kern="1200" dirty="0" err="1" smtClean="0"/>
                <a:t>liệu</a:t>
              </a:r>
              <a:r>
                <a:rPr lang="en-GB" sz="2800" kern="1200" dirty="0" smtClean="0"/>
                <a:t>.</a:t>
              </a:r>
              <a:endParaRPr lang="en-US" sz="2800" kern="1200" dirty="0"/>
            </a:p>
          </p:txBody>
        </p:sp>
        <p:sp>
          <p:nvSpPr>
            <p:cNvPr id="15" name="TextBox 14"/>
            <p:cNvSpPr txBox="1"/>
            <p:nvPr/>
          </p:nvSpPr>
          <p:spPr>
            <a:xfrm>
              <a:off x="1194359" y="2837953"/>
              <a:ext cx="361156" cy="523220"/>
            </a:xfrm>
            <a:prstGeom prst="rect">
              <a:avLst/>
            </a:prstGeom>
            <a:noFill/>
          </p:spPr>
          <p:txBody>
            <a:bodyPr wrap="square" rtlCol="0">
              <a:spAutoFit/>
            </a:bodyPr>
            <a:lstStyle/>
            <a:p>
              <a:r>
                <a:rPr lang="en-GB" sz="2800" b="1" dirty="0" smtClean="0"/>
                <a:t>2</a:t>
              </a:r>
              <a:endParaRPr lang="en-US" sz="2800" b="1" dirty="0"/>
            </a:p>
          </p:txBody>
        </p:sp>
      </p:grpSp>
      <p:grpSp>
        <p:nvGrpSpPr>
          <p:cNvPr id="16" name="Group 15"/>
          <p:cNvGrpSpPr/>
          <p:nvPr/>
        </p:nvGrpSpPr>
        <p:grpSpPr>
          <a:xfrm>
            <a:off x="854173" y="3114696"/>
            <a:ext cx="8089802" cy="885804"/>
            <a:chOff x="998586" y="3546536"/>
            <a:chExt cx="8089802" cy="885804"/>
          </a:xfrm>
        </p:grpSpPr>
        <p:sp>
          <p:nvSpPr>
            <p:cNvPr id="17" name="Rounded Rectangle 16"/>
            <p:cNvSpPr/>
            <p:nvPr/>
          </p:nvSpPr>
          <p:spPr>
            <a:xfrm>
              <a:off x="998586" y="3546536"/>
              <a:ext cx="814535" cy="885803"/>
            </a:xfrm>
            <a:prstGeom prst="roundRect">
              <a:avLst>
                <a:gd name="adj" fmla="val 16670"/>
              </a:avLst>
            </a:prstGeom>
          </p:spPr>
          <p:style>
            <a:lnRef idx="1">
              <a:schemeClr val="accent3"/>
            </a:lnRef>
            <a:fillRef idx="2">
              <a:schemeClr val="accent3"/>
            </a:fillRef>
            <a:effectRef idx="1">
              <a:schemeClr val="accent3"/>
            </a:effectRef>
            <a:fontRef idx="minor">
              <a:schemeClr val="dk1"/>
            </a:fontRef>
          </p:style>
        </p:sp>
        <p:sp>
          <p:nvSpPr>
            <p:cNvPr id="18" name="Freeform 17"/>
            <p:cNvSpPr/>
            <p:nvPr/>
          </p:nvSpPr>
          <p:spPr>
            <a:xfrm>
              <a:off x="1868458" y="3546536"/>
              <a:ext cx="7219930" cy="885804"/>
            </a:xfrm>
            <a:custGeom>
              <a:avLst/>
              <a:gdLst>
                <a:gd name="connsiteX0" fmla="*/ 0 w 5284340"/>
                <a:gd name="connsiteY0" fmla="*/ 122229 h 733226"/>
                <a:gd name="connsiteX1" fmla="*/ 122229 w 5284340"/>
                <a:gd name="connsiteY1" fmla="*/ 0 h 733226"/>
                <a:gd name="connsiteX2" fmla="*/ 5162111 w 5284340"/>
                <a:gd name="connsiteY2" fmla="*/ 0 h 733226"/>
                <a:gd name="connsiteX3" fmla="*/ 5284340 w 5284340"/>
                <a:gd name="connsiteY3" fmla="*/ 122229 h 733226"/>
                <a:gd name="connsiteX4" fmla="*/ 5284340 w 5284340"/>
                <a:gd name="connsiteY4" fmla="*/ 610997 h 733226"/>
                <a:gd name="connsiteX5" fmla="*/ 5162111 w 5284340"/>
                <a:gd name="connsiteY5" fmla="*/ 733226 h 733226"/>
                <a:gd name="connsiteX6" fmla="*/ 122229 w 5284340"/>
                <a:gd name="connsiteY6" fmla="*/ 733226 h 733226"/>
                <a:gd name="connsiteX7" fmla="*/ 0 w 5284340"/>
                <a:gd name="connsiteY7" fmla="*/ 610997 h 733226"/>
                <a:gd name="connsiteX8" fmla="*/ 0 w 5284340"/>
                <a:gd name="connsiteY8" fmla="*/ 122229 h 73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340" h="733226">
                  <a:moveTo>
                    <a:pt x="0" y="122229"/>
                  </a:moveTo>
                  <a:cubicBezTo>
                    <a:pt x="0" y="54724"/>
                    <a:pt x="54724" y="0"/>
                    <a:pt x="122229" y="0"/>
                  </a:cubicBezTo>
                  <a:lnTo>
                    <a:pt x="5162111" y="0"/>
                  </a:lnTo>
                  <a:cubicBezTo>
                    <a:pt x="5229616" y="0"/>
                    <a:pt x="5284340" y="54724"/>
                    <a:pt x="5284340" y="122229"/>
                  </a:cubicBezTo>
                  <a:lnTo>
                    <a:pt x="5284340" y="610997"/>
                  </a:lnTo>
                  <a:cubicBezTo>
                    <a:pt x="5284340" y="678502"/>
                    <a:pt x="5229616" y="733226"/>
                    <a:pt x="5162111" y="733226"/>
                  </a:cubicBezTo>
                  <a:lnTo>
                    <a:pt x="122229" y="733226"/>
                  </a:lnTo>
                  <a:cubicBezTo>
                    <a:pt x="54724" y="733226"/>
                    <a:pt x="0" y="678502"/>
                    <a:pt x="0" y="610997"/>
                  </a:cubicBezTo>
                  <a:lnTo>
                    <a:pt x="0" y="12222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92264" tIns="192264" rIns="192264" bIns="192264" numCol="1" spcCol="1270" anchor="ctr" anchorCtr="0">
              <a:noAutofit/>
            </a:bodyPr>
            <a:lstStyle/>
            <a:p>
              <a:pPr lvl="0" algn="just" defTabSz="977900">
                <a:lnSpc>
                  <a:spcPct val="90000"/>
                </a:lnSpc>
                <a:spcBef>
                  <a:spcPct val="0"/>
                </a:spcBef>
                <a:spcAft>
                  <a:spcPct val="35000"/>
                </a:spcAft>
              </a:pPr>
              <a:r>
                <a:rPr lang="en-GB" sz="2800" kern="1200" dirty="0" err="1" smtClean="0"/>
                <a:t>Điều</a:t>
              </a:r>
              <a:r>
                <a:rPr lang="en-GB" sz="2800" kern="1200" dirty="0" smtClean="0"/>
                <a:t> </a:t>
              </a:r>
              <a:r>
                <a:rPr lang="en-GB" sz="2800" kern="1200" dirty="0" err="1" smtClean="0"/>
                <a:t>chỉnh</a:t>
              </a:r>
              <a:r>
                <a:rPr lang="en-GB" sz="2800" kern="1200" dirty="0" smtClean="0"/>
                <a:t> </a:t>
              </a:r>
              <a:r>
                <a:rPr lang="en-GB" sz="2800" kern="1200" dirty="0" err="1" smtClean="0"/>
                <a:t>nhiên</a:t>
              </a:r>
              <a:r>
                <a:rPr lang="en-GB" sz="2800" kern="1200" dirty="0" smtClean="0"/>
                <a:t> </a:t>
              </a:r>
              <a:r>
                <a:rPr lang="en-GB" sz="2800" kern="1200" dirty="0" err="1" smtClean="0"/>
                <a:t>liệu</a:t>
              </a:r>
              <a:r>
                <a:rPr lang="en-GB" sz="2800" kern="1200" dirty="0" smtClean="0"/>
                <a:t> </a:t>
              </a:r>
              <a:r>
                <a:rPr lang="en-GB" sz="2800" kern="1200" dirty="0" err="1" smtClean="0"/>
                <a:t>để</a:t>
              </a:r>
              <a:r>
                <a:rPr lang="en-GB" sz="2800" kern="1200" dirty="0" smtClean="0"/>
                <a:t> </a:t>
              </a:r>
              <a:r>
                <a:rPr lang="en-GB" sz="2800" kern="1200" dirty="0" err="1" smtClean="0"/>
                <a:t>duy</a:t>
              </a:r>
              <a:r>
                <a:rPr lang="en-GB" sz="2800" kern="1200" dirty="0" smtClean="0"/>
                <a:t> </a:t>
              </a:r>
              <a:r>
                <a:rPr lang="en-GB" sz="2800" kern="1200" dirty="0" err="1" smtClean="0"/>
                <a:t>trì</a:t>
              </a:r>
              <a:r>
                <a:rPr lang="en-GB" sz="2800" kern="1200" dirty="0" smtClean="0"/>
                <a:t> </a:t>
              </a:r>
              <a:r>
                <a:rPr lang="en-GB" sz="2800" kern="1200" dirty="0" err="1" smtClean="0"/>
                <a:t>sự</a:t>
              </a:r>
              <a:r>
                <a:rPr lang="en-GB" sz="2800" kern="1200" dirty="0" smtClean="0"/>
                <a:t> </a:t>
              </a:r>
              <a:r>
                <a:rPr lang="en-GB" sz="2800" kern="1200" dirty="0" err="1" smtClean="0"/>
                <a:t>cháy</a:t>
              </a:r>
              <a:r>
                <a:rPr lang="en-GB" sz="2800" kern="1200" dirty="0" smtClean="0"/>
                <a:t> ở </a:t>
              </a:r>
              <a:r>
                <a:rPr lang="en-GB" sz="2800" kern="1200" dirty="0" err="1" smtClean="0"/>
                <a:t>mức</a:t>
              </a:r>
              <a:r>
                <a:rPr lang="en-GB" sz="2800" kern="1200" dirty="0" smtClean="0"/>
                <a:t> </a:t>
              </a:r>
              <a:r>
                <a:rPr lang="en-GB" sz="2800" kern="1200" dirty="0" err="1" smtClean="0"/>
                <a:t>cần</a:t>
              </a:r>
              <a:r>
                <a:rPr lang="en-GB" sz="2800" kern="1200" dirty="0" smtClean="0"/>
                <a:t> </a:t>
              </a:r>
              <a:r>
                <a:rPr lang="en-GB" sz="2800" kern="1200" dirty="0" err="1" smtClean="0"/>
                <a:t>thiết</a:t>
              </a:r>
              <a:r>
                <a:rPr lang="en-GB" sz="2800" kern="1200" dirty="0" smtClean="0"/>
                <a:t>.</a:t>
              </a:r>
              <a:endParaRPr lang="en-US" sz="2800" kern="1200" dirty="0"/>
            </a:p>
          </p:txBody>
        </p:sp>
        <p:sp>
          <p:nvSpPr>
            <p:cNvPr id="19" name="TextBox 18"/>
            <p:cNvSpPr txBox="1"/>
            <p:nvPr/>
          </p:nvSpPr>
          <p:spPr>
            <a:xfrm>
              <a:off x="1191719" y="3713216"/>
              <a:ext cx="361156" cy="523220"/>
            </a:xfrm>
            <a:prstGeom prst="rect">
              <a:avLst/>
            </a:prstGeom>
            <a:noFill/>
          </p:spPr>
          <p:txBody>
            <a:bodyPr wrap="square" rtlCol="0">
              <a:spAutoFit/>
            </a:bodyPr>
            <a:lstStyle/>
            <a:p>
              <a:r>
                <a:rPr lang="en-GB" sz="2800" b="1" dirty="0" smtClean="0"/>
                <a:t>3</a:t>
              </a:r>
              <a:endParaRPr lang="en-US" sz="2800" b="1" dirty="0"/>
            </a:p>
          </p:txBody>
        </p:sp>
      </p:grpSp>
    </p:spTree>
    <p:extLst>
      <p:ext uri="{BB962C8B-B14F-4D97-AF65-F5344CB8AC3E}">
        <p14:creationId xmlns:p14="http://schemas.microsoft.com/office/powerpoint/2010/main" val="9940208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4" name="Cloud Callout 3"/>
          <p:cNvSpPr/>
          <p:nvPr/>
        </p:nvSpPr>
        <p:spPr>
          <a:xfrm>
            <a:off x="533400" y="695324"/>
            <a:ext cx="5371053" cy="3482975"/>
          </a:xfrm>
          <a:prstGeom prst="cloudCallout">
            <a:avLst>
              <a:gd name="adj1" fmla="val 51642"/>
              <a:gd name="adj2" fmla="val 41533"/>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4" name="Google Shape;204;p13"/>
          <p:cNvSpPr txBox="1">
            <a:spLocks noGrp="1"/>
          </p:cNvSpPr>
          <p:nvPr>
            <p:ph type="title"/>
          </p:nvPr>
        </p:nvSpPr>
        <p:spPr>
          <a:xfrm>
            <a:off x="1210404" y="1489541"/>
            <a:ext cx="4017043" cy="1652324"/>
          </a:xfrm>
          <a:prstGeom prst="rect">
            <a:avLst/>
          </a:prstGeom>
        </p:spPr>
        <p:txBody>
          <a:bodyPr spcFirstLastPara="1" wrap="square" lIns="0" tIns="0" rIns="0" bIns="0" anchor="ctr" anchorCtr="0">
            <a:noAutofit/>
          </a:bodyPr>
          <a:lstStyle/>
          <a:p>
            <a:pPr marL="0" lvl="0" indent="0" algn="ctr" rtl="0">
              <a:lnSpc>
                <a:spcPct val="135000"/>
              </a:lnSpc>
              <a:spcBef>
                <a:spcPts val="0"/>
              </a:spcBef>
              <a:spcAft>
                <a:spcPts val="0"/>
              </a:spcAft>
              <a:buNone/>
            </a:pPr>
            <a:r>
              <a:rPr lang="en-GB" sz="3600" dirty="0" err="1">
                <a:solidFill>
                  <a:schemeClr val="tx1"/>
                </a:solidFill>
                <a:latin typeface="Times New Roman" pitchFamily="18" charset="0"/>
                <a:cs typeface="Times New Roman" pitchFamily="18" charset="0"/>
              </a:rPr>
              <a:t>Tại</a:t>
            </a:r>
            <a:r>
              <a:rPr lang="en-GB" sz="3600" dirty="0">
                <a:solidFill>
                  <a:schemeClr val="tx1"/>
                </a:solidFill>
                <a:latin typeface="Times New Roman" pitchFamily="18" charset="0"/>
                <a:cs typeface="Times New Roman" pitchFamily="18" charset="0"/>
              </a:rPr>
              <a:t> </a:t>
            </a:r>
            <a:r>
              <a:rPr lang="en-GB" sz="3600" dirty="0" err="1">
                <a:solidFill>
                  <a:schemeClr val="tx1"/>
                </a:solidFill>
                <a:latin typeface="Times New Roman" pitchFamily="18" charset="0"/>
                <a:cs typeface="Times New Roman" pitchFamily="18" charset="0"/>
              </a:rPr>
              <a:t>sao</a:t>
            </a:r>
            <a:r>
              <a:rPr lang="en-GB" sz="3600" dirty="0">
                <a:solidFill>
                  <a:schemeClr val="tx1"/>
                </a:solidFill>
                <a:latin typeface="Times New Roman" pitchFamily="18" charset="0"/>
                <a:cs typeface="Times New Roman" pitchFamily="18" charset="0"/>
              </a:rPr>
              <a:t> </a:t>
            </a:r>
            <a:r>
              <a:rPr lang="en-GB" sz="3600" dirty="0" err="1">
                <a:solidFill>
                  <a:schemeClr val="tx1"/>
                </a:solidFill>
                <a:latin typeface="Times New Roman" pitchFamily="18" charset="0"/>
                <a:cs typeface="Times New Roman" pitchFamily="18" charset="0"/>
              </a:rPr>
              <a:t>phải</a:t>
            </a:r>
            <a:r>
              <a:rPr lang="en-GB" sz="3600" dirty="0">
                <a:solidFill>
                  <a:schemeClr val="tx1"/>
                </a:solidFill>
                <a:latin typeface="Times New Roman" pitchFamily="18" charset="0"/>
                <a:cs typeface="Times New Roman" pitchFamily="18" charset="0"/>
              </a:rPr>
              <a:t> </a:t>
            </a:r>
            <a:r>
              <a:rPr lang="en-GB" sz="3600" dirty="0" err="1">
                <a:solidFill>
                  <a:schemeClr val="tx1"/>
                </a:solidFill>
                <a:latin typeface="Times New Roman" pitchFamily="18" charset="0"/>
                <a:cs typeface="Times New Roman" pitchFamily="18" charset="0"/>
              </a:rPr>
              <a:t>sử</a:t>
            </a:r>
            <a:r>
              <a:rPr lang="en-GB" sz="3600" dirty="0">
                <a:solidFill>
                  <a:schemeClr val="tx1"/>
                </a:solidFill>
                <a:latin typeface="Times New Roman" pitchFamily="18" charset="0"/>
                <a:cs typeface="Times New Roman" pitchFamily="18" charset="0"/>
              </a:rPr>
              <a:t> </a:t>
            </a:r>
            <a:r>
              <a:rPr lang="en-GB" sz="3600" dirty="0" err="1">
                <a:solidFill>
                  <a:schemeClr val="tx1"/>
                </a:solidFill>
                <a:latin typeface="Times New Roman" pitchFamily="18" charset="0"/>
                <a:cs typeface="Times New Roman" pitchFamily="18" charset="0"/>
              </a:rPr>
              <a:t>dụng</a:t>
            </a:r>
            <a:r>
              <a:rPr lang="en-GB" sz="3600" dirty="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nhiên</a:t>
            </a:r>
            <a:r>
              <a:rPr lang="en-GB" sz="3600" dirty="0" smtClean="0">
                <a:solidFill>
                  <a:schemeClr val="tx1"/>
                </a:solidFill>
                <a:latin typeface="Times New Roman" pitchFamily="18" charset="0"/>
                <a:cs typeface="Times New Roman" pitchFamily="18" charset="0"/>
              </a:rPr>
              <a:t> </a:t>
            </a:r>
            <a:r>
              <a:rPr lang="en-GB" sz="3600" dirty="0" err="1">
                <a:solidFill>
                  <a:schemeClr val="tx1"/>
                </a:solidFill>
                <a:latin typeface="Times New Roman" pitchFamily="18" charset="0"/>
                <a:cs typeface="Times New Roman" pitchFamily="18" charset="0"/>
              </a:rPr>
              <a:t>liệu</a:t>
            </a:r>
            <a:r>
              <a:rPr lang="en-GB" sz="3600" dirty="0">
                <a:solidFill>
                  <a:schemeClr val="tx1"/>
                </a:solidFill>
                <a:latin typeface="Times New Roman" pitchFamily="18" charset="0"/>
                <a:cs typeface="Times New Roman" pitchFamily="18" charset="0"/>
              </a:rPr>
              <a:t> an </a:t>
            </a:r>
            <a:r>
              <a:rPr lang="en-GB" sz="3600" dirty="0" err="1" smtClean="0">
                <a:solidFill>
                  <a:schemeClr val="tx1"/>
                </a:solidFill>
                <a:latin typeface="Times New Roman" pitchFamily="18" charset="0"/>
                <a:cs typeface="Times New Roman" pitchFamily="18" charset="0"/>
              </a:rPr>
              <a:t>toàn</a:t>
            </a:r>
            <a:r>
              <a:rPr lang="en-GB" sz="3600" dirty="0" smtClean="0">
                <a:solidFill>
                  <a:schemeClr val="tx1"/>
                </a:solidFill>
                <a:latin typeface="Times New Roman" pitchFamily="18" charset="0"/>
                <a:cs typeface="Times New Roman" pitchFamily="18" charset="0"/>
              </a:rPr>
              <a:t>, </a:t>
            </a:r>
            <a:r>
              <a:rPr lang="en-GB" sz="3600" dirty="0" err="1">
                <a:solidFill>
                  <a:schemeClr val="tx1"/>
                </a:solidFill>
                <a:latin typeface="Times New Roman" pitchFamily="18" charset="0"/>
                <a:cs typeface="Times New Roman" pitchFamily="18" charset="0"/>
              </a:rPr>
              <a:t>hiệu</a:t>
            </a:r>
            <a:r>
              <a:rPr lang="en-GB" sz="3600" dirty="0">
                <a:solidFill>
                  <a:schemeClr val="tx1"/>
                </a:solidFill>
                <a:latin typeface="Times New Roman" pitchFamily="18" charset="0"/>
                <a:cs typeface="Times New Roman" pitchFamily="18" charset="0"/>
              </a:rPr>
              <a:t> </a:t>
            </a:r>
            <a:r>
              <a:rPr lang="en-GB" sz="3600" dirty="0" err="1">
                <a:solidFill>
                  <a:schemeClr val="tx1"/>
                </a:solidFill>
                <a:latin typeface="Times New Roman" pitchFamily="18" charset="0"/>
                <a:cs typeface="Times New Roman" pitchFamily="18" charset="0"/>
              </a:rPr>
              <a:t>quả</a:t>
            </a:r>
            <a:r>
              <a:rPr lang="en-GB" sz="3600" dirty="0">
                <a:solidFill>
                  <a:schemeClr val="tx1"/>
                </a:solidFill>
                <a:latin typeface="Times New Roman" pitchFamily="18" charset="0"/>
                <a:cs typeface="Times New Roman" pitchFamily="18" charset="0"/>
              </a:rPr>
              <a:t>?</a:t>
            </a:r>
            <a:endParaRPr lang="vi-VN" sz="3600" dirty="0">
              <a:solidFill>
                <a:schemeClr val="tx1"/>
              </a:solidFill>
              <a:latin typeface="Times New Roman" pitchFamily="18" charset="0"/>
              <a:cs typeface="Times New Roman" pitchFamily="18" charset="0"/>
            </a:endParaRPr>
          </a:p>
        </p:txBody>
      </p:sp>
      <p:sp>
        <p:nvSpPr>
          <p:cNvPr id="208" name="Google Shape;208;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209" name="Google Shape;209;p13"/>
          <p:cNvGrpSpPr/>
          <p:nvPr/>
        </p:nvGrpSpPr>
        <p:grpSpPr>
          <a:xfrm>
            <a:off x="108685" y="934137"/>
            <a:ext cx="269364" cy="224087"/>
            <a:chOff x="1926350" y="995225"/>
            <a:chExt cx="428650" cy="356600"/>
          </a:xfrm>
        </p:grpSpPr>
        <p:sp>
          <p:nvSpPr>
            <p:cNvPr id="210" name="Google Shape;210;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3" name="Google Shape;213;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6" name="Google Shape;204;p13"/>
          <p:cNvSpPr txBox="1">
            <a:spLocks/>
          </p:cNvSpPr>
          <p:nvPr/>
        </p:nvSpPr>
        <p:spPr>
          <a:xfrm>
            <a:off x="800014" y="412376"/>
            <a:ext cx="6371751" cy="80582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r>
              <a:rPr lang="en-US" sz="2800" dirty="0" err="1">
                <a:solidFill>
                  <a:schemeClr val="bg1"/>
                </a:solidFill>
                <a:latin typeface="Times New Roman" panose="02020603050405020304" pitchFamily="18" charset="0"/>
                <a:cs typeface="Times New Roman" panose="02020603050405020304" pitchFamily="18" charset="0"/>
              </a:rPr>
              <a:t>Đọc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thông</a:t>
            </a:r>
            <a:r>
              <a:rPr lang="en-US" sz="2800" dirty="0">
                <a:solidFill>
                  <a:schemeClr val="bg1"/>
                </a:solidFill>
                <a:latin typeface="Times New Roman" panose="02020603050405020304" pitchFamily="18" charset="0"/>
                <a:cs typeface="Times New Roman" panose="02020603050405020304" pitchFamily="18" charset="0"/>
              </a:rPr>
              <a:t> tin SGK/ 58,62 </a:t>
            </a:r>
            <a:r>
              <a:rPr lang="en-US" sz="2800" dirty="0" err="1">
                <a:solidFill>
                  <a:schemeClr val="bg1"/>
                </a:solidFill>
                <a:latin typeface="Times New Roman" panose="02020603050405020304" pitchFamily="18" charset="0"/>
                <a:cs typeface="Times New Roman" panose="02020603050405020304" pitchFamily="18" charset="0"/>
              </a:rPr>
              <a:t>trả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hỏi</a:t>
            </a:r>
            <a:r>
              <a:rPr lang="en-US" sz="2800" dirty="0">
                <a:solidFill>
                  <a:schemeClr val="bg1"/>
                </a:solidFill>
                <a:latin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flipH="1">
            <a:off x="6223159" y="2970415"/>
            <a:ext cx="2257425" cy="2171700"/>
          </a:xfrm>
          <a:prstGeom prst="rect">
            <a:avLst/>
          </a:prstGeom>
        </p:spPr>
      </p:pic>
    </p:spTree>
    <p:custDataLst>
      <p:tags r:id="rId1"/>
    </p:custDataLst>
    <p:extLst>
      <p:ext uri="{BB962C8B-B14F-4D97-AF65-F5344CB8AC3E}">
        <p14:creationId xmlns:p14="http://schemas.microsoft.com/office/powerpoint/2010/main" val="9729117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anim calcmode="lin" valueType="num">
                                      <p:cBhvr>
                                        <p:cTn id="8" dur="1000" fill="hold"/>
                                        <p:tgtEl>
                                          <p:spTgt spid="204"/>
                                        </p:tgtEl>
                                        <p:attrNameLst>
                                          <p:attrName>ppt_x</p:attrName>
                                        </p:attrNameLst>
                                      </p:cBhvr>
                                      <p:tavLst>
                                        <p:tav tm="0">
                                          <p:val>
                                            <p:strVal val="#ppt_x"/>
                                          </p:val>
                                        </p:tav>
                                        <p:tav tm="100000">
                                          <p:val>
                                            <p:strVal val="#ppt_x"/>
                                          </p:val>
                                        </p:tav>
                                      </p:tavLst>
                                    </p:anim>
                                    <p:anim calcmode="lin" valueType="num">
                                      <p:cBhvr>
                                        <p:cTn id="9" dur="1000" fill="hold"/>
                                        <p:tgtEl>
                                          <p:spTgt spid="2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84706" y="1256551"/>
            <a:ext cx="6739846" cy="2724899"/>
          </a:xfrm>
        </p:spPr>
        <p:txBody>
          <a:bodyPr/>
          <a:lstStyle/>
          <a:p>
            <a:pPr marL="101600" indent="0">
              <a:buNone/>
            </a:pPr>
            <a:r>
              <a:rPr lang="en-US" sz="3600" b="1" dirty="0" smtClean="0">
                <a:solidFill>
                  <a:srgbClr val="000000"/>
                </a:solidFill>
                <a:latin typeface="Times New Roman"/>
                <a:ea typeface="Times New Roman"/>
                <a:cs typeface="Times New Roman"/>
                <a:sym typeface="Times New Roman"/>
              </a:rPr>
              <a:t>- </a:t>
            </a:r>
            <a:r>
              <a:rPr lang="vi-VN" sz="3600" b="1" dirty="0" smtClean="0">
                <a:solidFill>
                  <a:srgbClr val="000000"/>
                </a:solidFill>
                <a:latin typeface="Times New Roman"/>
                <a:ea typeface="Times New Roman"/>
                <a:cs typeface="Times New Roman"/>
                <a:sym typeface="Times New Roman"/>
              </a:rPr>
              <a:t>Sử </a:t>
            </a:r>
            <a:r>
              <a:rPr lang="vi-VN" sz="3600" b="1" dirty="0">
                <a:solidFill>
                  <a:srgbClr val="000000"/>
                </a:solidFill>
                <a:latin typeface="Times New Roman"/>
                <a:ea typeface="Times New Roman"/>
                <a:cs typeface="Times New Roman"/>
                <a:sym typeface="Times New Roman"/>
              </a:rPr>
              <a:t>dụng </a:t>
            </a:r>
            <a:r>
              <a:rPr lang="en-US" sz="3600" b="1" dirty="0" err="1" smtClean="0">
                <a:solidFill>
                  <a:srgbClr val="000000"/>
                </a:solidFill>
                <a:latin typeface="Times New Roman"/>
                <a:ea typeface="Times New Roman"/>
                <a:cs typeface="Times New Roman"/>
                <a:sym typeface="Times New Roman"/>
              </a:rPr>
              <a:t>nhiên</a:t>
            </a:r>
            <a:r>
              <a:rPr lang="vi-VN" sz="3600" b="1" dirty="0" smtClean="0">
                <a:solidFill>
                  <a:srgbClr val="000000"/>
                </a:solidFill>
                <a:latin typeface="Times New Roman"/>
                <a:ea typeface="Times New Roman"/>
                <a:cs typeface="Times New Roman"/>
                <a:sym typeface="Times New Roman"/>
              </a:rPr>
              <a:t> </a:t>
            </a:r>
            <a:r>
              <a:rPr lang="vi-VN" sz="3600" b="1" dirty="0">
                <a:solidFill>
                  <a:srgbClr val="000000"/>
                </a:solidFill>
                <a:latin typeface="Times New Roman"/>
                <a:ea typeface="Times New Roman"/>
                <a:cs typeface="Times New Roman"/>
                <a:sym typeface="Times New Roman"/>
              </a:rPr>
              <a:t>liệu an toàn, hiệu quả </a:t>
            </a:r>
            <a:r>
              <a:rPr lang="vi-VN" sz="3600" b="1" dirty="0" smtClean="0">
                <a:solidFill>
                  <a:srgbClr val="000000"/>
                </a:solidFill>
                <a:latin typeface="Times New Roman"/>
                <a:ea typeface="Times New Roman"/>
                <a:cs typeface="Times New Roman"/>
                <a:sym typeface="Times New Roman"/>
              </a:rPr>
              <a:t>sẽ</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giúp</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giảm</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thiểu</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các</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nguy</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cơ</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cháy</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nổ</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tiết</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kiệm</a:t>
            </a:r>
            <a:r>
              <a:rPr lang="en-US" sz="3600" b="1" dirty="0" smtClean="0">
                <a:solidFill>
                  <a:srgbClr val="000000"/>
                </a:solidFill>
                <a:latin typeface="Times New Roman"/>
                <a:ea typeface="Times New Roman"/>
                <a:cs typeface="Times New Roman"/>
                <a:sym typeface="Times New Roman"/>
              </a:rPr>
              <a:t> chi </a:t>
            </a:r>
            <a:r>
              <a:rPr lang="en-US" sz="3600" b="1" dirty="0" err="1" smtClean="0">
                <a:solidFill>
                  <a:srgbClr val="000000"/>
                </a:solidFill>
                <a:latin typeface="Times New Roman"/>
                <a:ea typeface="Times New Roman"/>
                <a:cs typeface="Times New Roman"/>
                <a:sym typeface="Times New Roman"/>
              </a:rPr>
              <a:t>phí</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trong</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cuộc</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sống</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và</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sản</a:t>
            </a:r>
            <a:r>
              <a:rPr lang="en-US" sz="3600" b="1" dirty="0" smtClean="0">
                <a:solidFill>
                  <a:srgbClr val="000000"/>
                </a:solidFill>
                <a:latin typeface="Times New Roman"/>
                <a:ea typeface="Times New Roman"/>
                <a:cs typeface="Times New Roman"/>
                <a:sym typeface="Times New Roman"/>
              </a:rPr>
              <a:t> </a:t>
            </a:r>
            <a:r>
              <a:rPr lang="en-US" sz="3600" b="1" dirty="0" err="1" smtClean="0">
                <a:solidFill>
                  <a:srgbClr val="000000"/>
                </a:solidFill>
                <a:latin typeface="Times New Roman"/>
                <a:ea typeface="Times New Roman"/>
                <a:cs typeface="Times New Roman"/>
                <a:sym typeface="Times New Roman"/>
              </a:rPr>
              <a:t>xuất</a:t>
            </a:r>
            <a:r>
              <a:rPr lang="en-US" sz="3600" b="1" dirty="0" smtClean="0">
                <a:solidFill>
                  <a:srgbClr val="000000"/>
                </a:solidFill>
                <a:latin typeface="Times New Roman"/>
                <a:ea typeface="Times New Roman"/>
                <a:cs typeface="Times New Roman"/>
                <a:sym typeface="Times New Roman"/>
              </a:rPr>
              <a:t>.</a:t>
            </a:r>
            <a:endParaRPr lang="en-US" sz="3600"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7" name="Picture 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13150" y="899227"/>
            <a:ext cx="1397285" cy="108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190498" y="0"/>
            <a:ext cx="8429625"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3</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SỬ DỤNG 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LIỆU</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 AN TOÀN, HIỆU QUẢ</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549514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CBE2637-AAA9-4EC8-B462-ECFE31934A1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699708"/>
            <a:ext cx="9144000" cy="3276612"/>
          </a:xfrm>
          <a:prstGeom prst="rect">
            <a:avLst/>
          </a:prstGeom>
        </p:spPr>
      </p:pic>
      <p:sp>
        <p:nvSpPr>
          <p:cNvPr id="2" name="Rectangle 1">
            <a:extLst>
              <a:ext uri="{FF2B5EF4-FFF2-40B4-BE49-F238E27FC236}">
                <a16:creationId xmlns="" xmlns:a16="http://schemas.microsoft.com/office/drawing/2014/main" id="{428AB343-FD79-43D5-81DA-3A69509CF0F6}"/>
              </a:ext>
            </a:extLst>
          </p:cNvPr>
          <p:cNvSpPr/>
          <p:nvPr/>
        </p:nvSpPr>
        <p:spPr>
          <a:xfrm>
            <a:off x="0" y="211724"/>
            <a:ext cx="9410268" cy="1592744"/>
          </a:xfrm>
          <a:prstGeom prst="rect">
            <a:avLst/>
          </a:prstGeom>
          <a:noFill/>
        </p:spPr>
        <p:txBody>
          <a:bodyPr wrap="none" lIns="68580" tIns="34290" rIns="68580" bIns="34290">
            <a:spAutoFit/>
          </a:bodyPr>
          <a:lstStyle/>
          <a:p>
            <a:pPr algn="ct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Chủ</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đề</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4: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Một</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số</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vật</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liệu</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n</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guyên</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liệu</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lương</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p>
          <a:p>
            <a:pPr algn="ct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thực</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thực</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phẩm</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thông</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dụng</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Tính</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chất</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và</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p>
          <a:p>
            <a:pPr algn="ct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ứng</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dụng</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của</a:t>
            </a:r>
            <a:r>
              <a:rPr lang="en-US" sz="3300" b="1" dirty="0"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 </a:t>
            </a:r>
            <a:r>
              <a:rPr lang="en-US" sz="3300" b="1" dirty="0" err="1" smtClean="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rPr>
              <a:t>chúng</a:t>
            </a:r>
            <a:endParaRPr lang="en-US" sz="3300" b="1" dirty="0">
              <a:ln w="0"/>
              <a:solidFill>
                <a:srgbClr val="C00000"/>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4A98154C-38EA-4435-8139-BD85046EBCD4}"/>
              </a:ext>
            </a:extLst>
          </p:cNvPr>
          <p:cNvSpPr txBox="1"/>
          <p:nvPr/>
        </p:nvSpPr>
        <p:spPr>
          <a:xfrm>
            <a:off x="571500" y="1804468"/>
            <a:ext cx="7850778" cy="2123658"/>
          </a:xfrm>
          <a:prstGeom prst="rect">
            <a:avLst/>
          </a:prstGeom>
          <a:noFill/>
        </p:spPr>
        <p:txBody>
          <a:bodyPr wrap="square" rtlCol="0">
            <a:spAutoFit/>
          </a:bodyPr>
          <a:lstStyle/>
          <a:p>
            <a:pPr algn="ctr"/>
            <a:r>
              <a:rPr lang="en-GB" sz="4400" b="1" i="1" dirty="0" smtClean="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BÀI </a:t>
            </a:r>
            <a:r>
              <a:rPr lang="en-GB" sz="4400" b="1" i="1" dirty="0" smtClean="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12</a:t>
            </a:r>
          </a:p>
          <a:p>
            <a:pPr algn="ctr"/>
            <a:r>
              <a:rPr lang="en-GB" sz="4400" b="1" i="1" dirty="0" smtClean="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NHIÊN LIỆU VÀ AN NINH NĂNG LƯỢNG</a:t>
            </a:r>
            <a:endParaRPr lang="en-GB" sz="44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p:txBody>
      </p:sp>
      <p:sp>
        <p:nvSpPr>
          <p:cNvPr id="7" name="TextBox 6">
            <a:extLst>
              <a:ext uri="{FF2B5EF4-FFF2-40B4-BE49-F238E27FC236}">
                <a16:creationId xmlns="" xmlns:a16="http://schemas.microsoft.com/office/drawing/2014/main" id="{63C4AA06-8317-4AED-9D7B-7425CB871216}"/>
              </a:ext>
            </a:extLst>
          </p:cNvPr>
          <p:cNvSpPr txBox="1"/>
          <p:nvPr/>
        </p:nvSpPr>
        <p:spPr>
          <a:xfrm>
            <a:off x="8492837" y="4872446"/>
            <a:ext cx="272341" cy="207749"/>
          </a:xfrm>
          <a:prstGeom prst="rect">
            <a:avLst/>
          </a:prstGeom>
          <a:noFill/>
        </p:spPr>
        <p:txBody>
          <a:bodyPr wrap="square" rtlCol="0">
            <a:spAutoFit/>
          </a:bodyPr>
          <a:lstStyle/>
          <a:p>
            <a:pPr algn="ctr"/>
            <a:r>
              <a:rPr lang="en-GB" sz="750" b="1" dirty="0">
                <a:solidFill>
                  <a:schemeClr val="bg1">
                    <a:lumMod val="75000"/>
                  </a:schemeClr>
                </a:solidFill>
              </a:rPr>
              <a:t>1</a:t>
            </a:r>
            <a:endParaRPr lang="en-US" sz="750" b="1" dirty="0">
              <a:solidFill>
                <a:schemeClr val="bg1">
                  <a:lumMod val="75000"/>
                </a:schemeClr>
              </a:solidFill>
            </a:endParaRPr>
          </a:p>
        </p:txBody>
      </p:sp>
    </p:spTree>
    <p:custDataLst>
      <p:tags r:id="rId1"/>
    </p:custDataLst>
    <p:extLst>
      <p:ext uri="{BB962C8B-B14F-4D97-AF65-F5344CB8AC3E}">
        <p14:creationId xmlns:p14="http://schemas.microsoft.com/office/powerpoint/2010/main" val="141565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408324" y="553640"/>
            <a:ext cx="6697325" cy="2017915"/>
          </a:xfrm>
          <a:prstGeom prst="rect">
            <a:avLst/>
          </a:prstGeom>
        </p:spPr>
        <p:txBody>
          <a:bodyPr spcFirstLastPara="1" wrap="square" lIns="0" tIns="0" rIns="0" bIns="0" anchor="ctr" anchorCtr="0">
            <a:noAutofit/>
          </a:bodyPr>
          <a:lstStyle/>
          <a:p>
            <a:pPr marL="0" lvl="0" indent="0" algn="l" rtl="0">
              <a:lnSpc>
                <a:spcPct val="135000"/>
              </a:lnSpc>
              <a:spcBef>
                <a:spcPts val="0"/>
              </a:spcBef>
              <a:spcAft>
                <a:spcPts val="0"/>
              </a:spcAft>
              <a:buNone/>
            </a:pPr>
            <a:r>
              <a:rPr lang="en-US" sz="2800" dirty="0" err="1" smtClean="0">
                <a:solidFill>
                  <a:srgbClr val="0000CC"/>
                </a:solidFill>
                <a:latin typeface="Times New Roman" pitchFamily="18" charset="0"/>
                <a:cs typeface="Times New Roman" pitchFamily="18" charset="0"/>
              </a:rPr>
              <a:t>Trong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quá</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trình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sử</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dụng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bếp</a:t>
            </a:r>
            <a:r>
              <a:rPr lang="en-US" sz="2800" dirty="0" smtClean="0">
                <a:solidFill>
                  <a:srgbClr val="0000CC"/>
                </a:solidFill>
                <a:latin typeface="Times New Roman" pitchFamily="18" charset="0"/>
                <a:cs typeface="Times New Roman" pitchFamily="18" charset="0"/>
              </a:rPr>
              <a:t> gas, </a:t>
            </a:r>
            <a:r>
              <a:rPr lang="en-US" sz="2800" dirty="0" err="1" smtClean="0">
                <a:solidFill>
                  <a:srgbClr val="0000CC"/>
                </a:solidFill>
                <a:latin typeface="Times New Roman" pitchFamily="18" charset="0"/>
                <a:cs typeface="Times New Roman" pitchFamily="18" charset="0"/>
              </a:rPr>
              <a:t>để</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bếp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ngọn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lửa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đều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và</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xanh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thì</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chúng</a:t>
            </a:r>
            <a:r>
              <a:rPr lang="en-US" sz="2800" dirty="0" smtClean="0">
                <a:solidFill>
                  <a:srgbClr val="0000CC"/>
                </a:solidFill>
                <a:latin typeface="Times New Roman" pitchFamily="18" charset="0"/>
                <a:cs typeface="Times New Roman" pitchFamily="18" charset="0"/>
              </a:rPr>
              <a:t> ta </a:t>
            </a:r>
            <a:r>
              <a:rPr lang="en-US" sz="2800" dirty="0" err="1" smtClean="0">
                <a:solidFill>
                  <a:srgbClr val="0000CC"/>
                </a:solidFill>
                <a:latin typeface="Times New Roman" pitchFamily="18" charset="0"/>
                <a:cs typeface="Times New Roman" pitchFamily="18" charset="0"/>
              </a:rPr>
              <a:t>thường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làm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vệ</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sinh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mâm</a:t>
            </a:r>
            <a:r>
              <a:rPr lang="en-US" sz="2800" dirty="0" smtClean="0">
                <a:solidFill>
                  <a:srgbClr val="0000CC"/>
                </a:solidFill>
                <a:latin typeface="Times New Roman" pitchFamily="18" charset="0"/>
                <a:cs typeface="Times New Roman" pitchFamily="18" charset="0"/>
              </a:rPr>
              <a:t> chia </a:t>
            </a:r>
            <a:r>
              <a:rPr lang="en-US" sz="2800" dirty="0" err="1" smtClean="0">
                <a:solidFill>
                  <a:srgbClr val="0000CC"/>
                </a:solidFill>
                <a:latin typeface="Times New Roman" pitchFamily="18" charset="0"/>
                <a:cs typeface="Times New Roman" pitchFamily="18" charset="0"/>
              </a:rPr>
              <a:t>lửa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kiềng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bếp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và</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mặt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bếp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Em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hãy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giải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thích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cách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làm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đó</a:t>
            </a:r>
            <a:r>
              <a:rPr lang="en-US" sz="2800" dirty="0" smtClean="0">
                <a:solidFill>
                  <a:srgbClr val="0000CC"/>
                </a:solidFill>
                <a:latin typeface="Times New Roman" pitchFamily="18" charset="0"/>
                <a:cs typeface="Times New Roman" pitchFamily="18" charset="0"/>
              </a:rPr>
              <a:t>?</a:t>
            </a:r>
            <a:endParaRPr lang="vi-VN" sz="2800" dirty="0">
              <a:solidFill>
                <a:srgbClr val="0000CC"/>
              </a:solidFill>
              <a:latin typeface="Times New Roman" pitchFamily="18" charset="0"/>
              <a:cs typeface="Times New Roman" pitchFamily="18" charset="0"/>
            </a:endParaRPr>
          </a:p>
        </p:txBody>
      </p:sp>
      <p:sp>
        <p:nvSpPr>
          <p:cNvPr id="208" name="Google Shape;208;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209" name="Google Shape;209;p13"/>
          <p:cNvGrpSpPr/>
          <p:nvPr/>
        </p:nvGrpSpPr>
        <p:grpSpPr>
          <a:xfrm>
            <a:off x="108685" y="934137"/>
            <a:ext cx="269364" cy="224087"/>
            <a:chOff x="1926350" y="995225"/>
            <a:chExt cx="428650" cy="356600"/>
          </a:xfrm>
        </p:grpSpPr>
        <p:sp>
          <p:nvSpPr>
            <p:cNvPr id="210" name="Google Shape;210;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3" name="Google Shape;213;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3" name="Picture 2"/>
          <p:cNvPicPr>
            <a:picLocks noChangeAspect="1"/>
          </p:cNvPicPr>
          <p:nvPr/>
        </p:nvPicPr>
        <p:blipFill>
          <a:blip r:embed="rId4"/>
          <a:stretch>
            <a:fillRect/>
          </a:stretch>
        </p:blipFill>
        <p:spPr>
          <a:xfrm flipH="1">
            <a:off x="7248525" y="134345"/>
            <a:ext cx="1895474" cy="2171700"/>
          </a:xfrm>
          <a:prstGeom prst="rect">
            <a:avLst/>
          </a:prstGeom>
        </p:spPr>
      </p:pic>
      <p:sp>
        <p:nvSpPr>
          <p:cNvPr id="12" name="Google Shape;204;p13"/>
          <p:cNvSpPr txBox="1">
            <a:spLocks/>
          </p:cNvSpPr>
          <p:nvPr/>
        </p:nvSpPr>
        <p:spPr>
          <a:xfrm>
            <a:off x="378049" y="2792015"/>
            <a:ext cx="8502652" cy="201791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1pPr>
            <a:lvl2pPr marR="0" lvl="1"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2pPr>
            <a:lvl3pPr marR="0" lvl="2"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3pPr>
            <a:lvl4pPr marR="0" lvl="3"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4pPr>
            <a:lvl5pPr marR="0" lvl="4"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5pPr>
            <a:lvl6pPr marR="0" lvl="5"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6pPr>
            <a:lvl7pPr marR="0" lvl="6"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7pPr>
            <a:lvl8pPr marR="0" lvl="7"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8pPr>
            <a:lvl9pPr marR="0" lvl="8"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9pPr>
          </a:lstStyle>
          <a:p>
            <a:pPr algn="l">
              <a:lnSpc>
                <a:spcPct val="135000"/>
              </a:lnSpc>
            </a:pP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mâm</a:t>
            </a:r>
            <a:r>
              <a:rPr lang="en-US" sz="2800" dirty="0" smtClean="0">
                <a:solidFill>
                  <a:schemeClr val="tx1"/>
                </a:solidFill>
                <a:latin typeface="Times New Roman" pitchFamily="18" charset="0"/>
                <a:cs typeface="Times New Roman" pitchFamily="18" charset="0"/>
              </a:rPr>
              <a:t> chia </a:t>
            </a:r>
            <a:r>
              <a:rPr lang="en-US" sz="2800" dirty="0" err="1" smtClean="0">
                <a:solidFill>
                  <a:schemeClr val="tx1"/>
                </a:solidFill>
                <a:latin typeface="Times New Roman" pitchFamily="18" charset="0"/>
                <a:cs typeface="Times New Roman" pitchFamily="18" charset="0"/>
              </a:rPr>
              <a:t>lửa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kiềng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bếp</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gas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oxygen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dễ</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dàng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cháy</a:t>
            </a:r>
            <a:r>
              <a:rPr lang="en-US" sz="2800" dirty="0" smtClean="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746354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anim calcmode="lin" valueType="num">
                                      <p:cBhvr>
                                        <p:cTn id="8" dur="1000" fill="hold"/>
                                        <p:tgtEl>
                                          <p:spTgt spid="204"/>
                                        </p:tgtEl>
                                        <p:attrNameLst>
                                          <p:attrName>ppt_x</p:attrName>
                                        </p:attrNameLst>
                                      </p:cBhvr>
                                      <p:tavLst>
                                        <p:tav tm="0">
                                          <p:val>
                                            <p:strVal val="#ppt_x"/>
                                          </p:val>
                                        </p:tav>
                                        <p:tav tm="100000">
                                          <p:val>
                                            <p:strVal val="#ppt_x"/>
                                          </p:val>
                                        </p:tav>
                                      </p:tavLst>
                                    </p:anim>
                                    <p:anim calcmode="lin" valueType="num">
                                      <p:cBhvr>
                                        <p:cTn id="9" dur="1000" fill="hold"/>
                                        <p:tgtEl>
                                          <p:spTgt spid="2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4" name="Google Shape;144;p23"/>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18" name="TextBox 17"/>
          <p:cNvSpPr txBox="1"/>
          <p:nvPr/>
        </p:nvSpPr>
        <p:spPr>
          <a:xfrm>
            <a:off x="362558" y="1144158"/>
            <a:ext cx="8519351" cy="561692"/>
          </a:xfrm>
          <a:prstGeom prst="rect">
            <a:avLst/>
          </a:prstGeom>
          <a:noFill/>
        </p:spPr>
        <p:txBody>
          <a:bodyPr wrap="square" lIns="68580" tIns="34290" rIns="68580" bIns="34290" rtlCol="0">
            <a:spAutoFit/>
          </a:bodyPr>
          <a:lstStyle/>
          <a:p>
            <a:pPr algn="ct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grpSp>
        <p:nvGrpSpPr>
          <p:cNvPr id="3" name="Group 2"/>
          <p:cNvGrpSpPr/>
          <p:nvPr/>
        </p:nvGrpSpPr>
        <p:grpSpPr>
          <a:xfrm>
            <a:off x="4504323" y="1554144"/>
            <a:ext cx="5305275" cy="2956175"/>
            <a:chOff x="4572000" y="1613062"/>
            <a:chExt cx="5305275" cy="2956175"/>
          </a:xfrm>
        </p:grpSpPr>
        <p:grpSp>
          <p:nvGrpSpPr>
            <p:cNvPr id="19" name="Group 18"/>
            <p:cNvGrpSpPr>
              <a:grpSpLocks/>
            </p:cNvGrpSpPr>
            <p:nvPr/>
          </p:nvGrpSpPr>
          <p:grpSpPr>
            <a:xfrm>
              <a:off x="4572000" y="1613062"/>
              <a:ext cx="4106969" cy="2566485"/>
              <a:chOff x="0" y="0"/>
              <a:chExt cx="4514850" cy="2433209"/>
            </a:xfrm>
          </p:grpSpPr>
          <p:pic>
            <p:nvPicPr>
              <p:cNvPr id="20" name="Picture 19"/>
              <p:cNvPicPr/>
              <p:nvPr/>
            </p:nvPicPr>
            <p:blipFill>
              <a:blip r:embed="rId4"/>
              <a:stretch>
                <a:fillRect/>
              </a:stretch>
            </p:blipFill>
            <p:spPr>
              <a:xfrm>
                <a:off x="0" y="0"/>
                <a:ext cx="4514850" cy="2433209"/>
              </a:xfrm>
              <a:prstGeom prst="rect">
                <a:avLst/>
              </a:prstGeom>
            </p:spPr>
          </p:pic>
          <p:sp>
            <p:nvSpPr>
              <p:cNvPr id="23" name="Rectangle 22"/>
              <p:cNvSpPr/>
              <p:nvPr/>
            </p:nvSpPr>
            <p:spPr>
              <a:xfrm>
                <a:off x="590550" y="2295525"/>
                <a:ext cx="63341" cy="133017"/>
              </a:xfrm>
              <a:prstGeom prst="rect">
                <a:avLst/>
              </a:prstGeom>
              <a:ln>
                <a:noFill/>
              </a:ln>
            </p:spPr>
            <p:txBody>
              <a:bodyPr vert="horz" lIns="0" tIns="0" rIns="0" bIns="0" rtlCol="0">
                <a:noAutofit/>
              </a:bodyPr>
              <a:lstStyle/>
              <a:p>
                <a:pPr>
                  <a:lnSpc>
                    <a:spcPct val="107000"/>
                  </a:lnSpc>
                  <a:spcAft>
                    <a:spcPts val="800"/>
                  </a:spcAft>
                </a:pPr>
                <a:endParaRPr lang="en-US" sz="1100" dirty="0">
                  <a:effectLst/>
                  <a:latin typeface="Calibri"/>
                  <a:ea typeface="Calibri"/>
                  <a:cs typeface="Times New Roman"/>
                </a:endParaRPr>
              </a:p>
            </p:txBody>
          </p:sp>
        </p:grpSp>
        <p:sp>
          <p:nvSpPr>
            <p:cNvPr id="25" name="TextBox 24"/>
            <p:cNvSpPr txBox="1"/>
            <p:nvPr/>
          </p:nvSpPr>
          <p:spPr>
            <a:xfrm>
              <a:off x="4572000" y="4253766"/>
              <a:ext cx="5305275" cy="315471"/>
            </a:xfrm>
            <a:prstGeom prst="rect">
              <a:avLst/>
            </a:prstGeom>
            <a:noFill/>
          </p:spPr>
          <p:txBody>
            <a:bodyPr wrap="square" lIns="68580" tIns="34290" rIns="68580" bIns="34290" rtlCol="0">
              <a:spAutoFit/>
            </a:bodyPr>
            <a:lstStyle/>
            <a:p>
              <a:pPr algn="just"/>
              <a:r>
                <a:rPr lang="en-US" sz="1600" b="1" dirty="0" err="1">
                  <a:latin typeface="Times New Roman" pitchFamily="18" charset="0"/>
                  <a:cs typeface="Times New Roman" pitchFamily="18" charset="0"/>
                </a:rPr>
                <a:t>Hình</a:t>
              </a:r>
              <a:r>
                <a:rPr lang="en-US" sz="1600" b="1" dirty="0">
                  <a:latin typeface="Times New Roman" pitchFamily="18" charset="0"/>
                  <a:cs typeface="Times New Roman" pitchFamily="18" charset="0"/>
                </a:rPr>
                <a:t> 12.5. </a:t>
              </a:r>
              <a:r>
                <a:rPr lang="en-US" sz="1600" b="1" dirty="0" err="1">
                  <a:latin typeface="Times New Roman" pitchFamily="18" charset="0"/>
                  <a:cs typeface="Times New Roman" pitchFamily="18" charset="0"/>
                </a:rPr>
                <a:t>Sản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xuất</a:t>
              </a:r>
              <a:r>
                <a:rPr lang="en-US" sz="1600" b="1" dirty="0">
                  <a:latin typeface="Times New Roman" pitchFamily="18" charset="0"/>
                  <a:cs typeface="Times New Roman" pitchFamily="18" charset="0"/>
                </a:rPr>
                <a:t> biogas – </a:t>
              </a:r>
              <a:r>
                <a:rPr lang="en-US" sz="1600" b="1" dirty="0" err="1">
                  <a:latin typeface="Times New Roman" pitchFamily="18" charset="0"/>
                  <a:cs typeface="Times New Roman" pitchFamily="18" charset="0"/>
                </a:rPr>
                <a:t>nhiên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liệu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học</a:t>
              </a:r>
              <a:endParaRPr lang="en-US" sz="1600" b="1" dirty="0">
                <a:solidFill>
                  <a:srgbClr val="FF0000"/>
                </a:solidFill>
                <a:latin typeface="Times New Roman" pitchFamily="18" charset="0"/>
                <a:cs typeface="Times New Roman" pitchFamily="18" charset="0"/>
              </a:endParaRPr>
            </a:p>
          </p:txBody>
        </p:sp>
      </p:grpSp>
      <p:pic>
        <p:nvPicPr>
          <p:cNvPr id="27" name="Picture 1274527"/>
          <p:cNvPicPr>
            <a:picLocks noChangeAspect="1" noChangeArrowheads="1"/>
          </p:cNvPicPr>
          <p:nvPr/>
        </p:nvPicPr>
        <p:blipFill rotWithShape="1">
          <a:blip r:embed="rId5">
            <a:extLst>
              <a:ext uri="{28A0092B-C50C-407E-A947-70E740481C1C}">
                <a14:useLocalDpi xmlns:a14="http://schemas.microsoft.com/office/drawing/2010/main" val="0"/>
              </a:ext>
            </a:extLst>
          </a:blip>
          <a:srcRect t="8078"/>
          <a:stretch/>
        </p:blipFill>
        <p:spPr bwMode="auto">
          <a:xfrm>
            <a:off x="126735" y="1434334"/>
            <a:ext cx="4161676" cy="319579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806925" y="948135"/>
            <a:ext cx="7630615" cy="461665"/>
          </a:xfrm>
          <a:prstGeom prst="rect">
            <a:avLst/>
          </a:prstGeom>
        </p:spPr>
        <p:txBody>
          <a:bodyPr wrap="non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12.4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12.5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endParaRPr lang="en-US" sz="2400" dirty="0"/>
          </a:p>
        </p:txBody>
      </p:sp>
      <p:sp>
        <p:nvSpPr>
          <p:cNvPr id="16" name="Pentagon 15"/>
          <p:cNvSpPr/>
          <p:nvPr/>
        </p:nvSpPr>
        <p:spPr>
          <a:xfrm>
            <a:off x="126736" y="103847"/>
            <a:ext cx="8755174"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r>
              <a:rPr lang="en-US" sz="2400" b="1" dirty="0" smtClean="0">
                <a:solidFill>
                  <a:schemeClr val="bg1"/>
                </a:solidFill>
                <a:latin typeface="Times New Roman" pitchFamily="18" charset="0"/>
                <a:cs typeface="Times New Roman" pitchFamily="18" charset="0"/>
              </a:rPr>
              <a:t>4.SỬ DỤNG NHIÊN LIỆU ĐẢM BẢO SỰ PHÁT TRIỂN BỀN VỮNG – AN NINH NĂNG LƯỢNG</a:t>
            </a:r>
            <a:endParaRPr sz="2400" b="1" dirty="0">
              <a:solidFill>
                <a:schemeClr val="bg1"/>
              </a:solidFill>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2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7" name="Rectangle 6"/>
          <p:cNvSpPr/>
          <p:nvPr/>
        </p:nvSpPr>
        <p:spPr>
          <a:xfrm>
            <a:off x="252482" y="393008"/>
            <a:ext cx="8639035" cy="1654748"/>
          </a:xfrm>
          <a:prstGeom prst="rect">
            <a:avLst/>
          </a:prstGeom>
        </p:spPr>
        <p:txBody>
          <a:bodyPr wrap="square">
            <a:spAutoFit/>
          </a:bodyPr>
          <a:lstStyle/>
          <a:p>
            <a:pPr>
              <a:lnSpc>
                <a:spcPct val="150000"/>
              </a:lnSpc>
            </a:pPr>
            <a:r>
              <a:rPr lang="en-US" sz="3600" b="1" dirty="0" smtClean="0">
                <a:solidFill>
                  <a:srgbClr val="0000CC"/>
                </a:solidFill>
                <a:latin typeface="Times New Roman" pitchFamily="18" charset="0"/>
                <a:cs typeface="Times New Roman" pitchFamily="18" charset="0"/>
              </a:rPr>
              <a:t>1. </a:t>
            </a:r>
            <a:r>
              <a:rPr lang="en-US" sz="3600" b="1" dirty="0" err="1" smtClean="0">
                <a:solidFill>
                  <a:srgbClr val="0000CC"/>
                </a:solidFill>
                <a:latin typeface="Times New Roman" pitchFamily="18" charset="0"/>
                <a:cs typeface="Times New Roman" pitchFamily="18" charset="0"/>
              </a:rPr>
              <a:t>Tại</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liệu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thạch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thuộc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loại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liệu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 name="Google Shape;204;p13"/>
          <p:cNvSpPr txBox="1">
            <a:spLocks/>
          </p:cNvSpPr>
          <p:nvPr/>
        </p:nvSpPr>
        <p:spPr>
          <a:xfrm>
            <a:off x="320673" y="2249090"/>
            <a:ext cx="8502652" cy="201791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1pPr>
            <a:lvl2pPr marR="0" lvl="1"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2pPr>
            <a:lvl3pPr marR="0" lvl="2"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3pPr>
            <a:lvl4pPr marR="0" lvl="3"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4pPr>
            <a:lvl5pPr marR="0" lvl="4"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5pPr>
            <a:lvl6pPr marR="0" lvl="5"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6pPr>
            <a:lvl7pPr marR="0" lvl="6"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7pPr>
            <a:lvl8pPr marR="0" lvl="7"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8pPr>
            <a:lvl9pPr marR="0" lvl="8"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9pPr>
          </a:lstStyle>
          <a:p>
            <a:pPr algn="l">
              <a:lnSpc>
                <a:spcPct val="135000"/>
              </a:lnSpc>
            </a:pP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Vì</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nó</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trong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thời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gian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cùng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lâu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hàng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trăm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triệu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năm</a:t>
            </a:r>
            <a:r>
              <a:rPr lang="en-US" sz="3600" dirty="0" smtClean="0">
                <a:solidFill>
                  <a:schemeClr val="tx1"/>
                </a:solidFill>
                <a:latin typeface="Times New Roman" pitchFamily="18" charset="0"/>
                <a:cs typeface="Times New Roman" pitchFamily="18" charset="0"/>
              </a:rPr>
              <a:t>,…</a:t>
            </a:r>
            <a:endParaRPr lang="vi-VN" sz="3600" dirty="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24"/>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7" name="Rectangle 6"/>
          <p:cNvSpPr/>
          <p:nvPr/>
        </p:nvSpPr>
        <p:spPr>
          <a:xfrm>
            <a:off x="252482" y="164408"/>
            <a:ext cx="8639035" cy="1307537"/>
          </a:xfrm>
          <a:prstGeom prst="rect">
            <a:avLst/>
          </a:prstGeom>
        </p:spPr>
        <p:txBody>
          <a:bodyPr wrap="square">
            <a:spAutoFit/>
          </a:bodyPr>
          <a:lstStyle/>
          <a:p>
            <a:pPr>
              <a:lnSpc>
                <a:spcPct val="150000"/>
              </a:lnSpc>
            </a:pPr>
            <a:r>
              <a:rPr lang="en-US" sz="2800" b="1" dirty="0" smtClean="0">
                <a:solidFill>
                  <a:srgbClr val="0000CC"/>
                </a:solidFill>
                <a:latin typeface="Times New Roman" pitchFamily="18" charset="0"/>
                <a:cs typeface="Times New Roman" pitchFamily="18" charset="0"/>
              </a:rPr>
              <a:t>2</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liệu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hoá</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thạch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đốt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cháy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tạo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sản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phẩm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môi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như</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thế</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nào</a:t>
            </a:r>
            <a:r>
              <a:rPr lang="en-US" sz="2800" b="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4" name="Google Shape;204;p13"/>
          <p:cNvSpPr txBox="1">
            <a:spLocks/>
          </p:cNvSpPr>
          <p:nvPr/>
        </p:nvSpPr>
        <p:spPr>
          <a:xfrm>
            <a:off x="252481" y="1614820"/>
            <a:ext cx="8823327" cy="345248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1pPr>
            <a:lvl2pPr marR="0" lvl="1"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2pPr>
            <a:lvl3pPr marR="0" lvl="2"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3pPr>
            <a:lvl4pPr marR="0" lvl="3"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4pPr>
            <a:lvl5pPr marR="0" lvl="4"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5pPr>
            <a:lvl6pPr marR="0" lvl="5"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6pPr>
            <a:lvl7pPr marR="0" lvl="6"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7pPr>
            <a:lvl8pPr marR="0" lvl="7"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8pPr>
            <a:lvl9pPr marR="0" lvl="8"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9pPr>
          </a:lstStyle>
          <a:p>
            <a:pPr algn="l">
              <a:lnSpc>
                <a:spcPct val="135000"/>
              </a:lnSpc>
            </a:pPr>
            <a:r>
              <a:rPr lang="en-US" sz="2600" dirty="0" smtClean="0">
                <a:solidFill>
                  <a:schemeClr val="tx1"/>
                </a:solidFill>
                <a:latin typeface="Times New Roman" pitchFamily="18" charset="0"/>
                <a:cs typeface="Times New Roman" pitchFamily="18" charset="0"/>
              </a:rPr>
              <a:t>-</a:t>
            </a:r>
            <a:r>
              <a:rPr lang="en-US" sz="2600" dirty="0" err="1" smtClean="0">
                <a:solidFill>
                  <a:schemeClr val="tx1"/>
                </a:solidFill>
                <a:latin typeface="Times New Roman" pitchFamily="18" charset="0"/>
                <a:cs typeface="Times New Roman" pitchFamily="18" charset="0"/>
              </a:rPr>
              <a:t>Tất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cả</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nhiên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liệu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hóa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thạch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như</a:t>
            </a:r>
            <a:r>
              <a:rPr lang="en-US" sz="2600" dirty="0" smtClean="0">
                <a:solidFill>
                  <a:schemeClr val="tx1"/>
                </a:solidFill>
                <a:latin typeface="Times New Roman" pitchFamily="18" charset="0"/>
                <a:cs typeface="Times New Roman" pitchFamily="18" charset="0"/>
              </a:rPr>
              <a:t> than </a:t>
            </a:r>
            <a:r>
              <a:rPr lang="en-US" sz="2600" dirty="0" err="1" smtClean="0">
                <a:solidFill>
                  <a:schemeClr val="tx1"/>
                </a:solidFill>
                <a:latin typeface="Times New Roman" pitchFamily="18" charset="0"/>
                <a:cs typeface="Times New Roman" pitchFamily="18" charset="0"/>
              </a:rPr>
              <a:t>đá</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dầu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khí</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thiên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nhiên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đều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chứa</a:t>
            </a:r>
            <a:r>
              <a:rPr lang="en-US" sz="2600" dirty="0" smtClean="0">
                <a:solidFill>
                  <a:schemeClr val="tx1"/>
                </a:solidFill>
                <a:latin typeface="Times New Roman" pitchFamily="18" charset="0"/>
                <a:cs typeface="Times New Roman" pitchFamily="18" charset="0"/>
              </a:rPr>
              <a:t> carbon. </a:t>
            </a:r>
            <a:r>
              <a:rPr lang="en-US" sz="2600" dirty="0" err="1" smtClean="0">
                <a:solidFill>
                  <a:schemeClr val="tx1"/>
                </a:solidFill>
                <a:latin typeface="Times New Roman" pitchFamily="18" charset="0"/>
                <a:cs typeface="Times New Roman" pitchFamily="18" charset="0"/>
              </a:rPr>
              <a:t>Khi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đốt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cháy</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nguyên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tử</a:t>
            </a:r>
            <a:r>
              <a:rPr lang="en-US" sz="2600" dirty="0" smtClean="0">
                <a:solidFill>
                  <a:schemeClr val="tx1"/>
                </a:solidFill>
                <a:latin typeface="Times New Roman" pitchFamily="18" charset="0"/>
                <a:cs typeface="Times New Roman" pitchFamily="18" charset="0"/>
              </a:rPr>
              <a:t> carbon </a:t>
            </a:r>
            <a:r>
              <a:rPr lang="en-US" sz="2600" dirty="0" err="1" smtClean="0">
                <a:solidFill>
                  <a:schemeClr val="tx1"/>
                </a:solidFill>
                <a:latin typeface="Times New Roman" pitchFamily="18" charset="0"/>
                <a:cs typeface="Times New Roman" pitchFamily="18" charset="0"/>
              </a:rPr>
              <a:t>kết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hợp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với</a:t>
            </a:r>
            <a:r>
              <a:rPr lang="en-US" sz="2600" dirty="0" smtClean="0">
                <a:solidFill>
                  <a:schemeClr val="tx1"/>
                </a:solidFill>
                <a:latin typeface="Times New Roman" pitchFamily="18" charset="0"/>
                <a:cs typeface="Times New Roman" pitchFamily="18" charset="0"/>
              </a:rPr>
              <a:t> oxygen </a:t>
            </a:r>
            <a:r>
              <a:rPr lang="en-US" sz="2600" dirty="0" err="1" smtClean="0">
                <a:solidFill>
                  <a:schemeClr val="tx1"/>
                </a:solidFill>
                <a:latin typeface="Times New Roman" pitchFamily="18" charset="0"/>
                <a:cs typeface="Times New Roman" pitchFamily="18" charset="0"/>
              </a:rPr>
              <a:t>để</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tạo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ra</a:t>
            </a:r>
            <a:r>
              <a:rPr lang="en-US" sz="2600" dirty="0" smtClean="0">
                <a:solidFill>
                  <a:schemeClr val="tx1"/>
                </a:solidFill>
                <a:latin typeface="Times New Roman" pitchFamily="18" charset="0"/>
                <a:cs typeface="Times New Roman" pitchFamily="18" charset="0"/>
              </a:rPr>
              <a:t> carbon dioxide – </a:t>
            </a:r>
            <a:r>
              <a:rPr lang="en-US" sz="2600" dirty="0" err="1" smtClean="0">
                <a:solidFill>
                  <a:schemeClr val="tx1"/>
                </a:solidFill>
                <a:latin typeface="Times New Roman" pitchFamily="18" charset="0"/>
                <a:cs typeface="Times New Roman" pitchFamily="18" charset="0"/>
              </a:rPr>
              <a:t>khí</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gây</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hiệu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ứng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kính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nguyên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nhân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làm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nhiệt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độ</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bầu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khí</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quyển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Trái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Đất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ngày</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càng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tăng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Nếu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nhiên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liệu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cháy</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không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hết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có</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thể</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tạo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khí</a:t>
            </a:r>
            <a:r>
              <a:rPr lang="en-US" sz="2600" dirty="0" smtClean="0">
                <a:solidFill>
                  <a:schemeClr val="tx1"/>
                </a:solidFill>
                <a:latin typeface="Times New Roman" pitchFamily="18" charset="0"/>
                <a:cs typeface="Times New Roman" pitchFamily="18" charset="0"/>
              </a:rPr>
              <a:t> carbon monoxide </a:t>
            </a:r>
            <a:r>
              <a:rPr lang="en-US" sz="2600" dirty="0" err="1" smtClean="0">
                <a:solidFill>
                  <a:schemeClr val="tx1"/>
                </a:solidFill>
                <a:latin typeface="Times New Roman" pitchFamily="18" charset="0"/>
                <a:cs typeface="Times New Roman" pitchFamily="18" charset="0"/>
              </a:rPr>
              <a:t>làm</a:t>
            </a:r>
            <a:r>
              <a:rPr lang="en-US" sz="2600" dirty="0" smtClean="0">
                <a:solidFill>
                  <a:schemeClr val="tx1"/>
                </a:solidFill>
                <a:latin typeface="Times New Roman" pitchFamily="18" charset="0"/>
                <a:cs typeface="Times New Roman" pitchFamily="18" charset="0"/>
              </a:rPr>
              <a:t> ô </a:t>
            </a:r>
            <a:r>
              <a:rPr lang="en-US" sz="2600" dirty="0" err="1" smtClean="0">
                <a:solidFill>
                  <a:schemeClr val="tx1"/>
                </a:solidFill>
                <a:latin typeface="Times New Roman" pitchFamily="18" charset="0"/>
                <a:cs typeface="Times New Roman" pitchFamily="18" charset="0"/>
              </a:rPr>
              <a:t>nhiễm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không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khí</a:t>
            </a:r>
            <a:r>
              <a:rPr lang="en-US" sz="2600" dirty="0" smtClean="0">
                <a:solidFill>
                  <a:schemeClr val="tx1"/>
                </a:solidFill>
                <a:latin typeface="Times New Roman" pitchFamily="18" charset="0"/>
                <a:cs typeface="Times New Roman" pitchFamily="18" charset="0"/>
              </a:rPr>
              <a:t>.</a:t>
            </a:r>
          </a:p>
          <a:p>
            <a:pPr algn="l">
              <a:lnSpc>
                <a:spcPct val="135000"/>
              </a:lnSpc>
            </a:pPr>
            <a:endParaRPr lang="vi-VN" sz="2800" dirty="0">
              <a:solidFill>
                <a:schemeClr val="tx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080654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Rectangle 2"/>
          <p:cNvSpPr/>
          <p:nvPr/>
        </p:nvSpPr>
        <p:spPr>
          <a:xfrm>
            <a:off x="76201" y="112747"/>
            <a:ext cx="9067800" cy="1723549"/>
          </a:xfrm>
          <a:prstGeom prst="rect">
            <a:avLst/>
          </a:prstGeom>
          <a:noFill/>
        </p:spPr>
        <p:txBody>
          <a:bodyPr wrap="square">
            <a:spAutoFit/>
          </a:bodyPr>
          <a:lstStyle/>
          <a:p>
            <a:pPr algn="just"/>
            <a:r>
              <a:rPr lang="en-US" sz="2800" b="1" dirty="0" smtClean="0">
                <a:solidFill>
                  <a:srgbClr val="0000CC"/>
                </a:solidFill>
                <a:latin typeface="Times New Roman" pitchFamily="18" charset="0"/>
                <a:cs typeface="Times New Roman" pitchFamily="18" charset="0"/>
              </a:rPr>
              <a:t>3.Để </a:t>
            </a:r>
            <a:r>
              <a:rPr lang="en-US" sz="2800" b="1" dirty="0" err="1">
                <a:solidFill>
                  <a:srgbClr val="0000CC"/>
                </a:solidFill>
                <a:latin typeface="Times New Roman" pitchFamily="18" charset="0"/>
                <a:cs typeface="Times New Roman" pitchFamily="18" charset="0"/>
              </a:rPr>
              <a:t>nguồn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tài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nguyên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liệu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không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bị</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kiệt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bảo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vệ</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môi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quan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tâm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đến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nguồn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năng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lượng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thay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thế</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Nêu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ưu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điểm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của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loại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liệu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này</a:t>
            </a:r>
            <a:r>
              <a:rPr lang="en-US" sz="2800" b="1" dirty="0">
                <a:solidFill>
                  <a:srgbClr val="0000CC"/>
                </a:solidFill>
                <a:latin typeface="Times New Roman" pitchFamily="18" charset="0"/>
                <a:cs typeface="Times New Roman" pitchFamily="18" charset="0"/>
              </a:rPr>
              <a:t>.</a:t>
            </a:r>
          </a:p>
          <a:p>
            <a:pPr algn="just"/>
            <a:endParaRPr lang="en-US" sz="2200" i="1"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7491848"/>
              </p:ext>
            </p:extLst>
          </p:nvPr>
        </p:nvGraphicFramePr>
        <p:xfrm>
          <a:off x="76202" y="1466964"/>
          <a:ext cx="8772524" cy="3631094"/>
        </p:xfrm>
        <a:graphic>
          <a:graphicData uri="http://schemas.openxmlformats.org/drawingml/2006/table">
            <a:tbl>
              <a:tblPr firstRow="1" firstCol="1" bandRow="1">
                <a:tableStyleId>{5C22544A-7EE6-4342-B048-85BDC9FD1C3A}</a:tableStyleId>
              </a:tblPr>
              <a:tblGrid>
                <a:gridCol w="1920285">
                  <a:extLst>
                    <a:ext uri="{9D8B030D-6E8A-4147-A177-3AD203B41FA5}">
                      <a16:colId xmlns="" xmlns:a16="http://schemas.microsoft.com/office/drawing/2014/main" val="626098670"/>
                    </a:ext>
                  </a:extLst>
                </a:gridCol>
                <a:gridCol w="3658719">
                  <a:extLst>
                    <a:ext uri="{9D8B030D-6E8A-4147-A177-3AD203B41FA5}">
                      <a16:colId xmlns="" xmlns:a16="http://schemas.microsoft.com/office/drawing/2014/main" val="753070769"/>
                    </a:ext>
                  </a:extLst>
                </a:gridCol>
                <a:gridCol w="3193520">
                  <a:extLst>
                    <a:ext uri="{9D8B030D-6E8A-4147-A177-3AD203B41FA5}">
                      <a16:colId xmlns="" xmlns:a16="http://schemas.microsoft.com/office/drawing/2014/main" val="2285324973"/>
                    </a:ext>
                  </a:extLst>
                </a:gridCol>
              </a:tblGrid>
              <a:tr h="568713">
                <a:tc>
                  <a:txBody>
                    <a:bodyPr/>
                    <a:lstStyle/>
                    <a:p>
                      <a:pPr algn="ctr">
                        <a:spcAft>
                          <a:spcPts val="0"/>
                        </a:spcAft>
                      </a:pPr>
                      <a:r>
                        <a:rPr lang="en-US" sz="2000" dirty="0" err="1">
                          <a:effectLst/>
                        </a:rPr>
                        <a:t>Nhiên</a:t>
                      </a:r>
                      <a:r>
                        <a:rPr lang="en-US" sz="2000" dirty="0">
                          <a:effectLst/>
                        </a:rPr>
                        <a:t> </a:t>
                      </a:r>
                      <a:r>
                        <a:rPr lang="en-US" sz="2000" dirty="0" err="1">
                          <a:effectLst/>
                        </a:rPr>
                        <a:t>liệu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2000" dirty="0" err="1">
                          <a:effectLst/>
                        </a:rPr>
                        <a:t>Xăng</a:t>
                      </a:r>
                      <a:r>
                        <a:rPr lang="en-US" sz="2000" dirty="0">
                          <a:effectLst/>
                        </a:rPr>
                        <a:t> E5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2000">
                          <a:effectLst/>
                        </a:rPr>
                        <a:t>Biogas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95832526"/>
                  </a:ext>
                </a:extLst>
              </a:tr>
              <a:tr h="1030035">
                <a:tc>
                  <a:txBody>
                    <a:bodyPr/>
                    <a:lstStyle/>
                    <a:p>
                      <a:pPr algn="just">
                        <a:spcAft>
                          <a:spcPts val="0"/>
                        </a:spcAft>
                      </a:pPr>
                      <a:r>
                        <a:rPr lang="en-US" sz="2000">
                          <a:effectLst/>
                        </a:rPr>
                        <a:t>Thành phần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15701531"/>
                  </a:ext>
                </a:extLst>
              </a:tr>
              <a:tr h="2032346">
                <a:tc>
                  <a:txBody>
                    <a:bodyPr/>
                    <a:lstStyle/>
                    <a:p>
                      <a:pPr algn="just">
                        <a:spcAft>
                          <a:spcPts val="0"/>
                        </a:spcAft>
                      </a:pPr>
                      <a:r>
                        <a:rPr lang="en-US" sz="2000">
                          <a:effectLst/>
                        </a:rPr>
                        <a:t>Ưu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97377934"/>
                  </a:ext>
                </a:extLst>
              </a:tr>
            </a:tbl>
          </a:graphicData>
        </a:graphic>
      </p:graphicFrame>
      <p:sp>
        <p:nvSpPr>
          <p:cNvPr id="6" name="Rectangle 5"/>
          <p:cNvSpPr/>
          <p:nvPr/>
        </p:nvSpPr>
        <p:spPr>
          <a:xfrm>
            <a:off x="2170545" y="2114820"/>
            <a:ext cx="3453063" cy="707886"/>
          </a:xfrm>
          <a:prstGeom prst="rect">
            <a:avLst/>
          </a:prstGeom>
        </p:spPr>
        <p:txBody>
          <a:bodyPr wrap="square">
            <a:spAutoFit/>
          </a:bodyPr>
          <a:lstStyle/>
          <a:p>
            <a:pPr algn="just"/>
            <a:r>
              <a:rPr lang="en-US" sz="2000" dirty="0"/>
              <a:t>95% </a:t>
            </a:r>
            <a:r>
              <a:rPr lang="en-US" sz="2000" dirty="0" err="1"/>
              <a:t>thể</a:t>
            </a:r>
            <a:r>
              <a:rPr lang="en-US" sz="2000" dirty="0"/>
              <a:t> </a:t>
            </a:r>
            <a:r>
              <a:rPr lang="en-US" sz="2000" dirty="0" err="1"/>
              <a:t>tích</a:t>
            </a:r>
            <a:r>
              <a:rPr lang="en-US" sz="2000" dirty="0"/>
              <a:t> </a:t>
            </a:r>
            <a:r>
              <a:rPr lang="en-US" sz="2000" dirty="0" err="1"/>
              <a:t>xăng</a:t>
            </a:r>
            <a:r>
              <a:rPr lang="en-US" sz="2000" dirty="0"/>
              <a:t> </a:t>
            </a:r>
            <a:r>
              <a:rPr lang="en-US" sz="2000" dirty="0" err="1"/>
              <a:t>khoáng</a:t>
            </a:r>
            <a:r>
              <a:rPr lang="en-US" sz="2000" dirty="0"/>
              <a:t>, 5% </a:t>
            </a:r>
            <a:r>
              <a:rPr lang="en-US" sz="2000" dirty="0" err="1"/>
              <a:t>cồn</a:t>
            </a:r>
            <a:r>
              <a:rPr lang="en-US" sz="2000" dirty="0"/>
              <a:t> </a:t>
            </a:r>
            <a:r>
              <a:rPr lang="en-US" sz="2000" dirty="0" err="1"/>
              <a:t>sinh</a:t>
            </a:r>
            <a:r>
              <a:rPr lang="en-US" sz="2000" dirty="0"/>
              <a:t> </a:t>
            </a:r>
            <a:r>
              <a:rPr lang="en-US" sz="2000" dirty="0" err="1"/>
              <a:t>học</a:t>
            </a:r>
            <a:r>
              <a:rPr lang="en-US" sz="2000" dirty="0"/>
              <a:t> </a:t>
            </a:r>
            <a:r>
              <a:rPr lang="en-US" sz="2000" dirty="0" smtClean="0"/>
              <a:t>ethanol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794800" y="2253320"/>
            <a:ext cx="2834430" cy="430887"/>
          </a:xfrm>
          <a:prstGeom prst="rect">
            <a:avLst/>
          </a:prstGeom>
        </p:spPr>
        <p:txBody>
          <a:bodyPr wrap="none">
            <a:spAutoFit/>
          </a:bodyPr>
          <a:lstStyle/>
          <a:p>
            <a:pPr algn="just"/>
            <a:r>
              <a:rPr lang="en-US" sz="2000" dirty="0"/>
              <a:t>60 - 70% </a:t>
            </a:r>
            <a:r>
              <a:rPr lang="en-US" sz="2200" dirty="0" err="1"/>
              <a:t>khí</a:t>
            </a:r>
            <a:r>
              <a:rPr lang="en-US" sz="2200" dirty="0"/>
              <a:t> methane</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89745" y="3142066"/>
            <a:ext cx="3453063" cy="1015663"/>
          </a:xfrm>
          <a:prstGeom prst="rect">
            <a:avLst/>
          </a:prstGeom>
        </p:spPr>
        <p:txBody>
          <a:bodyPr wrap="square">
            <a:spAutoFit/>
          </a:bodyPr>
          <a:lstStyle/>
          <a:p>
            <a:pPr algn="just"/>
            <a:r>
              <a:rPr lang="en-US" sz="2000" dirty="0"/>
              <a:t>- </a:t>
            </a:r>
            <a:r>
              <a:rPr lang="en-US" sz="2000" dirty="0" err="1"/>
              <a:t>Giảm</a:t>
            </a:r>
            <a:r>
              <a:rPr lang="en-US" sz="2000" dirty="0"/>
              <a:t> </a:t>
            </a:r>
            <a:r>
              <a:rPr lang="en-US" sz="2000" dirty="0" err="1"/>
              <a:t>thiểu</a:t>
            </a:r>
            <a:r>
              <a:rPr lang="en-US" sz="2000" dirty="0"/>
              <a:t> </a:t>
            </a:r>
            <a:r>
              <a:rPr lang="en-US" sz="2000" dirty="0" err="1"/>
              <a:t>đáng</a:t>
            </a:r>
            <a:r>
              <a:rPr lang="en-US" sz="2000" dirty="0"/>
              <a:t> </a:t>
            </a:r>
            <a:r>
              <a:rPr lang="en-US" sz="2000" dirty="0" err="1"/>
              <a:t>kể</a:t>
            </a:r>
            <a:r>
              <a:rPr lang="en-US" sz="2000" dirty="0"/>
              <a:t> </a:t>
            </a:r>
            <a:r>
              <a:rPr lang="en-US" sz="2000" dirty="0" err="1"/>
              <a:t>các</a:t>
            </a:r>
            <a:r>
              <a:rPr lang="en-US" sz="2000" dirty="0"/>
              <a:t> </a:t>
            </a:r>
            <a:r>
              <a:rPr lang="en-US" sz="2000" dirty="0" err="1"/>
              <a:t>loại</a:t>
            </a:r>
            <a:r>
              <a:rPr lang="en-US" sz="2000" dirty="0"/>
              <a:t> </a:t>
            </a:r>
            <a:r>
              <a:rPr lang="en-US" sz="2000" dirty="0" err="1"/>
              <a:t>khí</a:t>
            </a:r>
            <a:r>
              <a:rPr lang="en-US" sz="2000" dirty="0"/>
              <a:t> </a:t>
            </a:r>
            <a:r>
              <a:rPr lang="en-US" sz="2000" dirty="0" err="1"/>
              <a:t>thải</a:t>
            </a:r>
            <a:r>
              <a:rPr lang="en-US" sz="2000" dirty="0"/>
              <a:t> </a:t>
            </a:r>
            <a:r>
              <a:rPr lang="en-US" sz="2000" dirty="0" err="1"/>
              <a:t>độc</a:t>
            </a:r>
            <a:r>
              <a:rPr lang="en-US" sz="2000" dirty="0"/>
              <a:t> </a:t>
            </a:r>
            <a:r>
              <a:rPr lang="en-US" sz="2000" dirty="0" err="1"/>
              <a:t>hại</a:t>
            </a:r>
            <a:r>
              <a:rPr lang="en-US" sz="2000" dirty="0"/>
              <a:t> so </a:t>
            </a:r>
            <a:r>
              <a:rPr lang="en-US" sz="2000" dirty="0" err="1"/>
              <a:t>với</a:t>
            </a:r>
            <a:r>
              <a:rPr lang="en-US" sz="2000" dirty="0"/>
              <a:t> </a:t>
            </a:r>
            <a:r>
              <a:rPr lang="en-US" sz="2000" dirty="0" err="1"/>
              <a:t>xăng</a:t>
            </a:r>
            <a:r>
              <a:rPr lang="en-US" sz="2000" dirty="0"/>
              <a:t> </a:t>
            </a:r>
            <a:r>
              <a:rPr lang="en-US" sz="2000" dirty="0" err="1"/>
              <a:t>thông</a:t>
            </a:r>
            <a:r>
              <a:rPr lang="en-US" sz="2000" dirty="0"/>
              <a:t> </a:t>
            </a:r>
            <a:r>
              <a:rPr lang="en-US" sz="2000" dirty="0" err="1"/>
              <a:t>thường</a:t>
            </a:r>
            <a:r>
              <a:rPr lang="en-US" sz="2000" dirty="0"/>
              <a:t>.</a:t>
            </a:r>
          </a:p>
        </p:txBody>
      </p:sp>
      <p:sp>
        <p:nvSpPr>
          <p:cNvPr id="9" name="Rectangle 8"/>
          <p:cNvSpPr/>
          <p:nvPr/>
        </p:nvSpPr>
        <p:spPr>
          <a:xfrm>
            <a:off x="2170546" y="4082395"/>
            <a:ext cx="3453063" cy="1015663"/>
          </a:xfrm>
          <a:prstGeom prst="rect">
            <a:avLst/>
          </a:prstGeom>
        </p:spPr>
        <p:txBody>
          <a:bodyPr wrap="square">
            <a:spAutoFit/>
          </a:bodyPr>
          <a:lstStyle/>
          <a:p>
            <a:pPr algn="just"/>
            <a:r>
              <a:rPr lang="en-US" sz="2000" dirty="0"/>
              <a:t>- </a:t>
            </a:r>
            <a:r>
              <a:rPr lang="en-US" sz="2000" dirty="0" err="1"/>
              <a:t>Giảm</a:t>
            </a:r>
            <a:r>
              <a:rPr lang="en-US" sz="2000" dirty="0"/>
              <a:t> </a:t>
            </a:r>
            <a:r>
              <a:rPr lang="en-US" sz="2000" dirty="0" err="1"/>
              <a:t>thiểu</a:t>
            </a:r>
            <a:r>
              <a:rPr lang="en-US" sz="2000" dirty="0"/>
              <a:t> </a:t>
            </a:r>
            <a:r>
              <a:rPr lang="en-US" sz="2000" dirty="0" err="1" smtClean="0"/>
              <a:t>thải</a:t>
            </a:r>
            <a:r>
              <a:rPr lang="en-US" sz="2000" dirty="0" smtClean="0"/>
              <a:t> </a:t>
            </a:r>
            <a:r>
              <a:rPr lang="en-US" sz="2000" dirty="0" err="1"/>
              <a:t>khí</a:t>
            </a:r>
            <a:r>
              <a:rPr lang="en-US" sz="2000" dirty="0"/>
              <a:t> carbon dioxide </a:t>
            </a:r>
            <a:r>
              <a:rPr lang="en-US" sz="2000" dirty="0" err="1"/>
              <a:t>gây</a:t>
            </a:r>
            <a:r>
              <a:rPr lang="en-US" sz="2000" dirty="0"/>
              <a:t> </a:t>
            </a:r>
            <a:r>
              <a:rPr lang="en-US" sz="2000" dirty="0" err="1"/>
              <a:t>hiệu</a:t>
            </a:r>
            <a:r>
              <a:rPr lang="en-US" sz="2000" dirty="0"/>
              <a:t> </a:t>
            </a:r>
            <a:r>
              <a:rPr lang="en-US" sz="2000" dirty="0" err="1"/>
              <a:t>ứng</a:t>
            </a:r>
            <a:r>
              <a:rPr lang="en-US" sz="2000" dirty="0"/>
              <a:t> </a:t>
            </a:r>
            <a:r>
              <a:rPr lang="en-US" sz="2000" dirty="0" err="1"/>
              <a:t>nhà</a:t>
            </a:r>
            <a:r>
              <a:rPr lang="en-US" sz="2000" dirty="0"/>
              <a:t> </a:t>
            </a:r>
            <a:r>
              <a:rPr lang="en-US" sz="2000" dirty="0" err="1"/>
              <a:t>kính</a:t>
            </a:r>
            <a:r>
              <a:rPr lang="en-US" sz="2000" dirty="0"/>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5737894" y="3181336"/>
            <a:ext cx="2913977" cy="1631216"/>
          </a:xfrm>
          <a:prstGeom prst="rect">
            <a:avLst/>
          </a:prstGeom>
        </p:spPr>
        <p:txBody>
          <a:bodyPr wrap="square">
            <a:spAutoFit/>
          </a:bodyPr>
          <a:lstStyle/>
          <a:p>
            <a:pPr algn="just"/>
            <a:r>
              <a:rPr lang="en-US" sz="2000" dirty="0" err="1"/>
              <a:t>Tiết</a:t>
            </a:r>
            <a:r>
              <a:rPr lang="en-US" sz="2000" dirty="0"/>
              <a:t> </a:t>
            </a:r>
            <a:r>
              <a:rPr lang="en-US" sz="2000" dirty="0" err="1"/>
              <a:t>kiệm</a:t>
            </a:r>
            <a:r>
              <a:rPr lang="en-US" sz="2000" dirty="0"/>
              <a:t> chi </a:t>
            </a:r>
            <a:r>
              <a:rPr lang="en-US" sz="2000" dirty="0" err="1"/>
              <a:t>phí</a:t>
            </a:r>
            <a:r>
              <a:rPr lang="en-US" sz="2000" dirty="0"/>
              <a:t> </a:t>
            </a:r>
            <a:r>
              <a:rPr lang="en-US" sz="2000" dirty="0" smtClean="0"/>
              <a:t>chi </a:t>
            </a:r>
            <a:r>
              <a:rPr lang="en-US" sz="2000" dirty="0" err="1" smtClean="0"/>
              <a:t>tiêu</a:t>
            </a:r>
            <a:r>
              <a:rPr lang="en-US" sz="2000" dirty="0" smtClean="0"/>
              <a:t> </a:t>
            </a:r>
            <a:r>
              <a:rPr lang="en-US" sz="2000" dirty="0" err="1"/>
              <a:t>cho</a:t>
            </a:r>
            <a:r>
              <a:rPr lang="en-US" sz="2000" dirty="0"/>
              <a:t> </a:t>
            </a:r>
            <a:r>
              <a:rPr lang="en-US" sz="2000" dirty="0" err="1"/>
              <a:t>gia</a:t>
            </a:r>
            <a:r>
              <a:rPr lang="en-US" sz="2000" dirty="0"/>
              <a:t> </a:t>
            </a:r>
            <a:r>
              <a:rPr lang="en-US" sz="2000" dirty="0" err="1"/>
              <a:t>đình</a:t>
            </a:r>
            <a:r>
              <a:rPr lang="en-US" sz="2000" dirty="0"/>
              <a:t>, </a:t>
            </a:r>
            <a:r>
              <a:rPr lang="en-US" sz="2000" dirty="0" err="1"/>
              <a:t>giảm</a:t>
            </a:r>
            <a:r>
              <a:rPr lang="en-US" sz="2000" dirty="0"/>
              <a:t> </a:t>
            </a:r>
            <a:r>
              <a:rPr lang="en-US" sz="2000" dirty="0" err="1"/>
              <a:t>thiểu</a:t>
            </a:r>
            <a:r>
              <a:rPr lang="en-US" sz="2000" dirty="0"/>
              <a:t> </a:t>
            </a:r>
            <a:r>
              <a:rPr lang="en-US" sz="2000" dirty="0" err="1"/>
              <a:t>rác</a:t>
            </a:r>
            <a:r>
              <a:rPr lang="en-US" sz="2000" dirty="0"/>
              <a:t> </a:t>
            </a:r>
            <a:r>
              <a:rPr lang="en-US" sz="2000" dirty="0" err="1"/>
              <a:t>thải</a:t>
            </a:r>
            <a:r>
              <a:rPr lang="en-US" sz="2000" dirty="0"/>
              <a:t> </a:t>
            </a:r>
            <a:r>
              <a:rPr lang="en-US" sz="2000" dirty="0" err="1"/>
              <a:t>cho</a:t>
            </a:r>
            <a:r>
              <a:rPr lang="en-US" sz="2000" dirty="0"/>
              <a:t> </a:t>
            </a:r>
            <a:r>
              <a:rPr lang="en-US" sz="2000" dirty="0" err="1"/>
              <a:t>môi</a:t>
            </a:r>
            <a:r>
              <a:rPr lang="en-US" sz="2000" dirty="0"/>
              <a:t> </a:t>
            </a:r>
            <a:r>
              <a:rPr lang="en-US" sz="2000" dirty="0" err="1"/>
              <a:t>trường</a:t>
            </a:r>
            <a:r>
              <a:rPr lang="en-US" sz="2000" dirty="0"/>
              <a:t>, </a:t>
            </a:r>
            <a:r>
              <a:rPr lang="en-US" sz="2000" dirty="0" err="1"/>
              <a:t>tránh</a:t>
            </a:r>
            <a:r>
              <a:rPr lang="en-US" sz="2000" dirty="0"/>
              <a:t> </a:t>
            </a:r>
            <a:r>
              <a:rPr lang="en-US" sz="2000" dirty="0" err="1"/>
              <a:t>gây</a:t>
            </a:r>
            <a:r>
              <a:rPr lang="en-US" sz="2000" dirty="0"/>
              <a:t> ô </a:t>
            </a:r>
            <a:r>
              <a:rPr lang="en-US" sz="2000" dirty="0" err="1"/>
              <a:t>nhiễm</a:t>
            </a:r>
            <a:r>
              <a:rPr lang="en-US" sz="2000" dirty="0"/>
              <a:t> </a:t>
            </a:r>
            <a:r>
              <a:rPr lang="en-US" sz="2000" dirty="0" err="1"/>
              <a:t>không</a:t>
            </a:r>
            <a:r>
              <a:rPr lang="en-US" sz="2000" dirty="0"/>
              <a:t> </a:t>
            </a:r>
            <a:r>
              <a:rPr lang="en-US" sz="2000" dirty="0" err="1"/>
              <a:t>khí</a:t>
            </a:r>
            <a:r>
              <a:rPr lang="en-US" sz="2000" dirty="0"/>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2543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pic>
        <p:nvPicPr>
          <p:cNvPr id="5" name="Picture 4"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956" y="209550"/>
            <a:ext cx="976044" cy="83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4113" y="981585"/>
            <a:ext cx="8424808" cy="4216539"/>
          </a:xfrm>
          <a:prstGeom prst="rect">
            <a:avLst/>
          </a:prstGeom>
        </p:spPr>
        <p:txBody>
          <a:bodyPr wrap="square">
            <a:spAutoFit/>
          </a:bodyPr>
          <a:lstStyle/>
          <a:p>
            <a:r>
              <a:rPr lang="en-US" sz="3000" b="1" dirty="0">
                <a:latin typeface="Times New Roman" pitchFamily="18" charset="0"/>
                <a:cs typeface="Times New Roman" pitchFamily="18" charset="0"/>
              </a:rPr>
              <a:t>-</a:t>
            </a: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An </a:t>
            </a:r>
            <a:r>
              <a:rPr lang="en-US" sz="3000" b="1" dirty="0" err="1">
                <a:latin typeface="Times New Roman" pitchFamily="18" charset="0"/>
                <a:cs typeface="Times New Roman" pitchFamily="18" charset="0"/>
              </a:rPr>
              <a:t>ninh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năng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lượng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sự</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đảm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đầy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đủ</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năng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lượng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dưới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nhiều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dạng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khác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nhau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ưu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tiên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nguồn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năng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lượng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sạch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giá</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thành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rẻ</a:t>
            </a:r>
            <a:r>
              <a:rPr lang="en-US" sz="3000" b="1" dirty="0">
                <a:latin typeface="Times New Roman" pitchFamily="18" charset="0"/>
                <a:cs typeface="Times New Roman" pitchFamily="18" charset="0"/>
              </a:rPr>
              <a:t>.</a:t>
            </a:r>
          </a:p>
          <a:p>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Sử</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dụng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liệu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tái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tạo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như</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liệu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sinh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học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liệu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xanh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thay</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thế</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các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liệu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hóa</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thạch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là</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giải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pháp</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sử</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dụng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liệu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thân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thiện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với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môi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trường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có</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tính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bền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vững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và</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đảm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bảo</a:t>
            </a:r>
            <a:r>
              <a:rPr lang="en-US" sz="3000" b="1" dirty="0" smtClean="0">
                <a:latin typeface="Times New Roman" pitchFamily="18" charset="0"/>
                <a:cs typeface="Times New Roman" pitchFamily="18" charset="0"/>
              </a:rPr>
              <a:t> an </a:t>
            </a:r>
            <a:r>
              <a:rPr lang="en-US" sz="3000" b="1" dirty="0" err="1" smtClean="0">
                <a:latin typeface="Times New Roman" pitchFamily="18" charset="0"/>
                <a:cs typeface="Times New Roman" pitchFamily="18" charset="0"/>
              </a:rPr>
              <a:t>ninh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năng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lượng</a:t>
            </a:r>
            <a:r>
              <a:rPr lang="en-US" sz="3000" b="1" dirty="0" smtClean="0">
                <a:latin typeface="Times New Roman" pitchFamily="18" charset="0"/>
                <a:cs typeface="Times New Roman" pitchFamily="18" charset="0"/>
              </a:rPr>
              <a:t>.</a:t>
            </a:r>
          </a:p>
          <a:p>
            <a:pPr algn="ctr"/>
            <a:endParaRPr lang="en-US" sz="2800" b="1" dirty="0"/>
          </a:p>
        </p:txBody>
      </p:sp>
      <p:sp>
        <p:nvSpPr>
          <p:cNvPr id="7" name="Pentagon 6"/>
          <p:cNvSpPr/>
          <p:nvPr/>
        </p:nvSpPr>
        <p:spPr>
          <a:xfrm>
            <a:off x="126736" y="103847"/>
            <a:ext cx="8207639"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r>
              <a:rPr lang="en-US" sz="2400" b="1" dirty="0" smtClean="0">
                <a:solidFill>
                  <a:schemeClr val="bg1"/>
                </a:solidFill>
                <a:latin typeface="Times New Roman" pitchFamily="18" charset="0"/>
                <a:cs typeface="Times New Roman" pitchFamily="18" charset="0"/>
              </a:rPr>
              <a:t>4.SỬ DỤNG NHIÊN LIỆU ĐẢM BẢO SỰ PHÁT TRIỂN BỀN VỮNG – AN NINH NĂNG LƯỢNG</a:t>
            </a:r>
            <a:endParaRPr sz="2400"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95949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4" name="Cloud Callout 3"/>
          <p:cNvSpPr/>
          <p:nvPr/>
        </p:nvSpPr>
        <p:spPr>
          <a:xfrm>
            <a:off x="533400" y="695324"/>
            <a:ext cx="5371053" cy="3482975"/>
          </a:xfrm>
          <a:prstGeom prst="cloudCallout">
            <a:avLst>
              <a:gd name="adj1" fmla="val 51642"/>
              <a:gd name="adj2" fmla="val 41533"/>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4" name="Google Shape;204;p13"/>
          <p:cNvSpPr txBox="1">
            <a:spLocks noGrp="1"/>
          </p:cNvSpPr>
          <p:nvPr>
            <p:ph type="title"/>
          </p:nvPr>
        </p:nvSpPr>
        <p:spPr>
          <a:xfrm>
            <a:off x="1210404" y="1218199"/>
            <a:ext cx="4017043" cy="2058401"/>
          </a:xfrm>
          <a:prstGeom prst="rect">
            <a:avLst/>
          </a:prstGeom>
        </p:spPr>
        <p:txBody>
          <a:bodyPr spcFirstLastPara="1" wrap="square" lIns="0" tIns="0" rIns="0" bIns="0" anchor="ctr" anchorCtr="0">
            <a:noAutofit/>
          </a:bodyPr>
          <a:lstStyle/>
          <a:p>
            <a:pPr marL="0" lvl="0" indent="0" algn="ctr" rtl="0">
              <a:lnSpc>
                <a:spcPct val="135000"/>
              </a:lnSpc>
              <a:spcBef>
                <a:spcPts val="0"/>
              </a:spcBef>
              <a:spcAft>
                <a:spcPts val="0"/>
              </a:spcAft>
              <a:buNone/>
            </a:pPr>
            <a:r>
              <a:rPr lang="en-GB" sz="3600" dirty="0" err="1" smtClean="0">
                <a:solidFill>
                  <a:schemeClr val="tx1"/>
                </a:solidFill>
                <a:latin typeface="Times New Roman" pitchFamily="18" charset="0"/>
                <a:cs typeface="Times New Roman" pitchFamily="18" charset="0"/>
              </a:rPr>
              <a:t>Em</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hãy</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kể</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tên</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các</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ứng</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dụng</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chính</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của</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mỗi</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loại</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nhiên</a:t>
            </a:r>
            <a:r>
              <a:rPr lang="en-GB" sz="3600" dirty="0" smtClean="0">
                <a:solidFill>
                  <a:schemeClr val="tx1"/>
                </a:solidFill>
                <a:latin typeface="Times New Roman" pitchFamily="18" charset="0"/>
                <a:cs typeface="Times New Roman" pitchFamily="18" charset="0"/>
              </a:rPr>
              <a:t> </a:t>
            </a:r>
            <a:r>
              <a:rPr lang="en-GB" sz="3600" dirty="0" err="1" smtClean="0">
                <a:solidFill>
                  <a:schemeClr val="tx1"/>
                </a:solidFill>
                <a:latin typeface="Times New Roman" pitchFamily="18" charset="0"/>
                <a:cs typeface="Times New Roman" pitchFamily="18" charset="0"/>
              </a:rPr>
              <a:t>liệu</a:t>
            </a:r>
            <a:r>
              <a:rPr lang="en-GB" sz="3600" dirty="0">
                <a:solidFill>
                  <a:schemeClr val="tx1"/>
                </a:solidFill>
                <a:latin typeface="Times New Roman" pitchFamily="18" charset="0"/>
                <a:cs typeface="Times New Roman" pitchFamily="18" charset="0"/>
              </a:rPr>
              <a:t>.</a:t>
            </a:r>
            <a:endParaRPr lang="vi-VN" sz="3600" dirty="0">
              <a:solidFill>
                <a:schemeClr val="tx1"/>
              </a:solidFill>
              <a:latin typeface="Times New Roman" pitchFamily="18" charset="0"/>
              <a:cs typeface="Times New Roman" pitchFamily="18" charset="0"/>
            </a:endParaRPr>
          </a:p>
        </p:txBody>
      </p:sp>
      <p:sp>
        <p:nvSpPr>
          <p:cNvPr id="208" name="Google Shape;208;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209" name="Google Shape;209;p13"/>
          <p:cNvGrpSpPr/>
          <p:nvPr/>
        </p:nvGrpSpPr>
        <p:grpSpPr>
          <a:xfrm>
            <a:off x="108685" y="934137"/>
            <a:ext cx="269364" cy="224087"/>
            <a:chOff x="1926350" y="995225"/>
            <a:chExt cx="428650" cy="356600"/>
          </a:xfrm>
        </p:grpSpPr>
        <p:sp>
          <p:nvSpPr>
            <p:cNvPr id="210" name="Google Shape;210;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3" name="Google Shape;213;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6" name="Google Shape;204;p13"/>
          <p:cNvSpPr txBox="1">
            <a:spLocks/>
          </p:cNvSpPr>
          <p:nvPr/>
        </p:nvSpPr>
        <p:spPr>
          <a:xfrm>
            <a:off x="800014" y="412376"/>
            <a:ext cx="6371751" cy="80582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r>
              <a:rPr lang="en-US" sz="2800" dirty="0" err="1">
                <a:solidFill>
                  <a:schemeClr val="bg1"/>
                </a:solidFill>
                <a:latin typeface="Times New Roman" panose="02020603050405020304" pitchFamily="18" charset="0"/>
                <a:cs typeface="Times New Roman" panose="02020603050405020304" pitchFamily="18" charset="0"/>
              </a:rPr>
              <a:t>Đọc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thông</a:t>
            </a:r>
            <a:r>
              <a:rPr lang="en-US" sz="2800" dirty="0">
                <a:solidFill>
                  <a:schemeClr val="bg1"/>
                </a:solidFill>
                <a:latin typeface="Times New Roman" panose="02020603050405020304" pitchFamily="18" charset="0"/>
                <a:cs typeface="Times New Roman" panose="02020603050405020304" pitchFamily="18" charset="0"/>
              </a:rPr>
              <a:t> tin SGK/ 58,62 </a:t>
            </a:r>
            <a:r>
              <a:rPr lang="en-US" sz="2800" dirty="0" err="1">
                <a:solidFill>
                  <a:schemeClr val="bg1"/>
                </a:solidFill>
                <a:latin typeface="Times New Roman" panose="02020603050405020304" pitchFamily="18" charset="0"/>
                <a:cs typeface="Times New Roman" panose="02020603050405020304" pitchFamily="18" charset="0"/>
              </a:rPr>
              <a:t>trả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hỏi</a:t>
            </a:r>
            <a:r>
              <a:rPr lang="en-US" sz="2800" dirty="0">
                <a:solidFill>
                  <a:schemeClr val="bg1"/>
                </a:solidFill>
                <a:latin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flipH="1">
            <a:off x="6223159" y="2970415"/>
            <a:ext cx="2257425" cy="2171700"/>
          </a:xfrm>
          <a:prstGeom prst="rect">
            <a:avLst/>
          </a:prstGeom>
        </p:spPr>
      </p:pic>
    </p:spTree>
    <p:custDataLst>
      <p:tags r:id="rId1"/>
    </p:custDataLst>
    <p:extLst>
      <p:ext uri="{BB962C8B-B14F-4D97-AF65-F5344CB8AC3E}">
        <p14:creationId xmlns:p14="http://schemas.microsoft.com/office/powerpoint/2010/main" val="19163072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anim calcmode="lin" valueType="num">
                                      <p:cBhvr>
                                        <p:cTn id="8" dur="1000" fill="hold"/>
                                        <p:tgtEl>
                                          <p:spTgt spid="204"/>
                                        </p:tgtEl>
                                        <p:attrNameLst>
                                          <p:attrName>ppt_x</p:attrName>
                                        </p:attrNameLst>
                                      </p:cBhvr>
                                      <p:tavLst>
                                        <p:tav tm="0">
                                          <p:val>
                                            <p:strVal val="#ppt_x"/>
                                          </p:val>
                                        </p:tav>
                                        <p:tav tm="100000">
                                          <p:val>
                                            <p:strVal val="#ppt_x"/>
                                          </p:val>
                                        </p:tav>
                                      </p:tavLst>
                                    </p:anim>
                                    <p:anim calcmode="lin" valueType="num">
                                      <p:cBhvr>
                                        <p:cTn id="9" dur="1000" fill="hold"/>
                                        <p:tgtEl>
                                          <p:spTgt spid="2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4" name="Title 3"/>
          <p:cNvSpPr>
            <a:spLocks noGrp="1"/>
          </p:cNvSpPr>
          <p:nvPr>
            <p:ph type="title"/>
          </p:nvPr>
        </p:nvSpPr>
        <p:spPr>
          <a:xfrm>
            <a:off x="257695" y="205975"/>
            <a:ext cx="8287789" cy="8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4</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SỬ DỤNG 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LIỆU</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 BẢO ĐẢM SỰ PHÁT TRIỂN BỀN VỮNG – AN NINH NĂNG LƯỢNG</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pic>
        <p:nvPicPr>
          <p:cNvPr id="3075" name="Picture 3" descr="C:\Users\Win7\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1396538"/>
            <a:ext cx="2957599" cy="30840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0267" y="1122723"/>
            <a:ext cx="5091833" cy="1815882"/>
          </a:xfrm>
          <a:prstGeom prst="rect">
            <a:avLst/>
          </a:prstGeom>
        </p:spPr>
        <p:txBody>
          <a:bodyPr wrap="square">
            <a:spAutoFit/>
          </a:bodyPr>
          <a:lstStyle/>
          <a:p>
            <a:pPr algn="just"/>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Trong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gia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đình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em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sử</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dụng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nhiên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liệu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nào</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để</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đun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nấu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Em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hãy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đề</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xuất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biện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pháp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để</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sử</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dụng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nhiên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liệu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đó</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một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cách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hiệu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quả</a:t>
            </a:r>
            <a:r>
              <a:rPr lang="en-US" sz="2800" dirty="0" smtClean="0">
                <a:solidFill>
                  <a:srgbClr val="0000CC"/>
                </a:solidFill>
                <a:latin typeface="Times New Roman" pitchFamily="18" charset="0"/>
                <a:cs typeface="Times New Roman" pitchFamily="18" charset="0"/>
              </a:rPr>
              <a:t>.</a:t>
            </a:r>
          </a:p>
        </p:txBody>
      </p:sp>
      <p:sp>
        <p:nvSpPr>
          <p:cNvPr id="6" name="Google Shape;204;p13"/>
          <p:cNvSpPr txBox="1">
            <a:spLocks/>
          </p:cNvSpPr>
          <p:nvPr/>
        </p:nvSpPr>
        <p:spPr>
          <a:xfrm>
            <a:off x="280268" y="2880361"/>
            <a:ext cx="5758582" cy="190603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1pPr>
            <a:lvl2pPr marR="0" lvl="1"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2pPr>
            <a:lvl3pPr marR="0" lvl="2"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3pPr>
            <a:lvl4pPr marR="0" lvl="3"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4pPr>
            <a:lvl5pPr marR="0" lvl="4"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5pPr>
            <a:lvl6pPr marR="0" lvl="5"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6pPr>
            <a:lvl7pPr marR="0" lvl="6"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7pPr>
            <a:lvl8pPr marR="0" lvl="7"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8pPr>
            <a:lvl9pPr marR="0" lvl="8"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9pPr>
          </a:lstStyle>
          <a:p>
            <a:pPr algn="l"/>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Củi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phơi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khô</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chẻ</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nhỏ</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củi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khi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đun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nấu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quạt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gió</a:t>
            </a:r>
            <a:r>
              <a:rPr lang="en-US" sz="2800" b="0" dirty="0" smtClean="0">
                <a:solidFill>
                  <a:schemeClr val="tx1"/>
                </a:solidFill>
                <a:latin typeface="Times New Roman" pitchFamily="18" charset="0"/>
                <a:cs typeface="Times New Roman" pitchFamily="18" charset="0"/>
              </a:rPr>
              <a:t>.</a:t>
            </a:r>
          </a:p>
          <a:p>
            <a:pPr algn="l"/>
            <a:r>
              <a:rPr lang="en-US" sz="2800" b="0" dirty="0" smtClean="0">
                <a:solidFill>
                  <a:schemeClr val="tx1"/>
                </a:solidFill>
                <a:latin typeface="Times New Roman" pitchFamily="18" charset="0"/>
                <a:cs typeface="Times New Roman" pitchFamily="18" charset="0"/>
              </a:rPr>
              <a:t>- Gas: </a:t>
            </a:r>
            <a:r>
              <a:rPr lang="en-US" sz="2800" b="0" dirty="0" err="1" smtClean="0">
                <a:solidFill>
                  <a:schemeClr val="tx1"/>
                </a:solidFill>
                <a:latin typeface="Times New Roman" pitchFamily="18" charset="0"/>
                <a:cs typeface="Times New Roman" pitchFamily="18" charset="0"/>
              </a:rPr>
              <a:t>bật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nhỏ</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lửa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khi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thực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phẩm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bắt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đầu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chín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vệ</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sinh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bếp</a:t>
            </a:r>
            <a:r>
              <a:rPr lang="en-US" sz="2800" b="0" dirty="0" smtClean="0">
                <a:solidFill>
                  <a:schemeClr val="tx1"/>
                </a:solidFill>
                <a:latin typeface="Times New Roman" pitchFamily="18" charset="0"/>
                <a:cs typeface="Times New Roman" pitchFamily="18" charset="0"/>
              </a:rPr>
              <a:t> gas </a:t>
            </a:r>
            <a:r>
              <a:rPr lang="en-US" sz="2800" b="0" dirty="0" err="1" smtClean="0">
                <a:solidFill>
                  <a:schemeClr val="tx1"/>
                </a:solidFill>
                <a:latin typeface="Times New Roman" pitchFamily="18" charset="0"/>
                <a:cs typeface="Times New Roman" pitchFamily="18" charset="0"/>
              </a:rPr>
              <a:t>thường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xuyên</a:t>
            </a:r>
            <a:r>
              <a:rPr lang="en-US" sz="2800" b="0" dirty="0" smtClean="0">
                <a:solidFill>
                  <a:schemeClr val="tx1"/>
                </a:solidFill>
                <a:latin typeface="Times New Roman" pitchFamily="18" charset="0"/>
                <a:cs typeface="Times New Roman" pitchFamily="18" charset="0"/>
              </a:rPr>
              <a:t>.</a:t>
            </a:r>
            <a:endParaRPr lang="vi-VN" sz="2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180144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1924" y="1414434"/>
            <a:ext cx="9153525" cy="2596008"/>
          </a:xfrm>
        </p:spPr>
        <p:txBody>
          <a:bodyPr/>
          <a:lstStyle/>
          <a:p>
            <a:pPr algn="l"/>
            <a:r>
              <a:rPr lang="en-US" sz="3600" dirty="0" err="1">
                <a:solidFill>
                  <a:schemeClr val="tx1"/>
                </a:solidFill>
                <a:latin typeface="Times New Roman" panose="02020603050405020304" pitchFamily="18" charset="0"/>
                <a:cs typeface="Times New Roman" panose="02020603050405020304" pitchFamily="18" charset="0"/>
              </a:rPr>
              <a:t>Hoàn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nội</a:t>
            </a:r>
            <a:r>
              <a:rPr lang="en-US" sz="3600" dirty="0">
                <a:solidFill>
                  <a:schemeClr val="tx1"/>
                </a:solidFill>
                <a:latin typeface="Times New Roman" panose="02020603050405020304" pitchFamily="18" charset="0"/>
                <a:cs typeface="Times New Roman" panose="02020603050405020304" pitchFamily="18" charset="0"/>
              </a:rPr>
              <a:t> dung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file </a:t>
            </a:r>
            <a:r>
              <a:rPr lang="en-US" sz="3600" dirty="0" err="1" smtClean="0">
                <a:solidFill>
                  <a:schemeClr val="tx1"/>
                </a:solidFill>
                <a:latin typeface="Times New Roman" panose="02020603050405020304" pitchFamily="18" charset="0"/>
                <a:cs typeface="Times New Roman" panose="02020603050405020304" pitchFamily="18" charset="0"/>
              </a:rPr>
              <a:t>bài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tập</a:t>
            </a:r>
            <a:r>
              <a:rPr lang="en-US" sz="3600"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p>
            <a:pPr algn="l"/>
            <a:r>
              <a:rPr lang="nl-NL" sz="3600" dirty="0" smtClean="0">
                <a:solidFill>
                  <a:schemeClr val="tx1"/>
                </a:solidFill>
                <a:latin typeface="Times New Roman" panose="02020603050405020304" pitchFamily="18" charset="0"/>
                <a:cs typeface="Times New Roman" panose="02020603050405020304" pitchFamily="18" charset="0"/>
              </a:rPr>
              <a:t>Xem </a:t>
            </a:r>
            <a:r>
              <a:rPr lang="nl-NL" sz="3600" dirty="0">
                <a:solidFill>
                  <a:schemeClr val="tx1"/>
                </a:solidFill>
                <a:latin typeface="Times New Roman" panose="02020603050405020304" pitchFamily="18" charset="0"/>
                <a:cs typeface="Times New Roman" panose="02020603050405020304" pitchFamily="18" charset="0"/>
              </a:rPr>
              <a:t>và chuẩn bị bài </a:t>
            </a:r>
            <a:r>
              <a:rPr lang="nl-NL" sz="3600" dirty="0" smtClean="0">
                <a:solidFill>
                  <a:schemeClr val="tx1"/>
                </a:solidFill>
                <a:latin typeface="Times New Roman" panose="02020603050405020304" pitchFamily="18" charset="0"/>
                <a:cs typeface="Times New Roman" panose="02020603050405020304" pitchFamily="18" charset="0"/>
              </a:rPr>
              <a:t>13: Một số </a:t>
            </a:r>
            <a:r>
              <a:rPr lang="nl-NL" sz="3600" dirty="0">
                <a:solidFill>
                  <a:schemeClr val="tx1"/>
                </a:solidFill>
                <a:latin typeface="Times New Roman" panose="02020603050405020304" pitchFamily="18" charset="0"/>
                <a:cs typeface="Times New Roman" panose="02020603050405020304" pitchFamily="18" charset="0"/>
              </a:rPr>
              <a:t>nguyên </a:t>
            </a:r>
            <a:r>
              <a:rPr lang="nl-NL" sz="3600" dirty="0" smtClean="0">
                <a:solidFill>
                  <a:schemeClr val="tx1"/>
                </a:solidFill>
                <a:latin typeface="Times New Roman" panose="02020603050405020304" pitchFamily="18" charset="0"/>
                <a:cs typeface="Times New Roman" panose="02020603050405020304" pitchFamily="18" charset="0"/>
              </a:rPr>
              <a:t>liệu.</a:t>
            </a:r>
            <a:endParaRPr lang="en-US" sz="3600" dirty="0">
              <a:solidFill>
                <a:srgbClr val="0000CC"/>
              </a:solidFill>
            </a:endParaRPr>
          </a:p>
        </p:txBody>
      </p:sp>
      <p:sp>
        <p:nvSpPr>
          <p:cNvPr id="3" name="Title 2"/>
          <p:cNvSpPr>
            <a:spLocks noGrp="1"/>
          </p:cNvSpPr>
          <p:nvPr>
            <p:ph type="title"/>
          </p:nvPr>
        </p:nvSpPr>
        <p:spPr>
          <a:xfrm>
            <a:off x="1414359" y="678399"/>
            <a:ext cx="6828397" cy="429525"/>
          </a:xfrm>
          <a:solidFill>
            <a:schemeClr val="accent1">
              <a:lumMod val="60000"/>
              <a:lumOff val="40000"/>
            </a:schemeClr>
          </a:solidFill>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Hướng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dẫn</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76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21"/>
          <p:cNvPicPr>
            <a:picLocks noChangeAspect="1" noChangeArrowheads="1" noCrop="1"/>
          </p:cNvPicPr>
          <p:nvPr/>
        </p:nvPicPr>
        <p:blipFill>
          <a:blip r:embed="rId3"/>
          <a:srcRect/>
          <a:stretch>
            <a:fillRect/>
          </a:stretch>
        </p:blipFill>
        <p:spPr bwMode="auto">
          <a:xfrm>
            <a:off x="1143003" y="3749278"/>
            <a:ext cx="1484801" cy="1394222"/>
          </a:xfrm>
          <a:prstGeom prst="rect">
            <a:avLst/>
          </a:prstGeom>
          <a:noFill/>
          <a:ln w="9525">
            <a:noFill/>
            <a:miter lim="800000"/>
            <a:headEnd/>
            <a:tailEnd/>
          </a:ln>
        </p:spPr>
      </p:pic>
      <p:pic>
        <p:nvPicPr>
          <p:cNvPr id="19459" name="Picture 3" descr="POINSET2"/>
          <p:cNvPicPr>
            <a:picLocks noChangeAspect="1" noChangeArrowheads="1"/>
          </p:cNvPicPr>
          <p:nvPr/>
        </p:nvPicPr>
        <p:blipFill>
          <a:blip r:embed="rId4"/>
          <a:srcRect/>
          <a:stretch>
            <a:fillRect/>
          </a:stretch>
        </p:blipFill>
        <p:spPr bwMode="auto">
          <a:xfrm>
            <a:off x="1143000" y="0"/>
            <a:ext cx="1200150" cy="1195388"/>
          </a:xfrm>
          <a:prstGeom prst="rect">
            <a:avLst/>
          </a:prstGeom>
          <a:noFill/>
          <a:ln w="9525">
            <a:noFill/>
            <a:miter lim="800000"/>
            <a:headEnd/>
            <a:tailEnd/>
          </a:ln>
        </p:spPr>
      </p:pic>
      <p:pic>
        <p:nvPicPr>
          <p:cNvPr id="19460" name="Picture 4" descr="POINSET3"/>
          <p:cNvPicPr>
            <a:picLocks noGrp="1" noChangeAspect="1" noChangeArrowheads="1"/>
          </p:cNvPicPr>
          <p:nvPr>
            <p:ph sz="quarter" idx="1"/>
          </p:nvPr>
        </p:nvPicPr>
        <p:blipFill>
          <a:blip r:embed="rId5"/>
          <a:srcRect/>
          <a:stretch>
            <a:fillRect/>
          </a:stretch>
        </p:blipFill>
        <p:spPr>
          <a:xfrm>
            <a:off x="6500813" y="3769523"/>
            <a:ext cx="1500188" cy="1373981"/>
          </a:xfrm>
          <a:noFill/>
        </p:spPr>
      </p:pic>
      <p:pic>
        <p:nvPicPr>
          <p:cNvPr id="19461" name="Picture 6" descr="FIREWRK5"/>
          <p:cNvPicPr>
            <a:picLocks noChangeAspect="1" noChangeArrowheads="1"/>
          </p:cNvPicPr>
          <p:nvPr/>
        </p:nvPicPr>
        <p:blipFill>
          <a:blip r:embed="rId6"/>
          <a:srcRect/>
          <a:stretch>
            <a:fillRect/>
          </a:stretch>
        </p:blipFill>
        <p:spPr bwMode="auto">
          <a:xfrm>
            <a:off x="3298017" y="1300167"/>
            <a:ext cx="2689348" cy="2907506"/>
          </a:xfrm>
          <a:prstGeom prst="rect">
            <a:avLst/>
          </a:prstGeom>
          <a:noFill/>
          <a:ln w="9525">
            <a:noFill/>
            <a:miter lim="800000"/>
            <a:headEnd/>
            <a:tailEnd/>
          </a:ln>
        </p:spPr>
      </p:pic>
      <p:sp>
        <p:nvSpPr>
          <p:cNvPr id="19462" name="Rectangle 7"/>
          <p:cNvSpPr>
            <a:spLocks noChangeArrowheads="1"/>
          </p:cNvSpPr>
          <p:nvPr/>
        </p:nvSpPr>
        <p:spPr bwMode="auto">
          <a:xfrm>
            <a:off x="1143000" y="3751664"/>
            <a:ext cx="6858000" cy="1391840"/>
          </a:xfrm>
          <a:prstGeom prst="rect">
            <a:avLst/>
          </a:prstGeom>
          <a:gradFill rotWithShape="1">
            <a:gsLst>
              <a:gs pos="0">
                <a:srgbClr val="FFFFFF">
                  <a:alpha val="0"/>
                </a:srgbClr>
              </a:gs>
              <a:gs pos="100000">
                <a:srgbClr val="009900"/>
              </a:gs>
            </a:gsLst>
            <a:lin ang="5400000" scaled="1"/>
          </a:gradFill>
          <a:ln w="9525">
            <a:noFill/>
            <a:miter lim="800000"/>
            <a:headEnd/>
            <a:tailEnd/>
          </a:ln>
        </p:spPr>
        <p:txBody>
          <a:bodyPr wrap="none" anchor="ctr"/>
          <a:lstStyle/>
          <a:p>
            <a:pPr algn="ctr"/>
            <a:endParaRPr lang="uk-UA" sz="1050">
              <a:latin typeface=".VnTime" pitchFamily="34" charset="0"/>
            </a:endParaRPr>
          </a:p>
        </p:txBody>
      </p:sp>
      <p:sp>
        <p:nvSpPr>
          <p:cNvPr id="19464" name="WordArt 9"/>
          <p:cNvSpPr>
            <a:spLocks noChangeArrowheads="1" noChangeShapeType="1" noTextEdit="1"/>
          </p:cNvSpPr>
          <p:nvPr/>
        </p:nvSpPr>
        <p:spPr bwMode="auto">
          <a:xfrm>
            <a:off x="1743075" y="942166"/>
            <a:ext cx="5943600" cy="1026860"/>
          </a:xfrm>
          <a:prstGeom prst="rect">
            <a:avLst/>
          </a:prstGeom>
        </p:spPr>
        <p:txBody>
          <a:bodyPr wrap="none" fromWordArt="1">
            <a:prstTxWarp prst="textPlain">
              <a:avLst>
                <a:gd name="adj" fmla="val 50000"/>
              </a:avLst>
            </a:prstTxWarp>
          </a:bodyPr>
          <a:lstStyle/>
          <a:p>
            <a:pPr algn="ctr"/>
            <a:r>
              <a:rPr lang="en-US" sz="2700" kern="10" dirty="0" err="1">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Chúc</a:t>
            </a:r>
            <a:r>
              <a:rPr lang="en-US" sz="27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700" kern="10" dirty="0" err="1">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các</a:t>
            </a:r>
            <a:r>
              <a:rPr lang="en-US" sz="27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700" kern="10" dirty="0" err="1">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em</a:t>
            </a:r>
            <a:r>
              <a:rPr lang="en-US" sz="27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700" kern="10" dirty="0" err="1">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học</a:t>
            </a:r>
            <a:r>
              <a:rPr lang="en-US" sz="27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700" kern="10" dirty="0" err="1">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sinh</a:t>
            </a:r>
            <a:r>
              <a:rPr lang="en-US" sz="27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700" kern="10" dirty="0" err="1">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chăm</a:t>
            </a:r>
            <a:r>
              <a:rPr lang="en-US" sz="27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2700" kern="10" dirty="0" err="1">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ngoan</a:t>
            </a:r>
            <a:r>
              <a:rPr lang="en-US" sz="27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VnAristote"/>
              </a:rPr>
              <a:t>!</a:t>
            </a:r>
          </a:p>
        </p:txBody>
      </p:sp>
      <p:pic>
        <p:nvPicPr>
          <p:cNvPr id="19465" name="Picture 10" descr="POINSET2"/>
          <p:cNvPicPr>
            <a:picLocks noChangeAspect="1" noChangeArrowheads="1"/>
          </p:cNvPicPr>
          <p:nvPr/>
        </p:nvPicPr>
        <p:blipFill>
          <a:blip r:embed="rId4"/>
          <a:srcRect/>
          <a:stretch>
            <a:fillRect/>
          </a:stretch>
        </p:blipFill>
        <p:spPr bwMode="auto">
          <a:xfrm flipH="1">
            <a:off x="6915150" y="0"/>
            <a:ext cx="1085850" cy="1195388"/>
          </a:xfrm>
          <a:prstGeom prst="rect">
            <a:avLst/>
          </a:prstGeom>
          <a:noFill/>
          <a:ln w="9525">
            <a:noFill/>
            <a:miter lim="800000"/>
            <a:headEnd/>
            <a:tailEnd/>
          </a:ln>
        </p:spPr>
      </p:pic>
    </p:spTree>
    <p:extLst>
      <p:ext uri="{BB962C8B-B14F-4D97-AF65-F5344CB8AC3E}">
        <p14:creationId xmlns:p14="http://schemas.microsoft.com/office/powerpoint/2010/main" val="163011154"/>
      </p:ext>
    </p:extLst>
  </p:cSld>
  <p:clrMapOvr>
    <a:masterClrMapping/>
  </p:clrMapOvr>
  <p:transition spd="med">
    <p:newsflash/>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6" name="Rounded Rectangle 5"/>
          <p:cNvSpPr/>
          <p:nvPr/>
        </p:nvSpPr>
        <p:spPr>
          <a:xfrm>
            <a:off x="1258020" y="19050"/>
            <a:ext cx="7308850" cy="568325"/>
          </a:xfrm>
          <a:prstGeom prst="roundRect">
            <a:avLst/>
          </a:prstGeom>
          <a:noFill/>
          <a:ln>
            <a:noFill/>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8" name="Object 4"/>
          <p:cNvGraphicFramePr>
            <a:graphicFrameLocks noChangeAspect="1"/>
          </p:cNvGraphicFramePr>
          <p:nvPr/>
        </p:nvGraphicFramePr>
        <p:xfrm>
          <a:off x="2420626" y="2584450"/>
          <a:ext cx="113023" cy="215900"/>
        </p:xfrm>
        <a:graphic>
          <a:graphicData uri="http://schemas.openxmlformats.org/presentationml/2006/ole">
            <mc:AlternateContent xmlns:mc="http://schemas.openxmlformats.org/markup-compatibility/2006">
              <mc:Choice xmlns:v="urn:schemas-microsoft-com:vml" Requires="v">
                <p:oleObj spid="_x0000_s2142" r:id="rId5" imgW="114300" imgH="215900" progId="Equation.3">
                  <p:embed/>
                </p:oleObj>
              </mc:Choice>
              <mc:Fallback>
                <p:oleObj r:id="rId5" imgW="114300" imgH="215900" progId="Equation.3">
                  <p:embed/>
                  <p:pic>
                    <p:nvPicPr>
                      <p:cNvPr id="0" name=""/>
                      <p:cNvPicPr/>
                      <p:nvPr/>
                    </p:nvPicPr>
                    <p:blipFill>
                      <a:blip r:embed="rId6"/>
                      <a:srcRect/>
                      <a:stretch>
                        <a:fillRect/>
                      </a:stretch>
                    </p:blipFill>
                    <p:spPr>
                      <a:xfrm>
                        <a:off x="2420626" y="2584450"/>
                        <a:ext cx="113023" cy="215900"/>
                      </a:xfrm>
                      <a:prstGeom prst="rect">
                        <a:avLst/>
                      </a:prstGeom>
                      <a:noFill/>
                      <a:ln w="38100">
                        <a:miter/>
                      </a:ln>
                    </p:spPr>
                  </p:pic>
                </p:oleObj>
              </mc:Fallback>
            </mc:AlternateContent>
          </a:graphicData>
        </a:graphic>
      </p:graphicFrame>
      <p:graphicFrame>
        <p:nvGraphicFramePr>
          <p:cNvPr id="9" name="Object 6"/>
          <p:cNvGraphicFramePr>
            <a:graphicFrameLocks noChangeAspect="1"/>
          </p:cNvGraphicFramePr>
          <p:nvPr/>
        </p:nvGraphicFramePr>
        <p:xfrm>
          <a:off x="6611626" y="2584450"/>
          <a:ext cx="113023" cy="215900"/>
        </p:xfrm>
        <a:graphic>
          <a:graphicData uri="http://schemas.openxmlformats.org/presentationml/2006/ole">
            <mc:AlternateContent xmlns:mc="http://schemas.openxmlformats.org/markup-compatibility/2006">
              <mc:Choice xmlns:v="urn:schemas-microsoft-com:vml" Requires="v">
                <p:oleObj spid="_x0000_s2143" r:id="rId7" imgW="114300" imgH="215900" progId="Equation.3">
                  <p:embed/>
                </p:oleObj>
              </mc:Choice>
              <mc:Fallback>
                <p:oleObj r:id="rId7" imgW="114300" imgH="215900" progId="Equation.3">
                  <p:embed/>
                  <p:pic>
                    <p:nvPicPr>
                      <p:cNvPr id="0" name=""/>
                      <p:cNvPicPr/>
                      <p:nvPr/>
                    </p:nvPicPr>
                    <p:blipFill>
                      <a:blip r:embed="rId6"/>
                      <a:srcRect/>
                      <a:stretch>
                        <a:fillRect/>
                      </a:stretch>
                    </p:blipFill>
                    <p:spPr>
                      <a:xfrm>
                        <a:off x="6611626" y="2584450"/>
                        <a:ext cx="113023" cy="215900"/>
                      </a:xfrm>
                      <a:prstGeom prst="rect">
                        <a:avLst/>
                      </a:prstGeom>
                      <a:noFill/>
                      <a:ln w="38100">
                        <a:miter/>
                      </a:ln>
                    </p:spPr>
                  </p:pic>
                </p:oleObj>
              </mc:Fallback>
            </mc:AlternateContent>
          </a:graphicData>
        </a:graphic>
      </p:graphicFrame>
      <p:graphicFrame>
        <p:nvGraphicFramePr>
          <p:cNvPr id="10" name="Object 8"/>
          <p:cNvGraphicFramePr>
            <a:graphicFrameLocks noChangeAspect="1"/>
          </p:cNvGraphicFramePr>
          <p:nvPr/>
        </p:nvGraphicFramePr>
        <p:xfrm>
          <a:off x="2420626" y="4924425"/>
          <a:ext cx="113023" cy="215900"/>
        </p:xfrm>
        <a:graphic>
          <a:graphicData uri="http://schemas.openxmlformats.org/presentationml/2006/ole">
            <mc:AlternateContent xmlns:mc="http://schemas.openxmlformats.org/markup-compatibility/2006">
              <mc:Choice xmlns:v="urn:schemas-microsoft-com:vml" Requires="v">
                <p:oleObj spid="_x0000_s2144" r:id="rId8" imgW="114300" imgH="215900" progId="Equation.3">
                  <p:embed/>
                </p:oleObj>
              </mc:Choice>
              <mc:Fallback>
                <p:oleObj r:id="rId8" imgW="114300" imgH="215900" progId="Equation.3">
                  <p:embed/>
                  <p:pic>
                    <p:nvPicPr>
                      <p:cNvPr id="0" name=""/>
                      <p:cNvPicPr/>
                      <p:nvPr/>
                    </p:nvPicPr>
                    <p:blipFill>
                      <a:blip r:embed="rId6"/>
                      <a:srcRect/>
                      <a:stretch>
                        <a:fillRect/>
                      </a:stretch>
                    </p:blipFill>
                    <p:spPr>
                      <a:xfrm>
                        <a:off x="2420626" y="4924425"/>
                        <a:ext cx="113023" cy="215900"/>
                      </a:xfrm>
                      <a:prstGeom prst="rect">
                        <a:avLst/>
                      </a:prstGeom>
                      <a:noFill/>
                      <a:ln w="38100">
                        <a:miter/>
                      </a:ln>
                    </p:spPr>
                  </p:pic>
                </p:oleObj>
              </mc:Fallback>
            </mc:AlternateContent>
          </a:graphicData>
        </a:graphic>
      </p:graphicFrame>
      <p:graphicFrame>
        <p:nvGraphicFramePr>
          <p:cNvPr id="11" name="Object 10"/>
          <p:cNvGraphicFramePr>
            <a:graphicFrameLocks noChangeAspect="1"/>
          </p:cNvGraphicFramePr>
          <p:nvPr/>
        </p:nvGraphicFramePr>
        <p:xfrm>
          <a:off x="4516126" y="3321050"/>
          <a:ext cx="113023" cy="215900"/>
        </p:xfrm>
        <a:graphic>
          <a:graphicData uri="http://schemas.openxmlformats.org/presentationml/2006/ole">
            <mc:AlternateContent xmlns:mc="http://schemas.openxmlformats.org/markup-compatibility/2006">
              <mc:Choice xmlns:v="urn:schemas-microsoft-com:vml" Requires="v">
                <p:oleObj spid="_x0000_s2145" r:id="rId9" imgW="114300" imgH="215900" progId="Equation.3">
                  <p:embed/>
                </p:oleObj>
              </mc:Choice>
              <mc:Fallback>
                <p:oleObj r:id="rId9" imgW="114300" imgH="215900" progId="Equation.3">
                  <p:embed/>
                  <p:pic>
                    <p:nvPicPr>
                      <p:cNvPr id="0" name=""/>
                      <p:cNvPicPr/>
                      <p:nvPr/>
                    </p:nvPicPr>
                    <p:blipFill>
                      <a:blip r:embed="rId6"/>
                      <a:stretch>
                        <a:fillRect/>
                      </a:stretch>
                    </p:blipFill>
                    <p:spPr>
                      <a:xfrm>
                        <a:off x="4516126" y="3321050"/>
                        <a:ext cx="113023" cy="215900"/>
                      </a:xfrm>
                      <a:prstGeom prst="rect">
                        <a:avLst/>
                      </a:prstGeom>
                      <a:noFill/>
                      <a:ln w="38100">
                        <a:noFill/>
                        <a:miter/>
                      </a:ln>
                    </p:spPr>
                  </p:pic>
                </p:oleObj>
              </mc:Fallback>
            </mc:AlternateContent>
          </a:graphicData>
        </a:graphic>
      </p:graphicFrame>
      <p:sp>
        <p:nvSpPr>
          <p:cNvPr id="12" name="Down Arrow Callout 11"/>
          <p:cNvSpPr/>
          <p:nvPr/>
        </p:nvSpPr>
        <p:spPr>
          <a:xfrm>
            <a:off x="2833111" y="377825"/>
            <a:ext cx="3240956" cy="982663"/>
          </a:xfrm>
          <a:prstGeom prst="downArrowCallout">
            <a:avLst/>
          </a:prstGeom>
        </p:spPr>
        <p:style>
          <a:lnRef idx="1">
            <a:schemeClr val="accent3"/>
          </a:lnRef>
          <a:fillRef idx="3">
            <a:schemeClr val="accent3"/>
          </a:fillRef>
          <a:effectRef idx="2">
            <a:schemeClr val="accent3"/>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400" b="1" dirty="0">
                <a:solidFill>
                  <a:srgbClr val="FF0000"/>
                </a:solidFill>
                <a:latin typeface="Times New Roman" panose="02020603050405020304" pitchFamily="18" charset="0"/>
                <a:cs typeface="Times New Roman" panose="02020603050405020304" pitchFamily="18" charset="0"/>
              </a:rPr>
              <a:t>MỤC TIÊU</a:t>
            </a:r>
            <a:r>
              <a:rPr lang="en-GB" sz="2400" b="1" dirty="0">
                <a:solidFill>
                  <a:srgbClr val="FF0000"/>
                </a:solidFill>
                <a:latin typeface="Times New Roman" panose="02020603050405020304" pitchFamily="18" charset="0"/>
                <a:cs typeface="Times New Roman" panose="02020603050405020304" pitchFamily="18" charset="0"/>
              </a:rPr>
              <a:t> CHỦ ĐỀ</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13" name="Rounded Rectangle 12"/>
          <p:cNvSpPr/>
          <p:nvPr/>
        </p:nvSpPr>
        <p:spPr>
          <a:xfrm>
            <a:off x="598717" y="1360488"/>
            <a:ext cx="7968153" cy="3159125"/>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buClr>
                <a:srgbClr val="0070C0"/>
              </a:buClr>
              <a:buAutoNum type="arabicPeriod"/>
            </a:pPr>
            <a:r>
              <a:rPr sz="2400" dirty="0" err="1">
                <a:solidFill>
                  <a:srgbClr val="2D2D8A"/>
                </a:solidFill>
                <a:latin typeface="Times New Roman" panose="02020603050405020304" pitchFamily="18" charset="0"/>
                <a:cs typeface="Times New Roman" panose="02020603050405020304" pitchFamily="18" charset="0"/>
              </a:rPr>
              <a:t>Trình</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b</a:t>
            </a:r>
            <a:r>
              <a:rPr sz="2400" dirty="0" err="1">
                <a:solidFill>
                  <a:srgbClr val="2D2D8A"/>
                </a:solidFill>
                <a:latin typeface="Times New Roman" panose="02020603050405020304" pitchFamily="18" charset="0"/>
                <a:ea typeface="Times New Roman" panose="02020603050405020304" pitchFamily="18" charset="0"/>
              </a:rPr>
              <a:t>à</a:t>
            </a:r>
            <a:r>
              <a:rPr sz="2400" dirty="0" err="1">
                <a:solidFill>
                  <a:srgbClr val="2D2D8A"/>
                </a:solidFill>
                <a:latin typeface="Times New Roman" panose="02020603050405020304" pitchFamily="18" charset="0"/>
                <a:cs typeface="Times New Roman" panose="02020603050405020304" pitchFamily="18" charset="0"/>
              </a:rPr>
              <a:t>y</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được</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tính</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chất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v</a:t>
            </a:r>
            <a:r>
              <a:rPr sz="2400" dirty="0" err="1">
                <a:solidFill>
                  <a:srgbClr val="2D2D8A"/>
                </a:solidFill>
                <a:latin typeface="Times New Roman" panose="02020603050405020304" pitchFamily="18" charset="0"/>
                <a:ea typeface="Times New Roman" panose="02020603050405020304" pitchFamily="18" charset="0"/>
              </a:rPr>
              <a:t>à</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ứng</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dụng</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của</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một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số</a:t>
            </a:r>
            <a:r>
              <a:rPr sz="2400" dirty="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nhiên</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liệu</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thường</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dùng</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trong</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đời</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sống</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hằng</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ngày</a:t>
            </a:r>
            <a:r>
              <a:rPr sz="2400" dirty="0" smtClean="0">
                <a:solidFill>
                  <a:srgbClr val="2D2D8A"/>
                </a:solidFill>
                <a:latin typeface="Times New Roman" panose="02020603050405020304" pitchFamily="18" charset="0"/>
                <a:cs typeface="Times New Roman" panose="02020603050405020304" pitchFamily="18" charset="0"/>
              </a:rPr>
              <a:t>.</a:t>
            </a:r>
            <a:endParaRPr sz="2400" dirty="0">
              <a:solidFill>
                <a:srgbClr val="2D2D8A"/>
              </a:solidFill>
              <a:latin typeface="Times New Roman" panose="02020603050405020304" pitchFamily="18" charset="0"/>
              <a:cs typeface="Times New Roman" panose="02020603050405020304" pitchFamily="18" charset="0"/>
            </a:endParaRPr>
          </a:p>
          <a:p>
            <a:pPr marL="342900" lvl="0" indent="-342900">
              <a:buClr>
                <a:srgbClr val="0070C0"/>
              </a:buClr>
              <a:buAutoNum type="arabicPeriod"/>
            </a:pPr>
            <a:r>
              <a:rPr sz="2400" dirty="0" err="1">
                <a:solidFill>
                  <a:srgbClr val="2D2D8A"/>
                </a:solidFill>
                <a:latin typeface="Times New Roman" panose="02020603050405020304" pitchFamily="18" charset="0"/>
                <a:cs typeface="Times New Roman" panose="02020603050405020304" pitchFamily="18" charset="0"/>
              </a:rPr>
              <a:t>Đề</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xuất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được</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phương</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án</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tìm</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hiểu</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về</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một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số</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tính</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chất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của</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một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số</a:t>
            </a:r>
            <a:r>
              <a:rPr sz="2400" dirty="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nhiên</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liệu</a:t>
            </a:r>
            <a:r>
              <a:rPr sz="2400" dirty="0" smtClean="0">
                <a:solidFill>
                  <a:srgbClr val="2D2D8A"/>
                </a:solidFill>
                <a:latin typeface="Times New Roman" panose="02020603050405020304" pitchFamily="18" charset="0"/>
                <a:cs typeface="Times New Roman" panose="02020603050405020304" pitchFamily="18" charset="0"/>
              </a:rPr>
              <a:t>.</a:t>
            </a:r>
            <a:endParaRPr sz="2400" dirty="0">
              <a:solidFill>
                <a:srgbClr val="2D2D8A"/>
              </a:solidFill>
              <a:latin typeface="Times New Roman" panose="02020603050405020304" pitchFamily="18" charset="0"/>
              <a:cs typeface="Times New Roman" panose="02020603050405020304" pitchFamily="18" charset="0"/>
            </a:endParaRPr>
          </a:p>
          <a:p>
            <a:pPr marL="342900" lvl="0" indent="-342900">
              <a:buClr>
                <a:srgbClr val="0070C0"/>
              </a:buClr>
              <a:buAutoNum type="arabicPeriod"/>
            </a:pPr>
            <a:r>
              <a:rPr sz="2400" dirty="0">
                <a:solidFill>
                  <a:srgbClr val="2D2D8A"/>
                </a:solidFill>
                <a:latin typeface="Times New Roman" panose="02020603050405020304" pitchFamily="18" charset="0"/>
                <a:cs typeface="Times New Roman" panose="02020603050405020304" pitchFamily="18" charset="0"/>
              </a:rPr>
              <a:t>Thu </a:t>
            </a:r>
            <a:r>
              <a:rPr sz="2400" dirty="0" err="1">
                <a:solidFill>
                  <a:srgbClr val="2D2D8A"/>
                </a:solidFill>
                <a:latin typeface="Times New Roman" panose="02020603050405020304" pitchFamily="18" charset="0"/>
                <a:cs typeface="Times New Roman" panose="02020603050405020304" pitchFamily="18" charset="0"/>
              </a:rPr>
              <a:t>thập</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dữ</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liệu</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phân</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tích</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thảo</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luận</a:t>
            </a:r>
            <a:r>
              <a:rPr sz="2400" dirty="0">
                <a:solidFill>
                  <a:srgbClr val="2D2D8A"/>
                </a:solidFill>
                <a:latin typeface="Times New Roman" panose="02020603050405020304" pitchFamily="18" charset="0"/>
                <a:cs typeface="Times New Roman" panose="02020603050405020304" pitchFamily="18" charset="0"/>
              </a:rPr>
              <a:t>, so </a:t>
            </a:r>
            <a:r>
              <a:rPr sz="2400" dirty="0" err="1">
                <a:solidFill>
                  <a:srgbClr val="2D2D8A"/>
                </a:solidFill>
                <a:latin typeface="Times New Roman" panose="02020603050405020304" pitchFamily="18" charset="0"/>
                <a:cs typeface="Times New Roman" panose="02020603050405020304" pitchFamily="18" charset="0"/>
              </a:rPr>
              <a:t>sánh</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để</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rút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ra</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được</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kết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luận</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về</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tính</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chất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của</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một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số</a:t>
            </a:r>
            <a:r>
              <a:rPr sz="2400" dirty="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nhiên</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smtClean="0">
                <a:solidFill>
                  <a:srgbClr val="2D2D8A"/>
                </a:solidFill>
                <a:latin typeface="Times New Roman" panose="02020603050405020304" pitchFamily="18" charset="0"/>
                <a:cs typeface="Times New Roman" panose="02020603050405020304" pitchFamily="18" charset="0"/>
              </a:rPr>
              <a:t>liệu</a:t>
            </a:r>
            <a:r>
              <a:rPr sz="2400" dirty="0" smtClean="0">
                <a:solidFill>
                  <a:srgbClr val="2D2D8A"/>
                </a:solidFill>
                <a:latin typeface="Times New Roman" panose="02020603050405020304" pitchFamily="18" charset="0"/>
                <a:cs typeface="Times New Roman" panose="02020603050405020304" pitchFamily="18" charset="0"/>
              </a:rPr>
              <a:t>.</a:t>
            </a:r>
            <a:endParaRPr sz="2400" dirty="0">
              <a:solidFill>
                <a:srgbClr val="2D2D8A"/>
              </a:solidFill>
              <a:latin typeface="Times New Roman" panose="02020603050405020304" pitchFamily="18" charset="0"/>
              <a:cs typeface="Times New Roman" panose="02020603050405020304" pitchFamily="18" charset="0"/>
            </a:endParaRPr>
          </a:p>
          <a:p>
            <a:pPr marL="342900" lvl="0" indent="-342900">
              <a:buClr>
                <a:srgbClr val="0070C0"/>
              </a:buClr>
              <a:buAutoNum type="arabicPeriod"/>
            </a:pPr>
            <a:r>
              <a:rPr sz="2400" dirty="0" err="1">
                <a:solidFill>
                  <a:srgbClr val="2D2D8A"/>
                </a:solidFill>
                <a:latin typeface="Times New Roman" panose="02020603050405020304" pitchFamily="18" charset="0"/>
                <a:cs typeface="Times New Roman" panose="02020603050405020304" pitchFamily="18" charset="0"/>
              </a:rPr>
              <a:t>Nêu</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được</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cách</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sử</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dụng</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của</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một</a:t>
            </a:r>
            <a:r>
              <a:rPr sz="2400" dirty="0">
                <a:solidFill>
                  <a:srgbClr val="2D2D8A"/>
                </a:solidFill>
                <a:latin typeface="Times New Roman" panose="02020603050405020304" pitchFamily="18" charset="0"/>
                <a:cs typeface="Times New Roman" panose="02020603050405020304" pitchFamily="18" charset="0"/>
              </a:rPr>
              <a:t> </a:t>
            </a:r>
            <a:r>
              <a:rPr sz="2400" dirty="0" err="1" smtClean="0">
                <a:solidFill>
                  <a:srgbClr val="2D2D8A"/>
                </a:solidFill>
                <a:latin typeface="Times New Roman" panose="02020603050405020304" pitchFamily="18" charset="0"/>
                <a:cs typeface="Times New Roman" panose="02020603050405020304" pitchFamily="18" charset="0"/>
              </a:rPr>
              <a:t>số</a:t>
            </a:r>
            <a:r>
              <a:rPr lang="en-US" sz="2400" dirty="0" smtClean="0">
                <a:solidFill>
                  <a:srgbClr val="2D2D8A"/>
                </a:solidFill>
                <a:latin typeface="Times New Roman" panose="02020603050405020304" pitchFamily="18" charset="0"/>
                <a:cs typeface="Times New Roman" panose="02020603050405020304" pitchFamily="18" charset="0"/>
              </a:rPr>
              <a:t> </a:t>
            </a:r>
            <a:r>
              <a:rPr lang="en-US" sz="2400" dirty="0" err="1">
                <a:solidFill>
                  <a:srgbClr val="2D2D8A"/>
                </a:solidFill>
                <a:latin typeface="Times New Roman" panose="02020603050405020304" pitchFamily="18" charset="0"/>
                <a:cs typeface="Times New Roman" panose="02020603050405020304" pitchFamily="18" charset="0"/>
              </a:rPr>
              <a:t>nhiên</a:t>
            </a:r>
            <a:r>
              <a:rPr lang="en-US" sz="2400" dirty="0">
                <a:solidFill>
                  <a:srgbClr val="2D2D8A"/>
                </a:solidFill>
                <a:latin typeface="Times New Roman" panose="02020603050405020304" pitchFamily="18" charset="0"/>
                <a:cs typeface="Times New Roman" panose="02020603050405020304" pitchFamily="18" charset="0"/>
              </a:rPr>
              <a:t> </a:t>
            </a:r>
            <a:r>
              <a:rPr lang="en-US" sz="2400" dirty="0" err="1">
                <a:solidFill>
                  <a:srgbClr val="2D2D8A"/>
                </a:solidFill>
                <a:latin typeface="Times New Roman" panose="02020603050405020304" pitchFamily="18" charset="0"/>
                <a:cs typeface="Times New Roman" panose="02020603050405020304" pitchFamily="18" charset="0"/>
              </a:rPr>
              <a:t>liệu</a:t>
            </a:r>
            <a:r>
              <a:rPr sz="2400" dirty="0">
                <a:solidFill>
                  <a:srgbClr val="2D2D8A"/>
                </a:solidFill>
                <a:latin typeface="Times New Roman" panose="02020603050405020304" pitchFamily="18" charset="0"/>
                <a:cs typeface="Times New Roman" panose="02020603050405020304" pitchFamily="18" charset="0"/>
              </a:rPr>
              <a:t> an </a:t>
            </a:r>
            <a:r>
              <a:rPr sz="2400" dirty="0" err="1">
                <a:solidFill>
                  <a:srgbClr val="2D2D8A"/>
                </a:solidFill>
                <a:latin typeface="Times New Roman" panose="02020603050405020304" pitchFamily="18" charset="0"/>
                <a:cs typeface="Times New Roman" panose="02020603050405020304" pitchFamily="18" charset="0"/>
              </a:rPr>
              <a:t>to</a:t>
            </a:r>
            <a:r>
              <a:rPr sz="2400" dirty="0" err="1">
                <a:solidFill>
                  <a:srgbClr val="2D2D8A"/>
                </a:solidFill>
                <a:latin typeface="Times New Roman" panose="02020603050405020304" pitchFamily="18" charset="0"/>
                <a:ea typeface="Times New Roman" panose="02020603050405020304" pitchFamily="18" charset="0"/>
              </a:rPr>
              <a:t>à</a:t>
            </a:r>
            <a:r>
              <a:rPr sz="2400" dirty="0" err="1">
                <a:solidFill>
                  <a:srgbClr val="2D2D8A"/>
                </a:solidFill>
                <a:latin typeface="Times New Roman" panose="02020603050405020304" pitchFamily="18" charset="0"/>
                <a:cs typeface="Times New Roman" panose="02020603050405020304" pitchFamily="18" charset="0"/>
              </a:rPr>
              <a:t>n</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hiệu</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quả</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v</a:t>
            </a:r>
            <a:r>
              <a:rPr sz="2400" dirty="0" err="1">
                <a:solidFill>
                  <a:srgbClr val="2D2D8A"/>
                </a:solidFill>
                <a:latin typeface="Times New Roman" panose="02020603050405020304" pitchFamily="18" charset="0"/>
                <a:ea typeface="Times New Roman" panose="02020603050405020304" pitchFamily="18" charset="0"/>
              </a:rPr>
              <a:t>à</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đảm</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bảo</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sự</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phát</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triển</a:t>
            </a:r>
            <a:r>
              <a:rPr sz="2400" dirty="0">
                <a:solidFill>
                  <a:srgbClr val="2D2D8A"/>
                </a:solidFill>
                <a:latin typeface="Times New Roman" panose="02020603050405020304" pitchFamily="18" charset="0"/>
                <a:cs typeface="Times New Roman" panose="02020603050405020304" pitchFamily="18" charset="0"/>
              </a:rPr>
              <a:t> </a:t>
            </a:r>
            <a:r>
              <a:rPr sz="2400" dirty="0" err="1">
                <a:solidFill>
                  <a:srgbClr val="2D2D8A"/>
                </a:solidFill>
                <a:latin typeface="Times New Roman" panose="02020603050405020304" pitchFamily="18" charset="0"/>
                <a:cs typeface="Times New Roman" panose="02020603050405020304" pitchFamily="18" charset="0"/>
              </a:rPr>
              <a:t>bền</a:t>
            </a:r>
            <a:r>
              <a:rPr sz="2400" dirty="0">
                <a:solidFill>
                  <a:srgbClr val="2D2D8A"/>
                </a:solidFill>
                <a:latin typeface="Times New Roman" panose="02020603050405020304" pitchFamily="18" charset="0"/>
                <a:cs typeface="Times New Roman" panose="02020603050405020304" pitchFamily="18" charset="0"/>
              </a:rPr>
              <a:t> </a:t>
            </a:r>
            <a:r>
              <a:rPr sz="2400" dirty="0" err="1" smtClean="0">
                <a:solidFill>
                  <a:srgbClr val="2D2D8A"/>
                </a:solidFill>
                <a:latin typeface="Times New Roman" panose="02020603050405020304" pitchFamily="18" charset="0"/>
                <a:cs typeface="Times New Roman" panose="02020603050405020304" pitchFamily="18" charset="0"/>
              </a:rPr>
              <a:t>vững</a:t>
            </a:r>
            <a:r>
              <a:rPr lang="en-US" sz="2400" dirty="0" smtClean="0">
                <a:solidFill>
                  <a:srgbClr val="2D2D8A"/>
                </a:solidFill>
                <a:latin typeface="Times New Roman" panose="02020603050405020304" pitchFamily="18" charset="0"/>
                <a:cs typeface="Times New Roman" panose="02020603050405020304" pitchFamily="18" charset="0"/>
              </a:rPr>
              <a:t>.</a:t>
            </a:r>
            <a:endParaRPr sz="2400" dirty="0">
              <a:solidFill>
                <a:srgbClr val="2D2D8A"/>
              </a:solidFill>
              <a:latin typeface="Times New Roman" panose="02020603050405020304" pitchFamily="18" charset="0"/>
              <a:ea typeface="Times New Roman" panose="02020603050405020304" pitchFamily="18" charset="0"/>
            </a:endParaRPr>
          </a:p>
        </p:txBody>
      </p:sp>
    </p:spTree>
    <p:custDataLst>
      <p:tags r:id="rId2"/>
    </p:custDataLst>
    <p:extLst>
      <p:ext uri="{BB962C8B-B14F-4D97-AF65-F5344CB8AC3E}">
        <p14:creationId xmlns:p14="http://schemas.microsoft.com/office/powerpoint/2010/main" val="7032246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TextBox 5"/>
          <p:cNvSpPr txBox="1"/>
          <p:nvPr/>
        </p:nvSpPr>
        <p:spPr>
          <a:xfrm>
            <a:off x="354774" y="230353"/>
            <a:ext cx="241092" cy="1054135"/>
          </a:xfrm>
          <a:prstGeom prst="rect">
            <a:avLst/>
          </a:prstGeom>
          <a:noFill/>
        </p:spPr>
        <p:txBody>
          <a:bodyPr wrap="none" lIns="68580" tIns="34290" rIns="68580" bIns="34290" rtlCol="0">
            <a:spAutoFit/>
          </a:bodyPr>
          <a:lstStyle/>
          <a:p>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a:t>
            </a:r>
            <a:endParaRPr lang="en-US" sz="3200" b="1" i="1" dirty="0">
              <a:solidFill>
                <a:srgbClr val="FF0000"/>
              </a:solidFill>
              <a:latin typeface="Times New Roman" pitchFamily="18" charset="0"/>
              <a:cs typeface="Times New Roman" pitchFamily="18" charset="0"/>
            </a:endParaRPr>
          </a:p>
        </p:txBody>
      </p:sp>
      <p:sp>
        <p:nvSpPr>
          <p:cNvPr id="4" name="TextBox 3"/>
          <p:cNvSpPr txBox="1"/>
          <p:nvPr/>
        </p:nvSpPr>
        <p:spPr>
          <a:xfrm>
            <a:off x="466775" y="784017"/>
            <a:ext cx="8221055" cy="1200329"/>
          </a:xfrm>
          <a:prstGeom prst="rect">
            <a:avLst/>
          </a:prstGeom>
          <a:noFill/>
        </p:spPr>
        <p:txBody>
          <a:bodyPr wrap="square" rtlCol="0">
            <a:spAutoFit/>
          </a:bodyPr>
          <a:lstStyle/>
          <a:p>
            <a:pPr algn="just"/>
            <a:r>
              <a:rPr lang="en-US" sz="2400" dirty="0" err="1"/>
              <a:t>Các</a:t>
            </a:r>
            <a:r>
              <a:rPr lang="en-US" sz="2400" dirty="0"/>
              <a:t> </a:t>
            </a:r>
            <a:r>
              <a:rPr lang="en-US" sz="2400" dirty="0" err="1"/>
              <a:t>em</a:t>
            </a:r>
            <a:r>
              <a:rPr lang="en-US" sz="2400" dirty="0"/>
              <a:t> </a:t>
            </a:r>
            <a:r>
              <a:rPr lang="en-US" sz="2400" dirty="0" err="1"/>
              <a:t>quan</a:t>
            </a:r>
            <a:r>
              <a:rPr lang="en-US" sz="2400" dirty="0"/>
              <a:t> </a:t>
            </a:r>
            <a:r>
              <a:rPr lang="en-US" sz="2400" dirty="0" err="1"/>
              <a:t>sát</a:t>
            </a:r>
            <a:r>
              <a:rPr lang="en-US" sz="2400" dirty="0"/>
              <a:t> </a:t>
            </a:r>
            <a:r>
              <a:rPr lang="en-US" sz="2400" dirty="0" err="1" smtClean="0"/>
              <a:t>hình</a:t>
            </a:r>
            <a:r>
              <a:rPr lang="en-US" sz="2400" dirty="0"/>
              <a:t> </a:t>
            </a:r>
            <a:r>
              <a:rPr lang="en-US" sz="2400" b="1" i="1" dirty="0" smtClean="0">
                <a:solidFill>
                  <a:srgbClr val="0000CC"/>
                </a:solidFill>
              </a:rPr>
              <a:t>12.1</a:t>
            </a:r>
            <a:r>
              <a:rPr lang="en-US" sz="2400" dirty="0" smtClean="0"/>
              <a:t> </a:t>
            </a:r>
            <a:r>
              <a:rPr lang="en-US" sz="2400" dirty="0" err="1" smtClean="0"/>
              <a:t>trong</a:t>
            </a:r>
            <a:r>
              <a:rPr lang="en-US" sz="2400" dirty="0" smtClean="0"/>
              <a:t> SGK/</a:t>
            </a:r>
            <a:r>
              <a:rPr lang="en-US" sz="2400" dirty="0" err="1" smtClean="0"/>
              <a:t>Trang</a:t>
            </a:r>
            <a:r>
              <a:rPr lang="en-US" sz="2400" dirty="0" smtClean="0"/>
              <a:t> 60 </a:t>
            </a:r>
            <a:r>
              <a:rPr lang="en-US" sz="2400" dirty="0" err="1" smtClean="0"/>
              <a:t>và</a:t>
            </a:r>
            <a:r>
              <a:rPr lang="en-US" sz="2400" dirty="0" smtClean="0"/>
              <a:t> </a:t>
            </a:r>
            <a:r>
              <a:rPr lang="en-US" sz="2400" dirty="0" err="1" smtClean="0"/>
              <a:t>dựa</a:t>
            </a:r>
            <a:r>
              <a:rPr lang="en-US" sz="2400" dirty="0" smtClean="0"/>
              <a:t> </a:t>
            </a:r>
            <a:r>
              <a:rPr lang="en-US" sz="2400" dirty="0" err="1" smtClean="0"/>
              <a:t>vào</a:t>
            </a:r>
            <a:r>
              <a:rPr lang="en-US" sz="2400" dirty="0" smtClean="0"/>
              <a:t> </a:t>
            </a:r>
            <a:r>
              <a:rPr lang="en-US" sz="2400" dirty="0" err="1" smtClean="0"/>
              <a:t>hiểu</a:t>
            </a:r>
            <a:r>
              <a:rPr lang="en-US" sz="2400" dirty="0" smtClean="0"/>
              <a:t> </a:t>
            </a:r>
            <a:r>
              <a:rPr lang="en-US" sz="2400" dirty="0" err="1" smtClean="0"/>
              <a:t>biết</a:t>
            </a:r>
            <a:r>
              <a:rPr lang="en-US" sz="2400" dirty="0" smtClean="0"/>
              <a:t> </a:t>
            </a:r>
            <a:r>
              <a:rPr lang="en-US" sz="2400" dirty="0" err="1" smtClean="0"/>
              <a:t>của</a:t>
            </a:r>
            <a:r>
              <a:rPr lang="en-US" sz="2400" dirty="0" smtClean="0"/>
              <a:t> </a:t>
            </a:r>
            <a:r>
              <a:rPr lang="en-US" sz="2400" dirty="0" err="1" smtClean="0"/>
              <a:t>mình</a:t>
            </a:r>
            <a:r>
              <a:rPr lang="en-US" sz="2400" dirty="0" smtClean="0"/>
              <a:t>, </a:t>
            </a:r>
            <a:r>
              <a:rPr lang="en-US" sz="2400" dirty="0" err="1" smtClean="0"/>
              <a:t>hãy</a:t>
            </a:r>
            <a:r>
              <a:rPr lang="en-US" sz="2400" dirty="0" smtClean="0"/>
              <a:t> </a:t>
            </a:r>
            <a:r>
              <a:rPr lang="en-US" sz="2400" dirty="0" err="1"/>
              <a:t>kể</a:t>
            </a:r>
            <a:r>
              <a:rPr lang="en-US" sz="2400" dirty="0"/>
              <a:t> </a:t>
            </a:r>
            <a:r>
              <a:rPr lang="en-US" sz="2400" dirty="0" err="1"/>
              <a:t>tên</a:t>
            </a:r>
            <a:r>
              <a:rPr lang="en-US" sz="2400" dirty="0"/>
              <a:t> </a:t>
            </a:r>
            <a:r>
              <a:rPr lang="en-US" sz="2400" dirty="0" err="1"/>
              <a:t>một</a:t>
            </a:r>
            <a:r>
              <a:rPr lang="en-US" sz="2400" dirty="0"/>
              <a:t> </a:t>
            </a:r>
            <a:r>
              <a:rPr lang="en-US" sz="2400" dirty="0" err="1"/>
              <a:t>số</a:t>
            </a:r>
            <a:r>
              <a:rPr lang="en-US" sz="2400" dirty="0"/>
              <a:t> </a:t>
            </a:r>
            <a:r>
              <a:rPr lang="en-US" sz="2400" dirty="0" err="1"/>
              <a:t>nhiên</a:t>
            </a:r>
            <a:r>
              <a:rPr lang="en-US" sz="2400" dirty="0"/>
              <a:t> </a:t>
            </a:r>
            <a:r>
              <a:rPr lang="en-US" sz="2400" dirty="0" err="1"/>
              <a:t>liệu</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996" y="2147601"/>
            <a:ext cx="3690871" cy="2864665"/>
          </a:xfrm>
          <a:prstGeom prst="rect">
            <a:avLst/>
          </a:prstGeom>
        </p:spPr>
      </p:pic>
      <p:sp>
        <p:nvSpPr>
          <p:cNvPr id="7" name="TextBox 6"/>
          <p:cNvSpPr txBox="1"/>
          <p:nvPr/>
        </p:nvSpPr>
        <p:spPr>
          <a:xfrm>
            <a:off x="670507" y="2938146"/>
            <a:ext cx="1907823" cy="400110"/>
          </a:xfrm>
          <a:prstGeom prst="rect">
            <a:avLst/>
          </a:prstGeom>
          <a:noFill/>
        </p:spPr>
        <p:txBody>
          <a:bodyPr wrap="square" rtlCol="0">
            <a:spAutoFit/>
          </a:bodyPr>
          <a:lstStyle/>
          <a:p>
            <a:pPr algn="ctr"/>
            <a:r>
              <a:rPr lang="en-US" sz="2000" dirty="0">
                <a:solidFill>
                  <a:srgbClr val="002060"/>
                </a:solidFill>
              </a:rPr>
              <a:t>G</a:t>
            </a:r>
            <a:r>
              <a:rPr lang="en-US" sz="2000" dirty="0" smtClean="0">
                <a:solidFill>
                  <a:srgbClr val="002060"/>
                </a:solidFill>
              </a:rPr>
              <a:t>as</a:t>
            </a:r>
            <a:endParaRPr lang="en-US" sz="2000" dirty="0">
              <a:solidFill>
                <a:srgbClr val="002060"/>
              </a:solidFill>
            </a:endParaRPr>
          </a:p>
        </p:txBody>
      </p:sp>
      <p:sp>
        <p:nvSpPr>
          <p:cNvPr id="8" name="TextBox 7"/>
          <p:cNvSpPr txBox="1"/>
          <p:nvPr/>
        </p:nvSpPr>
        <p:spPr>
          <a:xfrm>
            <a:off x="6283472" y="1676903"/>
            <a:ext cx="2193996" cy="400110"/>
          </a:xfrm>
          <a:prstGeom prst="rect">
            <a:avLst/>
          </a:prstGeom>
          <a:noFill/>
        </p:spPr>
        <p:txBody>
          <a:bodyPr wrap="square" rtlCol="0">
            <a:spAutoFit/>
          </a:bodyPr>
          <a:lstStyle/>
          <a:p>
            <a:r>
              <a:rPr lang="en-US" sz="2000" dirty="0" smtClean="0">
                <a:solidFill>
                  <a:srgbClr val="002060"/>
                </a:solidFill>
              </a:rPr>
              <a:t>Than</a:t>
            </a:r>
            <a:endParaRPr lang="en-US" sz="2000" dirty="0">
              <a:solidFill>
                <a:srgbClr val="002060"/>
              </a:solidFill>
            </a:endParaRPr>
          </a:p>
        </p:txBody>
      </p:sp>
      <p:sp>
        <p:nvSpPr>
          <p:cNvPr id="9" name="TextBox 8"/>
          <p:cNvSpPr txBox="1"/>
          <p:nvPr/>
        </p:nvSpPr>
        <p:spPr>
          <a:xfrm>
            <a:off x="6852358" y="3919048"/>
            <a:ext cx="1989585" cy="400110"/>
          </a:xfrm>
          <a:prstGeom prst="rect">
            <a:avLst/>
          </a:prstGeom>
          <a:noFill/>
        </p:spPr>
        <p:txBody>
          <a:bodyPr wrap="square" rtlCol="0">
            <a:spAutoFit/>
          </a:bodyPr>
          <a:lstStyle/>
          <a:p>
            <a:r>
              <a:rPr lang="en-US" sz="2000" dirty="0" err="1" smtClean="0">
                <a:solidFill>
                  <a:srgbClr val="002060"/>
                </a:solidFill>
              </a:rPr>
              <a:t>Xăng</a:t>
            </a:r>
            <a:r>
              <a:rPr lang="en-US" sz="2000" dirty="0" smtClean="0">
                <a:solidFill>
                  <a:srgbClr val="002060"/>
                </a:solidFill>
              </a:rPr>
              <a:t>, </a:t>
            </a:r>
            <a:r>
              <a:rPr lang="en-US" sz="2000" dirty="0" err="1" smtClean="0">
                <a:solidFill>
                  <a:srgbClr val="002060"/>
                </a:solidFill>
              </a:rPr>
              <a:t>dầu</a:t>
            </a:r>
            <a:endParaRPr lang="en-US" sz="2000" dirty="0">
              <a:solidFill>
                <a:srgbClr val="002060"/>
              </a:solidFill>
            </a:endParaRPr>
          </a:p>
        </p:txBody>
      </p:sp>
      <p:sp>
        <p:nvSpPr>
          <p:cNvPr id="10" name="TextBox 9"/>
          <p:cNvSpPr txBox="1"/>
          <p:nvPr/>
        </p:nvSpPr>
        <p:spPr>
          <a:xfrm>
            <a:off x="1061156" y="4572000"/>
            <a:ext cx="1376357" cy="400110"/>
          </a:xfrm>
          <a:prstGeom prst="rect">
            <a:avLst/>
          </a:prstGeom>
          <a:noFill/>
        </p:spPr>
        <p:txBody>
          <a:bodyPr wrap="square" rtlCol="0">
            <a:spAutoFit/>
          </a:bodyPr>
          <a:lstStyle/>
          <a:p>
            <a:pPr algn="ctr"/>
            <a:r>
              <a:rPr lang="en-US" sz="2000" dirty="0" err="1" smtClean="0">
                <a:solidFill>
                  <a:srgbClr val="002060"/>
                </a:solidFill>
              </a:rPr>
              <a:t>Củi</a:t>
            </a:r>
            <a:endParaRPr lang="en-US" sz="2000" dirty="0">
              <a:solidFill>
                <a:srgbClr val="002060"/>
              </a:solidFill>
            </a:endParaRPr>
          </a:p>
        </p:txBody>
      </p:sp>
      <p:cxnSp>
        <p:nvCxnSpPr>
          <p:cNvPr id="12" name="Straight Arrow Connector 11"/>
          <p:cNvCxnSpPr/>
          <p:nvPr/>
        </p:nvCxnSpPr>
        <p:spPr>
          <a:xfrm flipV="1">
            <a:off x="1919707" y="3191443"/>
            <a:ext cx="824089" cy="26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24507" y="4420245"/>
            <a:ext cx="1105715" cy="351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321620" y="1917031"/>
            <a:ext cx="1049866" cy="218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129867" y="4069876"/>
            <a:ext cx="728134" cy="49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entagon 13"/>
          <p:cNvSpPr/>
          <p:nvPr/>
        </p:nvSpPr>
        <p:spPr>
          <a:xfrm>
            <a:off x="354774" y="260142"/>
            <a:ext cx="6344356" cy="5238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1</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sz="2400" b="1" dirty="0">
                <a:solidFill>
                  <a:schemeClr val="bg1">
                    <a:lumMod val="95000"/>
                  </a:schemeClr>
                </a:solidFill>
                <a:latin typeface="Times New Roman" panose="02020603050405020304" pitchFamily="18" charset="0"/>
                <a:cs typeface="Times New Roman" panose="02020603050405020304" pitchFamily="18" charset="0"/>
              </a:rPr>
              <a:t>MỘT SỐ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sz="2400" b="1" dirty="0">
                <a:solidFill>
                  <a:schemeClr val="bg1">
                    <a:lumMod val="95000"/>
                  </a:schemeClr>
                </a:solidFill>
                <a:latin typeface="Times New Roman" panose="02020603050405020304" pitchFamily="18" charset="0"/>
                <a:cs typeface="Times New Roman" panose="02020603050405020304" pitchFamily="18" charset="0"/>
              </a:rPr>
              <a:t>LIỆU THÔNG DỤNG </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4480491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Rectangle 1"/>
          <p:cNvSpPr/>
          <p:nvPr/>
        </p:nvSpPr>
        <p:spPr>
          <a:xfrm>
            <a:off x="411690" y="623892"/>
            <a:ext cx="8464550" cy="2246769"/>
          </a:xfrm>
          <a:prstGeom prst="rect">
            <a:avLst/>
          </a:prstGeom>
        </p:spPr>
        <p:txBody>
          <a:bodyPr wrap="square">
            <a:spAutoFit/>
          </a:bodyPr>
          <a:lstStyle/>
          <a:p>
            <a:pPr lvl="0" algn="just"/>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chuồng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biogas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Biogas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biogas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923925" y="2870660"/>
            <a:ext cx="7124699" cy="2168065"/>
          </a:xfrm>
          <a:prstGeom prst="rect">
            <a:avLst/>
          </a:prstGeom>
        </p:spPr>
      </p:pic>
      <p:sp>
        <p:nvSpPr>
          <p:cNvPr id="7" name="Pentagon 6"/>
          <p:cNvSpPr/>
          <p:nvPr/>
        </p:nvSpPr>
        <p:spPr>
          <a:xfrm>
            <a:off x="354774" y="100017"/>
            <a:ext cx="6344356" cy="5238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1</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sz="2400" b="1" dirty="0">
                <a:solidFill>
                  <a:schemeClr val="bg1">
                    <a:lumMod val="95000"/>
                  </a:schemeClr>
                </a:solidFill>
                <a:latin typeface="Times New Roman" panose="02020603050405020304" pitchFamily="18" charset="0"/>
                <a:cs typeface="Times New Roman" panose="02020603050405020304" pitchFamily="18" charset="0"/>
              </a:rPr>
              <a:t>MỘT SỐ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sz="2400" b="1" dirty="0">
                <a:solidFill>
                  <a:schemeClr val="bg1">
                    <a:lumMod val="95000"/>
                  </a:schemeClr>
                </a:solidFill>
                <a:latin typeface="Times New Roman" panose="02020603050405020304" pitchFamily="18" charset="0"/>
                <a:cs typeface="Times New Roman" panose="02020603050405020304" pitchFamily="18" charset="0"/>
              </a:rPr>
              <a:t>LIỆU THÔNG DỤNG </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2026122"/>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79" y="402956"/>
            <a:ext cx="4944980" cy="841700"/>
          </a:xfrm>
        </p:spPr>
        <p:txBody>
          <a:bodyPr/>
          <a:lstStyle/>
          <a:p>
            <a:r>
              <a:rPr lang="en-GB" sz="4400" dirty="0" err="1" smtClean="0">
                <a:solidFill>
                  <a:schemeClr val="accent1"/>
                </a:solidFill>
                <a:latin typeface="Arial" panose="020B0604020202020204" pitchFamily="34" charset="0"/>
                <a:cs typeface="Arial" panose="020B0604020202020204" pitchFamily="34" charset="0"/>
              </a:rPr>
              <a:t>Trò</a:t>
            </a:r>
            <a:r>
              <a:rPr lang="en-GB" sz="4400" dirty="0" smtClean="0">
                <a:solidFill>
                  <a:schemeClr val="accent1"/>
                </a:solidFill>
                <a:latin typeface="Arial" panose="020B0604020202020204" pitchFamily="34" charset="0"/>
                <a:cs typeface="Arial" panose="020B0604020202020204" pitchFamily="34" charset="0"/>
              </a:rPr>
              <a:t> </a:t>
            </a:r>
            <a:r>
              <a:rPr lang="en-GB" sz="4400" dirty="0" err="1" smtClean="0">
                <a:solidFill>
                  <a:schemeClr val="accent1"/>
                </a:solidFill>
                <a:latin typeface="Arial" panose="020B0604020202020204" pitchFamily="34" charset="0"/>
                <a:cs typeface="Arial" panose="020B0604020202020204" pitchFamily="34" charset="0"/>
              </a:rPr>
              <a:t>chơi</a:t>
            </a:r>
            <a:endParaRPr lang="en-US" sz="4400" dirty="0">
              <a:solidFill>
                <a:schemeClr val="accent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Google Shape;642;p16"/>
          <p:cNvSpPr txBox="1">
            <a:spLocks/>
          </p:cNvSpPr>
          <p:nvPr/>
        </p:nvSpPr>
        <p:spPr>
          <a:xfrm>
            <a:off x="404546" y="1089455"/>
            <a:ext cx="5229088" cy="29828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9pPr>
          </a:lstStyle>
          <a:p>
            <a:pPr algn="just">
              <a:lnSpc>
                <a:spcPct val="135000"/>
              </a:lnSpc>
              <a:spcBef>
                <a:spcPts val="600"/>
              </a:spcBef>
              <a:spcAft>
                <a:spcPts val="600"/>
              </a:spcAft>
            </a:pPr>
            <a:r>
              <a:rPr lang="en-GB" sz="3200" dirty="0" err="1" smtClean="0">
                <a:solidFill>
                  <a:schemeClr val="tx1"/>
                </a:solidFill>
                <a:latin typeface="Arial" panose="020B0604020202020204" pitchFamily="34" charset="0"/>
                <a:cs typeface="Arial" panose="020B0604020202020204" pitchFamily="34" charset="0"/>
              </a:rPr>
              <a:t>Luật</a:t>
            </a:r>
            <a:r>
              <a:rPr lang="en-GB" sz="3200" dirty="0" smtClean="0">
                <a:solidFill>
                  <a:schemeClr val="tx1"/>
                </a:solidFill>
                <a:latin typeface="Arial" panose="020B0604020202020204" pitchFamily="34" charset="0"/>
                <a:cs typeface="Arial" panose="020B0604020202020204" pitchFamily="34" charset="0"/>
              </a:rPr>
              <a:t> </a:t>
            </a:r>
            <a:r>
              <a:rPr lang="en-GB" sz="3200" dirty="0" err="1" smtClean="0">
                <a:solidFill>
                  <a:schemeClr val="tx1"/>
                </a:solidFill>
                <a:latin typeface="Arial" panose="020B0604020202020204" pitchFamily="34" charset="0"/>
                <a:cs typeface="Arial" panose="020B0604020202020204" pitchFamily="34" charset="0"/>
              </a:rPr>
              <a:t>chơi</a:t>
            </a:r>
            <a:r>
              <a:rPr lang="en-GB" sz="3200" dirty="0" smtClean="0">
                <a:solidFill>
                  <a:schemeClr val="tx1"/>
                </a:solidFill>
                <a:latin typeface="Arial" panose="020B0604020202020204" pitchFamily="34" charset="0"/>
                <a:cs typeface="Arial" panose="020B0604020202020204" pitchFamily="34" charset="0"/>
              </a:rPr>
              <a:t>:</a:t>
            </a:r>
          </a:p>
          <a:p>
            <a:pPr algn="just">
              <a:lnSpc>
                <a:spcPct val="135000"/>
              </a:lnSpc>
              <a:spcBef>
                <a:spcPts val="600"/>
              </a:spcBef>
              <a:spcAft>
                <a:spcPts val="600"/>
              </a:spcAft>
            </a:pPr>
            <a:r>
              <a:rPr lang="en-GB" sz="3200" b="0" dirty="0" err="1" smtClean="0">
                <a:solidFill>
                  <a:schemeClr val="tx1"/>
                </a:solidFill>
                <a:latin typeface="Arial" panose="020B0604020202020204" pitchFamily="34" charset="0"/>
                <a:cs typeface="Arial" panose="020B0604020202020204" pitchFamily="34" charset="0"/>
              </a:rPr>
              <a:t>Quan</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sát</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các</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bức</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tranh</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và</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cho</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biết</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đó</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là</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loại</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nhiên</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loại</a:t>
            </a:r>
            <a:r>
              <a:rPr lang="en-GB" sz="3200" b="0" dirty="0" smtClean="0">
                <a:solidFill>
                  <a:schemeClr val="tx1"/>
                </a:solidFill>
                <a:latin typeface="Arial" panose="020B0604020202020204" pitchFamily="34" charset="0"/>
                <a:cs typeface="Arial" panose="020B0604020202020204" pitchFamily="34" charset="0"/>
              </a:rPr>
              <a:t> </a:t>
            </a:r>
            <a:r>
              <a:rPr lang="en-GB" sz="3200" b="0" dirty="0" err="1" smtClean="0">
                <a:solidFill>
                  <a:schemeClr val="tx1"/>
                </a:solidFill>
                <a:latin typeface="Arial" panose="020B0604020202020204" pitchFamily="34" charset="0"/>
                <a:cs typeface="Arial" panose="020B0604020202020204" pitchFamily="34" charset="0"/>
              </a:rPr>
              <a:t>nào</a:t>
            </a:r>
            <a:r>
              <a:rPr lang="en-GB" sz="3200" b="0" dirty="0" smtClean="0">
                <a:solidFill>
                  <a:schemeClr val="tx1"/>
                </a:solidFill>
                <a:latin typeface="Arial" panose="020B0604020202020204" pitchFamily="34" charset="0"/>
                <a:cs typeface="Arial" panose="020B0604020202020204" pitchFamily="34" charset="0"/>
              </a:rPr>
              <a:t>?</a:t>
            </a:r>
          </a:p>
        </p:txBody>
      </p:sp>
      <p:pic>
        <p:nvPicPr>
          <p:cNvPr id="1026" name="Picture 2" descr="https://cdn.vinatai.mobi/2018/11/duoi-hinh-bat-chu-duoi-hinh-bat-chu-dh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794" y="1037583"/>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722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84" name="Google Shape;684;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sp>
        <p:nvSpPr>
          <p:cNvPr id="26" name="TextBox 25"/>
          <p:cNvSpPr txBox="1"/>
          <p:nvPr/>
        </p:nvSpPr>
        <p:spPr>
          <a:xfrm>
            <a:off x="0" y="2121688"/>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dirty="0" err="1" smtClean="0">
                <a:latin typeface="Arial" panose="020B0604020202020204" pitchFamily="34" charset="0"/>
                <a:cs typeface="Arial" panose="020B0604020202020204" pitchFamily="34" charset="0"/>
              </a:rPr>
              <a:t>Nhiên</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liệu</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hóa</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thạch</a:t>
            </a:r>
            <a:endParaRPr lang="en-US"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0852" y="0"/>
            <a:ext cx="3076575" cy="2076450"/>
          </a:xfrm>
          <a:prstGeom prst="rect">
            <a:avLst/>
          </a:prstGeom>
        </p:spPr>
      </p:pic>
      <p:pic>
        <p:nvPicPr>
          <p:cNvPr id="8" name="Picture 7"/>
          <p:cNvPicPr>
            <a:picLocks noChangeAspect="1"/>
          </p:cNvPicPr>
          <p:nvPr/>
        </p:nvPicPr>
        <p:blipFill>
          <a:blip r:embed="rId4"/>
          <a:stretch>
            <a:fillRect/>
          </a:stretch>
        </p:blipFill>
        <p:spPr>
          <a:xfrm>
            <a:off x="3386185" y="9525"/>
            <a:ext cx="2933700" cy="2066925"/>
          </a:xfrm>
          <a:prstGeom prst="rect">
            <a:avLst/>
          </a:prstGeom>
        </p:spPr>
      </p:pic>
      <p:pic>
        <p:nvPicPr>
          <p:cNvPr id="9" name="Picture 8"/>
          <p:cNvPicPr>
            <a:picLocks noChangeAspect="1"/>
          </p:cNvPicPr>
          <p:nvPr/>
        </p:nvPicPr>
        <p:blipFill>
          <a:blip r:embed="rId5"/>
          <a:stretch>
            <a:fillRect/>
          </a:stretch>
        </p:blipFill>
        <p:spPr>
          <a:xfrm>
            <a:off x="6783611" y="138112"/>
            <a:ext cx="1619250" cy="1800225"/>
          </a:xfrm>
          <a:prstGeom prst="rect">
            <a:avLst/>
          </a:prstGeom>
        </p:spPr>
      </p:pic>
      <p:pic>
        <p:nvPicPr>
          <p:cNvPr id="10" name="Picture 9"/>
          <p:cNvPicPr>
            <a:picLocks noChangeAspect="1"/>
          </p:cNvPicPr>
          <p:nvPr/>
        </p:nvPicPr>
        <p:blipFill>
          <a:blip r:embed="rId6"/>
          <a:stretch>
            <a:fillRect/>
          </a:stretch>
        </p:blipFill>
        <p:spPr>
          <a:xfrm>
            <a:off x="402736" y="2614280"/>
            <a:ext cx="2171700" cy="1990725"/>
          </a:xfrm>
          <a:prstGeom prst="rect">
            <a:avLst/>
          </a:prstGeom>
        </p:spPr>
      </p:pic>
      <p:pic>
        <p:nvPicPr>
          <p:cNvPr id="12" name="Picture 11"/>
          <p:cNvPicPr>
            <a:picLocks noChangeAspect="1"/>
          </p:cNvPicPr>
          <p:nvPr/>
        </p:nvPicPr>
        <p:blipFill>
          <a:blip r:embed="rId7"/>
          <a:stretch>
            <a:fillRect/>
          </a:stretch>
        </p:blipFill>
        <p:spPr>
          <a:xfrm>
            <a:off x="3444609" y="2540418"/>
            <a:ext cx="2223787" cy="2138450"/>
          </a:xfrm>
          <a:prstGeom prst="rect">
            <a:avLst/>
          </a:prstGeom>
        </p:spPr>
      </p:pic>
      <p:pic>
        <p:nvPicPr>
          <p:cNvPr id="13" name="Picture 12"/>
          <p:cNvPicPr>
            <a:picLocks noChangeAspect="1"/>
          </p:cNvPicPr>
          <p:nvPr/>
        </p:nvPicPr>
        <p:blipFill>
          <a:blip r:embed="rId8"/>
          <a:stretch>
            <a:fillRect/>
          </a:stretch>
        </p:blipFill>
        <p:spPr>
          <a:xfrm>
            <a:off x="6226567" y="2741063"/>
            <a:ext cx="2800350" cy="1828800"/>
          </a:xfrm>
          <a:prstGeom prst="rect">
            <a:avLst/>
          </a:prstGeom>
        </p:spPr>
      </p:pic>
      <p:sp>
        <p:nvSpPr>
          <p:cNvPr id="31" name="TextBox 30"/>
          <p:cNvSpPr txBox="1"/>
          <p:nvPr/>
        </p:nvSpPr>
        <p:spPr>
          <a:xfrm>
            <a:off x="3261169" y="2076450"/>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smtClean="0">
                <a:latin typeface="Arial" panose="020B0604020202020204" pitchFamily="34" charset="0"/>
                <a:cs typeface="Arial" panose="020B0604020202020204" pitchFamily="34" charset="0"/>
              </a:rPr>
              <a:t>Nhiên liệu hạt nhân</a:t>
            </a:r>
            <a:endParaRPr lang="en-US" sz="2200">
              <a:latin typeface="Arial" panose="020B0604020202020204" pitchFamily="34" charset="0"/>
              <a:cs typeface="Arial" panose="020B0604020202020204" pitchFamily="34" charset="0"/>
            </a:endParaRPr>
          </a:p>
        </p:txBody>
      </p:sp>
      <p:sp>
        <p:nvSpPr>
          <p:cNvPr id="32" name="TextBox 31"/>
          <p:cNvSpPr txBox="1"/>
          <p:nvPr/>
        </p:nvSpPr>
        <p:spPr>
          <a:xfrm>
            <a:off x="6600476" y="2083468"/>
            <a:ext cx="2349253"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smtClean="0">
                <a:latin typeface="Arial" panose="020B0604020202020204" pitchFamily="34" charset="0"/>
                <a:cs typeface="Arial" panose="020B0604020202020204" pitchFamily="34" charset="0"/>
              </a:rPr>
              <a:t>Nhiên liệu tái tạo</a:t>
            </a:r>
            <a:endParaRPr lang="en-US" sz="2200">
              <a:latin typeface="Arial" panose="020B0604020202020204" pitchFamily="34" charset="0"/>
              <a:cs typeface="Arial" panose="020B0604020202020204" pitchFamily="34" charset="0"/>
            </a:endParaRPr>
          </a:p>
        </p:txBody>
      </p:sp>
      <p:sp>
        <p:nvSpPr>
          <p:cNvPr id="33" name="TextBox 32"/>
          <p:cNvSpPr txBox="1"/>
          <p:nvPr/>
        </p:nvSpPr>
        <p:spPr>
          <a:xfrm>
            <a:off x="0" y="4641213"/>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smtClean="0">
                <a:latin typeface="Arial" panose="020B0604020202020204" pitchFamily="34" charset="0"/>
                <a:cs typeface="Arial" panose="020B0604020202020204" pitchFamily="34" charset="0"/>
              </a:rPr>
              <a:t>Nhiên liệu không tái tạo</a:t>
            </a:r>
            <a:endParaRPr lang="en-US" sz="2200">
              <a:latin typeface="Arial" panose="020B0604020202020204" pitchFamily="34" charset="0"/>
              <a:cs typeface="Arial" panose="020B0604020202020204" pitchFamily="34" charset="0"/>
            </a:endParaRPr>
          </a:p>
        </p:txBody>
      </p:sp>
      <p:sp>
        <p:nvSpPr>
          <p:cNvPr id="34" name="TextBox 33"/>
          <p:cNvSpPr txBox="1"/>
          <p:nvPr/>
        </p:nvSpPr>
        <p:spPr>
          <a:xfrm>
            <a:off x="3275749" y="4711949"/>
            <a:ext cx="2561508"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smtClean="0">
                <a:latin typeface="Arial" panose="020B0604020202020204" pitchFamily="34" charset="0"/>
                <a:cs typeface="Arial" panose="020B0604020202020204" pitchFamily="34" charset="0"/>
              </a:rPr>
              <a:t>Nhiên liệu sinh học</a:t>
            </a:r>
            <a:endParaRPr lang="en-US" sz="2200">
              <a:latin typeface="Arial" panose="020B0604020202020204" pitchFamily="34" charset="0"/>
              <a:cs typeface="Arial" panose="020B0604020202020204" pitchFamily="34" charset="0"/>
            </a:endParaRPr>
          </a:p>
        </p:txBody>
      </p:sp>
      <p:sp>
        <p:nvSpPr>
          <p:cNvPr id="35" name="TextBox 34"/>
          <p:cNvSpPr txBox="1"/>
          <p:nvPr/>
        </p:nvSpPr>
        <p:spPr>
          <a:xfrm>
            <a:off x="6170434" y="4641213"/>
            <a:ext cx="2779295"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smtClean="0">
                <a:latin typeface="Arial" panose="020B0604020202020204" pitchFamily="34" charset="0"/>
                <a:cs typeface="Arial" panose="020B0604020202020204" pitchFamily="34" charset="0"/>
              </a:rPr>
              <a:t>Nhiên liệu xanh</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0289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5" name="Rounded Rectangle 4"/>
          <p:cNvSpPr/>
          <p:nvPr/>
        </p:nvSpPr>
        <p:spPr>
          <a:xfrm>
            <a:off x="247650" y="1476375"/>
            <a:ext cx="1935698" cy="2543175"/>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latin typeface="Times New Roman" panose="02020603050405020304" pitchFamily="18" charset="0"/>
                <a:cs typeface="Times New Roman" panose="02020603050405020304" pitchFamily="18" charset="0"/>
              </a:rPr>
              <a:t>Dựa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vào</a:t>
            </a:r>
            <a:r>
              <a:rPr lang="en-US" sz="3000" b="1" dirty="0">
                <a:latin typeface="Times New Roman" panose="02020603050405020304" pitchFamily="18" charset="0"/>
                <a:cs typeface="Times New Roman" panose="02020603050405020304" pitchFamily="18" charset="0"/>
              </a:rPr>
              <a:t> </a:t>
            </a:r>
          </a:p>
          <a:p>
            <a:pPr algn="ctr"/>
            <a:r>
              <a:rPr lang="en-US" sz="3000" b="1" dirty="0" err="1">
                <a:latin typeface="Times New Roman" panose="02020603050405020304" pitchFamily="18" charset="0"/>
                <a:cs typeface="Times New Roman" panose="02020603050405020304" pitchFamily="18" charset="0"/>
              </a:rPr>
              <a:t>nguồn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gốc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đích</a:t>
            </a:r>
            <a:r>
              <a:rPr lang="en-US" sz="3000" b="1" dirty="0">
                <a:latin typeface="Times New Roman" panose="02020603050405020304" pitchFamily="18" charset="0"/>
                <a:cs typeface="Times New Roman" panose="02020603050405020304" pitchFamily="18" charset="0"/>
              </a:rPr>
              <a:t> </a:t>
            </a:r>
          </a:p>
        </p:txBody>
      </p:sp>
      <p:sp>
        <p:nvSpPr>
          <p:cNvPr id="6" name="Rounded Rectangle 5"/>
          <p:cNvSpPr/>
          <p:nvPr/>
        </p:nvSpPr>
        <p:spPr>
          <a:xfrm>
            <a:off x="5053704" y="2290871"/>
            <a:ext cx="3751629" cy="6164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t>Nhiên</a:t>
            </a:r>
            <a:r>
              <a:rPr lang="en-US" sz="2800" dirty="0"/>
              <a:t> </a:t>
            </a:r>
            <a:r>
              <a:rPr lang="en-US" sz="2800" dirty="0" err="1"/>
              <a:t>liệu</a:t>
            </a:r>
            <a:r>
              <a:rPr lang="en-US" sz="2800" dirty="0"/>
              <a:t> </a:t>
            </a:r>
            <a:r>
              <a:rPr lang="en-US" sz="2800" dirty="0" err="1"/>
              <a:t>tái</a:t>
            </a:r>
            <a:r>
              <a:rPr lang="en-US" sz="2800" dirty="0"/>
              <a:t> </a:t>
            </a:r>
            <a:r>
              <a:rPr lang="en-US" sz="2800" dirty="0" err="1"/>
              <a:t>tạo</a:t>
            </a:r>
            <a:endParaRPr lang="en-US" sz="2800" dirty="0"/>
          </a:p>
        </p:txBody>
      </p:sp>
      <p:sp>
        <p:nvSpPr>
          <p:cNvPr id="7" name="Rounded Rectangle 6"/>
          <p:cNvSpPr/>
          <p:nvPr/>
        </p:nvSpPr>
        <p:spPr>
          <a:xfrm>
            <a:off x="5053706" y="1265604"/>
            <a:ext cx="3751629" cy="61645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a:t>Nhiên</a:t>
            </a:r>
            <a:r>
              <a:rPr lang="en-US" sz="2800" dirty="0"/>
              <a:t> </a:t>
            </a:r>
            <a:r>
              <a:rPr lang="en-US" sz="2800" dirty="0" err="1"/>
              <a:t>liệu</a:t>
            </a:r>
            <a:r>
              <a:rPr lang="en-US" sz="2800" dirty="0"/>
              <a:t> </a:t>
            </a:r>
            <a:r>
              <a:rPr lang="en-US" sz="2800" dirty="0" err="1"/>
              <a:t>hóa</a:t>
            </a:r>
            <a:r>
              <a:rPr lang="en-US" sz="2800" dirty="0"/>
              <a:t> </a:t>
            </a:r>
            <a:r>
              <a:rPr lang="en-US" sz="2800" dirty="0" err="1"/>
              <a:t>thạch</a:t>
            </a:r>
            <a:r>
              <a:rPr lang="en-US" sz="2800" dirty="0"/>
              <a:t> </a:t>
            </a:r>
          </a:p>
        </p:txBody>
      </p:sp>
      <p:sp>
        <p:nvSpPr>
          <p:cNvPr id="8" name="Rounded Rectangle 7"/>
          <p:cNvSpPr/>
          <p:nvPr/>
        </p:nvSpPr>
        <p:spPr>
          <a:xfrm>
            <a:off x="5056283" y="402577"/>
            <a:ext cx="3751629" cy="6164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t>Nhiên</a:t>
            </a:r>
            <a:r>
              <a:rPr lang="en-US" sz="2800" dirty="0"/>
              <a:t> </a:t>
            </a:r>
            <a:r>
              <a:rPr lang="en-US" sz="2800" dirty="0" err="1"/>
              <a:t>liệu</a:t>
            </a:r>
            <a:r>
              <a:rPr lang="en-US" sz="2800" dirty="0"/>
              <a:t> </a:t>
            </a:r>
            <a:r>
              <a:rPr lang="en-US" sz="2800" dirty="0" err="1"/>
              <a:t>hạt</a:t>
            </a:r>
            <a:r>
              <a:rPr lang="en-US" sz="2800" dirty="0"/>
              <a:t> </a:t>
            </a:r>
            <a:r>
              <a:rPr lang="en-US" sz="2800" dirty="0" err="1"/>
              <a:t>nhân</a:t>
            </a:r>
            <a:r>
              <a:rPr lang="en-US" sz="2800" dirty="0"/>
              <a:t> </a:t>
            </a:r>
          </a:p>
        </p:txBody>
      </p:sp>
      <p:sp>
        <p:nvSpPr>
          <p:cNvPr id="9" name="Rounded Rectangle 8"/>
          <p:cNvSpPr/>
          <p:nvPr/>
        </p:nvSpPr>
        <p:spPr>
          <a:xfrm>
            <a:off x="5053705" y="3187758"/>
            <a:ext cx="3751629" cy="8317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err="1"/>
              <a:t>Nhiên</a:t>
            </a:r>
            <a:r>
              <a:rPr lang="en-US" sz="2800" dirty="0"/>
              <a:t> </a:t>
            </a:r>
            <a:r>
              <a:rPr lang="en-US" sz="2800" dirty="0" err="1"/>
              <a:t>liệu</a:t>
            </a:r>
            <a:r>
              <a:rPr lang="en-US" sz="2800" dirty="0"/>
              <a:t> </a:t>
            </a:r>
            <a:r>
              <a:rPr lang="en-US" sz="2800" dirty="0" err="1"/>
              <a:t>không</a:t>
            </a:r>
            <a:r>
              <a:rPr lang="en-US" sz="2800" dirty="0"/>
              <a:t> </a:t>
            </a:r>
          </a:p>
          <a:p>
            <a:pPr algn="ctr"/>
            <a:r>
              <a:rPr lang="en-US" sz="2800" dirty="0" err="1"/>
              <a:t>tái</a:t>
            </a:r>
            <a:r>
              <a:rPr lang="en-US" sz="2800" dirty="0"/>
              <a:t> </a:t>
            </a:r>
            <a:r>
              <a:rPr lang="en-US" sz="2800" dirty="0" err="1"/>
              <a:t>tạo</a:t>
            </a:r>
            <a:endParaRPr lang="en-US" sz="2800" dirty="0"/>
          </a:p>
        </p:txBody>
      </p:sp>
      <p:sp>
        <p:nvSpPr>
          <p:cNvPr id="10" name="Rounded Rectangle 9"/>
          <p:cNvSpPr/>
          <p:nvPr/>
        </p:nvSpPr>
        <p:spPr>
          <a:xfrm>
            <a:off x="5010037" y="4298400"/>
            <a:ext cx="3751629" cy="616450"/>
          </a:xfrm>
          <a:prstGeom prst="roundRect">
            <a:avLst/>
          </a:prstGeom>
          <a:solidFill>
            <a:schemeClr val="accent5">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err="1"/>
              <a:t>Nhiên</a:t>
            </a:r>
            <a:r>
              <a:rPr lang="en-US" sz="2800" dirty="0"/>
              <a:t> </a:t>
            </a:r>
            <a:r>
              <a:rPr lang="en-US" sz="2800" dirty="0" err="1"/>
              <a:t>liệu</a:t>
            </a:r>
            <a:r>
              <a:rPr lang="en-US" sz="2800" dirty="0"/>
              <a:t> </a:t>
            </a:r>
            <a:r>
              <a:rPr lang="en-US" sz="2800" dirty="0" err="1"/>
              <a:t>sinh</a:t>
            </a:r>
            <a:r>
              <a:rPr lang="en-US" sz="2800" dirty="0"/>
              <a:t> </a:t>
            </a:r>
            <a:r>
              <a:rPr lang="en-US" sz="2800" dirty="0" err="1"/>
              <a:t>học</a:t>
            </a:r>
            <a:r>
              <a:rPr lang="en-US" sz="2800" dirty="0"/>
              <a:t>  </a:t>
            </a:r>
          </a:p>
        </p:txBody>
      </p:sp>
      <p:cxnSp>
        <p:nvCxnSpPr>
          <p:cNvPr id="11" name="Straight Connector 10"/>
          <p:cNvCxnSpPr/>
          <p:nvPr/>
        </p:nvCxnSpPr>
        <p:spPr>
          <a:xfrm flipH="1">
            <a:off x="3851626" y="710802"/>
            <a:ext cx="2579" cy="392301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1"/>
          </p:cNvCxnSpPr>
          <p:nvPr/>
        </p:nvCxnSpPr>
        <p:spPr>
          <a:xfrm>
            <a:off x="3854204" y="710802"/>
            <a:ext cx="120207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1"/>
          </p:cNvCxnSpPr>
          <p:nvPr/>
        </p:nvCxnSpPr>
        <p:spPr>
          <a:xfrm>
            <a:off x="3851625" y="1561845"/>
            <a:ext cx="1202081" cy="119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1"/>
          </p:cNvCxnSpPr>
          <p:nvPr/>
        </p:nvCxnSpPr>
        <p:spPr>
          <a:xfrm flipV="1">
            <a:off x="3851625" y="2599096"/>
            <a:ext cx="1202079" cy="107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1625" y="3637226"/>
            <a:ext cx="1202079" cy="209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flipV="1">
            <a:off x="3851625" y="4606625"/>
            <a:ext cx="1158412" cy="135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2183348" y="2385686"/>
            <a:ext cx="1568535" cy="474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entagon 18"/>
          <p:cNvSpPr/>
          <p:nvPr/>
        </p:nvSpPr>
        <p:spPr>
          <a:xfrm>
            <a:off x="354774" y="260142"/>
            <a:ext cx="3499431" cy="8597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1</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sz="2400" b="1" dirty="0">
                <a:solidFill>
                  <a:schemeClr val="bg1">
                    <a:lumMod val="95000"/>
                  </a:schemeClr>
                </a:solidFill>
                <a:latin typeface="Times New Roman" panose="02020603050405020304" pitchFamily="18" charset="0"/>
                <a:cs typeface="Times New Roman" panose="02020603050405020304" pitchFamily="18" charset="0"/>
              </a:rPr>
              <a:t>MỘT SỐ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endParaRPr lang="en-US" sz="2400" b="1" dirty="0" smtClean="0">
              <a:solidFill>
                <a:schemeClr val="bg1">
                  <a:lumMod val="95000"/>
                </a:schemeClr>
              </a:solidFill>
              <a:latin typeface="Times New Roman" panose="02020603050405020304" pitchFamily="18" charset="0"/>
              <a:cs typeface="Times New Roman" panose="02020603050405020304" pitchFamily="18" charset="0"/>
            </a:endParaRPr>
          </a:p>
          <a:p>
            <a:pPr lvl="0" algn="ctr">
              <a:buNone/>
            </a:pPr>
            <a:r>
              <a:rPr sz="2400" b="1" dirty="0" smtClean="0">
                <a:solidFill>
                  <a:schemeClr val="bg1">
                    <a:lumMod val="95000"/>
                  </a:schemeClr>
                </a:solidFill>
                <a:latin typeface="Times New Roman" panose="02020603050405020304" pitchFamily="18" charset="0"/>
                <a:cs typeface="Times New Roman" panose="02020603050405020304" pitchFamily="18" charset="0"/>
              </a:rPr>
              <a:t>LIỆU </a:t>
            </a:r>
            <a:r>
              <a:rPr sz="2400" b="1" dirty="0">
                <a:solidFill>
                  <a:schemeClr val="bg1">
                    <a:lumMod val="95000"/>
                  </a:schemeClr>
                </a:solidFill>
                <a:latin typeface="Times New Roman" panose="02020603050405020304" pitchFamily="18" charset="0"/>
                <a:cs typeface="Times New Roman" panose="02020603050405020304" pitchFamily="18" charset="0"/>
              </a:rPr>
              <a:t>THÔNG DỤNG </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3555349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2" name="Picture 21">
            <a:extLst>
              <a:ext uri="{FF2B5EF4-FFF2-40B4-BE49-F238E27FC236}">
                <a16:creationId xmlns="" xmlns:a16="http://schemas.microsoft.com/office/drawing/2014/main" id="{C889F18B-BA69-4FC7-B0F5-B9CA2ACA8326}"/>
              </a:ext>
            </a:extLst>
          </p:cNvPr>
          <p:cNvPicPr>
            <a:picLocks noChangeAspect="1"/>
          </p:cNvPicPr>
          <p:nvPr/>
        </p:nvPicPr>
        <p:blipFill rotWithShape="1">
          <a:blip r:embed="rId4"/>
          <a:srcRect r="63207" b="91111"/>
          <a:stretch/>
        </p:blipFill>
        <p:spPr>
          <a:xfrm>
            <a:off x="-256855" y="0"/>
            <a:ext cx="9400855" cy="5143500"/>
          </a:xfrm>
          <a:prstGeom prst="rect">
            <a:avLst/>
          </a:prstGeom>
        </p:spPr>
      </p:pic>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Palatino Linotype" panose="02040502050505030304" pitchFamily="18" charset="0"/>
              </a:rPr>
              <a:t>9</a:t>
            </a:fld>
            <a:endParaRPr>
              <a:latin typeface="Palatino Linotype" panose="02040502050505030304" pitchFamily="18" charset="0"/>
            </a:endParaRPr>
          </a:p>
        </p:txBody>
      </p:sp>
      <p:pic>
        <p:nvPicPr>
          <p:cNvPr id="10" name="Picture 9" descr="viet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15176" y="1"/>
            <a:ext cx="174307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642;p16"/>
          <p:cNvSpPr txBox="1">
            <a:spLocks/>
          </p:cNvSpPr>
          <p:nvPr/>
        </p:nvSpPr>
        <p:spPr>
          <a:xfrm>
            <a:off x="216337" y="933451"/>
            <a:ext cx="8754844" cy="425828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9pPr>
          </a:lstStyle>
          <a:p>
            <a:pPr marL="342900" indent="-342900" algn="just">
              <a:lnSpc>
                <a:spcPct val="120000"/>
              </a:lnSpc>
              <a:spcBef>
                <a:spcPts val="300"/>
              </a:spcBef>
              <a:spcAft>
                <a:spcPts val="300"/>
              </a:spcAft>
              <a:buFont typeface="Wingdings" panose="05000000000000000000" pitchFamily="2" charset="2"/>
              <a:buChar char="v"/>
            </a:pPr>
            <a:r>
              <a:rPr lang="en-GB" sz="3000" dirty="0" err="1" smtClean="0">
                <a:solidFill>
                  <a:schemeClr val="tx1"/>
                </a:solidFill>
                <a:latin typeface="Times New Roman" pitchFamily="18" charset="0"/>
                <a:cs typeface="Times New Roman" pitchFamily="18" charset="0"/>
              </a:rPr>
              <a:t>Nhiên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liệu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chất</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đốt</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khi</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cháy</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đều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tỏa</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nhiều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nhiệt</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và</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ánh</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sáng</a:t>
            </a:r>
            <a:r>
              <a:rPr lang="en-GB" sz="3000" dirty="0" smtClean="0">
                <a:solidFill>
                  <a:schemeClr val="tx1"/>
                </a:solidFill>
                <a:latin typeface="Times New Roman" pitchFamily="18" charset="0"/>
                <a:cs typeface="Times New Roman" pitchFamily="18" charset="0"/>
              </a:rPr>
              <a:t>.</a:t>
            </a:r>
            <a:endParaRPr lang="en-GB" sz="3000" dirty="0" smtClean="0">
              <a:solidFill>
                <a:schemeClr val="tx1"/>
              </a:solidFill>
              <a:latin typeface="Times New Roman" pitchFamily="18" charset="0"/>
              <a:cs typeface="Times New Roman" pitchFamily="18" charset="0"/>
            </a:endParaRPr>
          </a:p>
          <a:p>
            <a:pPr marL="342900" indent="-342900" algn="just">
              <a:lnSpc>
                <a:spcPct val="120000"/>
              </a:lnSpc>
              <a:spcBef>
                <a:spcPts val="300"/>
              </a:spcBef>
              <a:spcAft>
                <a:spcPts val="300"/>
              </a:spcAft>
              <a:buFont typeface="Wingdings" panose="05000000000000000000" pitchFamily="2" charset="2"/>
              <a:buChar char="v"/>
            </a:pPr>
            <a:r>
              <a:rPr lang="en-GB" sz="3000" dirty="0" err="1" smtClean="0">
                <a:solidFill>
                  <a:schemeClr val="tx1"/>
                </a:solidFill>
                <a:latin typeface="Times New Roman" pitchFamily="18" charset="0"/>
                <a:cs typeface="Times New Roman" pitchFamily="18" charset="0"/>
              </a:rPr>
              <a:t>Dựa</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vào</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trạng</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thái</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người</a:t>
            </a:r>
            <a:r>
              <a:rPr lang="en-GB" sz="3000" dirty="0" smtClean="0">
                <a:solidFill>
                  <a:schemeClr val="tx1"/>
                </a:solidFill>
                <a:latin typeface="Times New Roman" pitchFamily="18" charset="0"/>
                <a:cs typeface="Times New Roman" pitchFamily="18" charset="0"/>
              </a:rPr>
              <a:t> ta </a:t>
            </a:r>
            <a:r>
              <a:rPr lang="en-GB" sz="3000" dirty="0" err="1" smtClean="0">
                <a:solidFill>
                  <a:schemeClr val="tx1"/>
                </a:solidFill>
                <a:latin typeface="Times New Roman" pitchFamily="18" charset="0"/>
                <a:cs typeface="Times New Roman" pitchFamily="18" charset="0"/>
              </a:rPr>
              <a:t>phân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loại</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nhiên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liệu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thành</a:t>
            </a:r>
            <a:r>
              <a:rPr lang="en-GB" sz="3000" dirty="0" smtClean="0">
                <a:solidFill>
                  <a:schemeClr val="tx1"/>
                </a:solidFill>
                <a:latin typeface="Times New Roman" pitchFamily="18" charset="0"/>
                <a:cs typeface="Times New Roman" pitchFamily="18" charset="0"/>
              </a:rPr>
              <a:t>:</a:t>
            </a:r>
          </a:p>
          <a:p>
            <a:pPr marL="342900" indent="-342900" algn="just">
              <a:lnSpc>
                <a:spcPct val="120000"/>
              </a:lnSpc>
              <a:spcBef>
                <a:spcPts val="300"/>
              </a:spcBef>
              <a:spcAft>
                <a:spcPts val="300"/>
              </a:spcAft>
              <a:buFontTx/>
              <a:buChar char="-"/>
            </a:pPr>
            <a:r>
              <a:rPr lang="en-GB" sz="3000" dirty="0" err="1" smtClean="0">
                <a:solidFill>
                  <a:schemeClr val="tx1"/>
                </a:solidFill>
                <a:latin typeface="Times New Roman" pitchFamily="18" charset="0"/>
                <a:cs typeface="Times New Roman" pitchFamily="18" charset="0"/>
              </a:rPr>
              <a:t>Nhiên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liệu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khí</a:t>
            </a:r>
            <a:r>
              <a:rPr lang="en-GB" sz="3000" dirty="0" smtClean="0">
                <a:solidFill>
                  <a:schemeClr val="tx1"/>
                </a:solidFill>
                <a:latin typeface="Times New Roman" pitchFamily="18" charset="0"/>
                <a:cs typeface="Times New Roman" pitchFamily="18" charset="0"/>
              </a:rPr>
              <a:t>: gas, biogas, </a:t>
            </a:r>
            <a:r>
              <a:rPr lang="en-GB" sz="3000" dirty="0" err="1" smtClean="0">
                <a:solidFill>
                  <a:schemeClr val="tx1"/>
                </a:solidFill>
                <a:latin typeface="Times New Roman" pitchFamily="18" charset="0"/>
                <a:cs typeface="Times New Roman" pitchFamily="18" charset="0"/>
              </a:rPr>
              <a:t>khí</a:t>
            </a:r>
            <a:r>
              <a:rPr lang="en-GB" sz="3000" dirty="0" smtClean="0">
                <a:solidFill>
                  <a:schemeClr val="tx1"/>
                </a:solidFill>
                <a:latin typeface="Times New Roman" pitchFamily="18" charset="0"/>
                <a:cs typeface="Times New Roman" pitchFamily="18" charset="0"/>
              </a:rPr>
              <a:t> than,..</a:t>
            </a:r>
          </a:p>
          <a:p>
            <a:pPr marL="342900" indent="-342900" algn="just">
              <a:lnSpc>
                <a:spcPct val="120000"/>
              </a:lnSpc>
              <a:spcBef>
                <a:spcPts val="300"/>
              </a:spcBef>
              <a:spcAft>
                <a:spcPts val="300"/>
              </a:spcAft>
              <a:buFontTx/>
              <a:buChar char="-"/>
            </a:pPr>
            <a:r>
              <a:rPr lang="en-GB" sz="3000" dirty="0" err="1" smtClean="0">
                <a:solidFill>
                  <a:schemeClr val="tx1"/>
                </a:solidFill>
                <a:latin typeface="Times New Roman" pitchFamily="18" charset="0"/>
                <a:cs typeface="Times New Roman" pitchFamily="18" charset="0"/>
              </a:rPr>
              <a:t>Nhiên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liệu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lỏng</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xăng</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dầu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cồn</a:t>
            </a:r>
            <a:r>
              <a:rPr lang="en-GB" sz="3000" dirty="0" smtClean="0">
                <a:solidFill>
                  <a:schemeClr val="tx1"/>
                </a:solidFill>
                <a:latin typeface="Times New Roman" pitchFamily="18" charset="0"/>
                <a:cs typeface="Times New Roman" pitchFamily="18" charset="0"/>
              </a:rPr>
              <a:t>,…</a:t>
            </a:r>
          </a:p>
          <a:p>
            <a:pPr marL="342900" indent="-342900" algn="just">
              <a:lnSpc>
                <a:spcPct val="120000"/>
              </a:lnSpc>
              <a:spcBef>
                <a:spcPts val="300"/>
              </a:spcBef>
              <a:spcAft>
                <a:spcPts val="300"/>
              </a:spcAft>
              <a:buFontTx/>
              <a:buChar char="-"/>
            </a:pPr>
            <a:r>
              <a:rPr lang="en-GB" sz="3000" dirty="0" err="1" smtClean="0">
                <a:solidFill>
                  <a:schemeClr val="tx1"/>
                </a:solidFill>
                <a:latin typeface="Times New Roman" pitchFamily="18" charset="0"/>
                <a:cs typeface="Times New Roman" pitchFamily="18" charset="0"/>
              </a:rPr>
              <a:t>Nhiên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liệu</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rắn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củi</a:t>
            </a:r>
            <a:r>
              <a:rPr lang="en-GB" sz="3000" dirty="0" smtClean="0">
                <a:solidFill>
                  <a:schemeClr val="tx1"/>
                </a:solidFill>
                <a:latin typeface="Times New Roman" pitchFamily="18" charset="0"/>
                <a:cs typeface="Times New Roman" pitchFamily="18" charset="0"/>
              </a:rPr>
              <a:t>, than </a:t>
            </a:r>
            <a:r>
              <a:rPr lang="en-GB" sz="3000" dirty="0" err="1" smtClean="0">
                <a:solidFill>
                  <a:schemeClr val="tx1"/>
                </a:solidFill>
                <a:latin typeface="Times New Roman" pitchFamily="18" charset="0"/>
                <a:cs typeface="Times New Roman" pitchFamily="18" charset="0"/>
              </a:rPr>
              <a:t>đá</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nến</a:t>
            </a:r>
            <a:r>
              <a:rPr lang="en-GB" sz="3000" dirty="0" smtClean="0">
                <a:solidFill>
                  <a:schemeClr val="tx1"/>
                </a:solidFill>
                <a:latin typeface="Times New Roman" pitchFamily="18" charset="0"/>
                <a:cs typeface="Times New Roman" pitchFamily="18" charset="0"/>
              </a:rPr>
              <a:t>, </a:t>
            </a:r>
            <a:r>
              <a:rPr lang="en-GB" sz="3000" dirty="0" err="1" smtClean="0">
                <a:solidFill>
                  <a:schemeClr val="tx1"/>
                </a:solidFill>
                <a:latin typeface="Times New Roman" pitchFamily="18" charset="0"/>
                <a:cs typeface="Times New Roman" pitchFamily="18" charset="0"/>
              </a:rPr>
              <a:t>sáp</a:t>
            </a:r>
            <a:r>
              <a:rPr lang="en-GB" sz="3000" dirty="0" smtClean="0">
                <a:solidFill>
                  <a:schemeClr val="tx1"/>
                </a:solidFill>
                <a:latin typeface="Times New Roman" pitchFamily="18" charset="0"/>
                <a:cs typeface="Times New Roman" pitchFamily="18" charset="0"/>
              </a:rPr>
              <a:t>,..</a:t>
            </a:r>
          </a:p>
        </p:txBody>
      </p:sp>
      <p:sp>
        <p:nvSpPr>
          <p:cNvPr id="12" name="Pentagon 11"/>
          <p:cNvSpPr/>
          <p:nvPr/>
        </p:nvSpPr>
        <p:spPr>
          <a:xfrm>
            <a:off x="-57150" y="0"/>
            <a:ext cx="6541326" cy="7065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lang="en-US" sz="2400" b="1" dirty="0">
                <a:solidFill>
                  <a:schemeClr val="bg1">
                    <a:lumMod val="95000"/>
                  </a:schemeClr>
                </a:solidFill>
                <a:latin typeface="Times New Roman" panose="02020603050405020304" pitchFamily="18" charset="0"/>
                <a:cs typeface="Times New Roman" panose="02020603050405020304" pitchFamily="18" charset="0"/>
              </a:rPr>
              <a:t>1</a:t>
            </a:r>
            <a:r>
              <a:rPr sz="2400" b="1" dirty="0" smtClean="0">
                <a:solidFill>
                  <a:schemeClr val="bg1">
                    <a:lumMod val="95000"/>
                  </a:schemeClr>
                </a:solidFill>
                <a:latin typeface="Times New Roman" panose="02020603050405020304" pitchFamily="18" charset="0"/>
                <a:cs typeface="Times New Roman" panose="02020603050405020304" pitchFamily="18" charset="0"/>
              </a:rPr>
              <a:t>. </a:t>
            </a:r>
            <a:r>
              <a:rPr sz="2400" b="1" dirty="0">
                <a:solidFill>
                  <a:schemeClr val="bg1">
                    <a:lumMod val="95000"/>
                  </a:schemeClr>
                </a:solidFill>
                <a:latin typeface="Times New Roman" panose="02020603050405020304" pitchFamily="18" charset="0"/>
                <a:cs typeface="Times New Roman" panose="02020603050405020304" pitchFamily="18" charset="0"/>
              </a:rPr>
              <a:t>MỘT SỐ </a:t>
            </a:r>
            <a:r>
              <a:rPr lang="en-US" sz="2400" b="1" dirty="0" smtClean="0">
                <a:solidFill>
                  <a:schemeClr val="bg1">
                    <a:lumMod val="95000"/>
                  </a:schemeClr>
                </a:solidFill>
                <a:latin typeface="Times New Roman" panose="02020603050405020304" pitchFamily="18" charset="0"/>
                <a:cs typeface="Times New Roman" panose="02020603050405020304" pitchFamily="18" charset="0"/>
              </a:rPr>
              <a:t>NHIÊN</a:t>
            </a:r>
            <a:r>
              <a:rPr sz="2400" b="1" dirty="0" smtClean="0">
                <a:solidFill>
                  <a:schemeClr val="bg1">
                    <a:lumMod val="95000"/>
                  </a:schemeClr>
                </a:solidFill>
                <a:latin typeface="Times New Roman" panose="02020603050405020304" pitchFamily="18" charset="0"/>
                <a:cs typeface="Times New Roman" panose="02020603050405020304" pitchFamily="18" charset="0"/>
              </a:rPr>
              <a:t> LIỆU </a:t>
            </a:r>
            <a:r>
              <a:rPr sz="2400" b="1" dirty="0">
                <a:solidFill>
                  <a:schemeClr val="bg1">
                    <a:lumMod val="95000"/>
                  </a:schemeClr>
                </a:solidFill>
                <a:latin typeface="Times New Roman" panose="02020603050405020304" pitchFamily="18" charset="0"/>
                <a:cs typeface="Times New Roman" panose="02020603050405020304" pitchFamily="18" charset="0"/>
              </a:rPr>
              <a:t>THÔNG DỤNG </a:t>
            </a:r>
            <a:endParaRPr sz="2400" b="1" dirty="0">
              <a:solidFill>
                <a:schemeClr val="bg1">
                  <a:lumMod val="95000"/>
                </a:schemeClr>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503201288"/>
      </p:ext>
    </p:extLst>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
</p:tagLst>
</file>

<file path=ppt/tags/tag10.xml><?xml version="1.0" encoding="utf-8"?>
<p:tagLst xmlns:a="http://schemas.openxmlformats.org/drawingml/2006/main" xmlns:r="http://schemas.openxmlformats.org/officeDocument/2006/relationships" xmlns:p="http://schemas.openxmlformats.org/presentationml/2006/main">
  <p:tag name="TIMING" val="|2|8.3|14.4"/>
</p:tagLst>
</file>

<file path=ppt/tags/tag11.xml><?xml version="1.0" encoding="utf-8"?>
<p:tagLst xmlns:a="http://schemas.openxmlformats.org/drawingml/2006/main" xmlns:r="http://schemas.openxmlformats.org/officeDocument/2006/relationships" xmlns:p="http://schemas.openxmlformats.org/presentationml/2006/main">
  <p:tag name="TIMING" val="|2|8.3|14.4"/>
</p:tagLst>
</file>

<file path=ppt/tags/tag12.xml><?xml version="1.0" encoding="utf-8"?>
<p:tagLst xmlns:a="http://schemas.openxmlformats.org/drawingml/2006/main" xmlns:r="http://schemas.openxmlformats.org/officeDocument/2006/relationships" xmlns:p="http://schemas.openxmlformats.org/presentationml/2006/main">
  <p:tag name="TIMING" val="|2.2"/>
</p:tagLst>
</file>

<file path=ppt/tags/tag13.xml><?xml version="1.0" encoding="utf-8"?>
<p:tagLst xmlns:a="http://schemas.openxmlformats.org/drawingml/2006/main" xmlns:r="http://schemas.openxmlformats.org/officeDocument/2006/relationships" xmlns:p="http://schemas.openxmlformats.org/presentationml/2006/main">
  <p:tag name="TIMING" val="|5.9"/>
</p:tagLst>
</file>

<file path=ppt/tags/tag14.xml><?xml version="1.0" encoding="utf-8"?>
<p:tagLst xmlns:a="http://schemas.openxmlformats.org/drawingml/2006/main" xmlns:r="http://schemas.openxmlformats.org/officeDocument/2006/relationships" xmlns:p="http://schemas.openxmlformats.org/presentationml/2006/main">
  <p:tag name="TIMING" val="|5.9"/>
</p:tagLst>
</file>

<file path=ppt/tags/tag15.xml><?xml version="1.0" encoding="utf-8"?>
<p:tagLst xmlns:a="http://schemas.openxmlformats.org/drawingml/2006/main" xmlns:r="http://schemas.openxmlformats.org/officeDocument/2006/relationships" xmlns:p="http://schemas.openxmlformats.org/presentationml/2006/main">
  <p:tag name="TIMING" val="|1.3|13.5|3.1"/>
</p:tagLst>
</file>

<file path=ppt/tags/tag16.xml><?xml version="1.0" encoding="utf-8"?>
<p:tagLst xmlns:a="http://schemas.openxmlformats.org/drawingml/2006/main" xmlns:r="http://schemas.openxmlformats.org/officeDocument/2006/relationships" xmlns:p="http://schemas.openxmlformats.org/presentationml/2006/main">
  <p:tag name="TIMING" val="|0.3"/>
</p:tagLst>
</file>

<file path=ppt/tags/tag17.xml><?xml version="1.0" encoding="utf-8"?>
<p:tagLst xmlns:a="http://schemas.openxmlformats.org/drawingml/2006/main" xmlns:r="http://schemas.openxmlformats.org/officeDocument/2006/relationships" xmlns:p="http://schemas.openxmlformats.org/presentationml/2006/main">
  <p:tag name="TIMING" val="|0.3"/>
</p:tagLst>
</file>

<file path=ppt/tags/tag18.xml><?xml version="1.0" encoding="utf-8"?>
<p:tagLst xmlns:a="http://schemas.openxmlformats.org/drawingml/2006/main" xmlns:r="http://schemas.openxmlformats.org/officeDocument/2006/relationships" xmlns:p="http://schemas.openxmlformats.org/presentationml/2006/main">
  <p:tag name="TIMING" val="|5.9"/>
</p:tagLst>
</file>

<file path=ppt/tags/tag2.xml><?xml version="1.0" encoding="utf-8"?>
<p:tagLst xmlns:a="http://schemas.openxmlformats.org/drawingml/2006/main" xmlns:r="http://schemas.openxmlformats.org/officeDocument/2006/relationships" xmlns:p="http://schemas.openxmlformats.org/presentationml/2006/main">
  <p:tag name="TIMING" val="|0.7|1.2"/>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5.2|2.7|12.8|0.9|0.9|1.1"/>
</p:tagLst>
</file>

<file path=ppt/tags/tag5.xml><?xml version="1.0" encoding="utf-8"?>
<p:tagLst xmlns:a="http://schemas.openxmlformats.org/drawingml/2006/main" xmlns:r="http://schemas.openxmlformats.org/officeDocument/2006/relationships" xmlns:p="http://schemas.openxmlformats.org/presentationml/2006/main">
  <p:tag name="TIMING" val="|2.4|5|1.7|0.9|0.5|0.5|1|0.6|0.4|3.5|0.9|2|0.7"/>
</p:tagLst>
</file>

<file path=ppt/tags/tag6.xml><?xml version="1.0" encoding="utf-8"?>
<p:tagLst xmlns:a="http://schemas.openxmlformats.org/drawingml/2006/main" xmlns:r="http://schemas.openxmlformats.org/officeDocument/2006/relationships" xmlns:p="http://schemas.openxmlformats.org/presentationml/2006/main">
  <p:tag name="TIMING" val="|5.7|5.3"/>
</p:tagLst>
</file>

<file path=ppt/tags/tag7.xml><?xml version="1.0" encoding="utf-8"?>
<p:tagLst xmlns:a="http://schemas.openxmlformats.org/drawingml/2006/main" xmlns:r="http://schemas.openxmlformats.org/officeDocument/2006/relationships" xmlns:p="http://schemas.openxmlformats.org/presentationml/2006/main">
  <p:tag name="TIMING" val="|1.8|7.3"/>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ags/tag9.xml><?xml version="1.0" encoding="utf-8"?>
<p:tagLst xmlns:a="http://schemas.openxmlformats.org/drawingml/2006/main" xmlns:r="http://schemas.openxmlformats.org/officeDocument/2006/relationships" xmlns:p="http://schemas.openxmlformats.org/presentationml/2006/main">
  <p:tag name="TIMING" val="|2|8.3|14.4"/>
</p:tagLst>
</file>

<file path=ppt/theme/theme1.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1635</Words>
  <Application>Microsoft Office PowerPoint</Application>
  <PresentationFormat>On-screen Show (16:9)</PresentationFormat>
  <Paragraphs>158</Paragraphs>
  <Slides>29</Slides>
  <Notes>17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5" baseType="lpstr">
      <vt:lpstr>Arial</vt:lpstr>
      <vt:lpstr>Muli Regular</vt:lpstr>
      <vt:lpstr>Muli</vt:lpstr>
      <vt:lpstr>Times New Roman</vt:lpstr>
      <vt:lpstr>Calibri</vt:lpstr>
      <vt:lpstr>Quicksand Light</vt:lpstr>
      <vt:lpstr>Catamaran</vt:lpstr>
      <vt:lpstr>.VnTime</vt:lpstr>
      <vt:lpstr>.VnAristote</vt:lpstr>
      <vt:lpstr>Montserrat</vt:lpstr>
      <vt:lpstr>Palatino Linotype</vt:lpstr>
      <vt:lpstr>Amatic SC</vt:lpstr>
      <vt:lpstr>Wingdings</vt:lpstr>
      <vt:lpstr>Quickly template</vt:lpstr>
      <vt:lpstr>1_Default Design</vt:lpstr>
      <vt:lpstr>Microsoft Equation 3.0</vt:lpstr>
      <vt:lpstr>PowerPoint Presentation</vt:lpstr>
      <vt:lpstr>PowerPoint Presentation</vt:lpstr>
      <vt:lpstr>PowerPoint Presentation</vt:lpstr>
      <vt:lpstr>PowerPoint Presentation</vt:lpstr>
      <vt:lpstr>PowerPoint Presentation</vt:lpstr>
      <vt:lpstr>Trò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phải sử dụng nhiên liệu an toàn, hiệu quả?</vt:lpstr>
      <vt:lpstr>PowerPoint Presentation</vt:lpstr>
      <vt:lpstr>Trong quá trình sử dụng bếp gas, để bếp có ngọn lửa đều và xanh thì chúng ta thường làm vệ sinh mâm chia lửa, kiềng bếp và mặt bếp. Em hãy giải thích cách làm đó?</vt:lpstr>
      <vt:lpstr>PowerPoint Presentation</vt:lpstr>
      <vt:lpstr>PowerPoint Presentation</vt:lpstr>
      <vt:lpstr>PowerPoint Presentation</vt:lpstr>
      <vt:lpstr>PowerPoint Presentation</vt:lpstr>
      <vt:lpstr>PowerPoint Presentation</vt:lpstr>
      <vt:lpstr>Em hãy kể tên các ứng dụng chính của mỗi loại nhiên liệu.</vt:lpstr>
      <vt:lpstr>4. SỬ DỤNG NHIÊN LIỆU BẢO ĐẢM SỰ PHÁT TRIỂN BỀN VỮNG – AN NINH NĂNG LƯỢNG</vt:lpstr>
      <vt:lpstr>Hướng dẫn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90</cp:revision>
  <dcterms:modified xsi:type="dcterms:W3CDTF">2023-10-22T14:58:33Z</dcterms:modified>
</cp:coreProperties>
</file>