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  <p:sldMasterId id="2147483686" r:id="rId2"/>
    <p:sldMasterId id="2147483710" r:id="rId3"/>
  </p:sldMasterIdLst>
  <p:notesMasterIdLst>
    <p:notesMasterId r:id="rId23"/>
  </p:notesMasterIdLst>
  <p:sldIdLst>
    <p:sldId id="256" r:id="rId4"/>
    <p:sldId id="257" r:id="rId5"/>
    <p:sldId id="258" r:id="rId6"/>
    <p:sldId id="295" r:id="rId7"/>
    <p:sldId id="270" r:id="rId8"/>
    <p:sldId id="259" r:id="rId9"/>
    <p:sldId id="271" r:id="rId10"/>
    <p:sldId id="262" r:id="rId11"/>
    <p:sldId id="273" r:id="rId12"/>
    <p:sldId id="274" r:id="rId13"/>
    <p:sldId id="275" r:id="rId14"/>
    <p:sldId id="276" r:id="rId15"/>
    <p:sldId id="260" r:id="rId16"/>
    <p:sldId id="280" r:id="rId17"/>
    <p:sldId id="277" r:id="rId18"/>
    <p:sldId id="278" r:id="rId19"/>
    <p:sldId id="279" r:id="rId20"/>
    <p:sldId id="294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image" Target="../media/image18.jpeg"/><Relationship Id="rId4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C75CD-FFA8-4420-841B-D8401B7EC47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065D71-77E8-47B9-BA56-4F45EBB94CCC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4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B89DEF-DFA2-4132-8CBD-A0D7449A1370}" type="parTrans" cxnId="{0602C431-F435-49A4-BEDD-11C335F469BB}">
      <dgm:prSet/>
      <dgm:spPr/>
      <dgm:t>
        <a:bodyPr/>
        <a:lstStyle/>
        <a:p>
          <a:endParaRPr lang="en-US"/>
        </a:p>
      </dgm:t>
    </dgm:pt>
    <dgm:pt modelId="{97FC7437-EB77-442F-B6CD-2AAADF17ADC1}" type="sibTrans" cxnId="{0602C431-F435-49A4-BEDD-11C335F469BB}">
      <dgm:prSet/>
      <dgm:spPr/>
      <dgm:t>
        <a:bodyPr/>
        <a:lstStyle/>
        <a:p>
          <a:endParaRPr lang="en-US"/>
        </a:p>
      </dgm:t>
    </dgm:pt>
    <dgm:pt modelId="{C28CC19F-2C34-4EB0-9D8C-C67BD26B68A7}">
      <dgm:prSet phldrT="[Text]"/>
      <dgm:spPr/>
      <dgm:t>
        <a:bodyPr/>
        <a:lstStyle/>
        <a:p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Cấu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tạo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từ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một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tế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bào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12A01-2DF8-44C5-AC3B-264E903530A3}" type="parTrans" cxnId="{E95323F7-9DE8-42B2-91BD-ABC5A1FDD42B}">
      <dgm:prSet/>
      <dgm:spPr/>
      <dgm:t>
        <a:bodyPr/>
        <a:lstStyle/>
        <a:p>
          <a:endParaRPr lang="en-US"/>
        </a:p>
      </dgm:t>
    </dgm:pt>
    <dgm:pt modelId="{3CD035EC-A9E6-40E7-931E-7CE3155C0676}" type="sibTrans" cxnId="{E95323F7-9DE8-42B2-91BD-ABC5A1FDD42B}">
      <dgm:prSet/>
      <dgm:spPr/>
      <dgm:t>
        <a:bodyPr/>
        <a:lstStyle/>
        <a:p>
          <a:endParaRPr lang="en-US"/>
        </a:p>
      </dgm:t>
    </dgm:pt>
    <dgm:pt modelId="{556BEBB3-2116-4C52-80E4-36518037E0E8}">
      <dgm:prSet phldrT="[Text]" phldr="1"/>
      <dgm:spPr/>
      <dgm:t>
        <a:bodyPr/>
        <a:lstStyle/>
        <a:p>
          <a:endParaRPr lang="en-US" dirty="0"/>
        </a:p>
      </dgm:t>
    </dgm:pt>
    <dgm:pt modelId="{CC54B2D0-F5DB-4D92-BA43-5BE065567D8B}" type="parTrans" cxnId="{7BD2642D-1DF5-470B-B8DE-4D468AF8C616}">
      <dgm:prSet/>
      <dgm:spPr/>
      <dgm:t>
        <a:bodyPr/>
        <a:lstStyle/>
        <a:p>
          <a:endParaRPr lang="en-US"/>
        </a:p>
      </dgm:t>
    </dgm:pt>
    <dgm:pt modelId="{9EE898A5-25E3-480B-A683-C400D85FA334}" type="sibTrans" cxnId="{7BD2642D-1DF5-470B-B8DE-4D468AF8C616}">
      <dgm:prSet/>
      <dgm:spPr/>
      <dgm:t>
        <a:bodyPr/>
        <a:lstStyle/>
        <a:p>
          <a:endParaRPr lang="en-US"/>
        </a:p>
      </dgm:t>
    </dgm:pt>
    <dgm:pt modelId="{A6075E72-00CA-4724-8BF5-606D03B550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4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25A78-FB97-4437-83D3-F0E7D203F5AD}" type="parTrans" cxnId="{CF067984-3550-4E6C-8556-1BFEA2B89663}">
      <dgm:prSet/>
      <dgm:spPr/>
      <dgm:t>
        <a:bodyPr/>
        <a:lstStyle/>
        <a:p>
          <a:endParaRPr lang="en-US"/>
        </a:p>
      </dgm:t>
    </dgm:pt>
    <dgm:pt modelId="{7FA84656-2A79-496A-B8DA-D54760A16737}" type="sibTrans" cxnId="{CF067984-3550-4E6C-8556-1BFEA2B89663}">
      <dgm:prSet/>
      <dgm:spPr/>
      <dgm:t>
        <a:bodyPr/>
        <a:lstStyle/>
        <a:p>
          <a:endParaRPr lang="en-US"/>
        </a:p>
      </dgm:t>
    </dgm:pt>
    <dgm:pt modelId="{89CFDF35-4EAD-4AEE-8994-E5BD0ADA08C9}">
      <dgm:prSet phldrT="[Text]"/>
      <dgm:spPr/>
      <dgm:t>
        <a:bodyPr/>
        <a:lstStyle/>
        <a:p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Cấu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tạo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từ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nhiều</a:t>
          </a:r>
          <a:r>
            <a: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tế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bào</a:t>
          </a:r>
          <a:r>
            <a: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F8A2A-F783-4CFD-BAB4-8E9BD5A63B15}" type="parTrans" cxnId="{E3D5D286-C755-47BA-BB7E-C0EBEF88ED59}">
      <dgm:prSet/>
      <dgm:spPr/>
      <dgm:t>
        <a:bodyPr/>
        <a:lstStyle/>
        <a:p>
          <a:endParaRPr lang="en-US"/>
        </a:p>
      </dgm:t>
    </dgm:pt>
    <dgm:pt modelId="{793B5583-5B65-4943-BF16-7364D4D6006A}" type="sibTrans" cxnId="{E3D5D286-C755-47BA-BB7E-C0EBEF88ED59}">
      <dgm:prSet/>
      <dgm:spPr/>
      <dgm:t>
        <a:bodyPr/>
        <a:lstStyle/>
        <a:p>
          <a:endParaRPr lang="en-US"/>
        </a:p>
      </dgm:t>
    </dgm:pt>
    <dgm:pt modelId="{54A367B6-BB45-4F17-8504-C202F73C6C09}">
      <dgm:prSet phldrT="[Text]" phldr="1"/>
      <dgm:spPr/>
      <dgm:t>
        <a:bodyPr/>
        <a:lstStyle/>
        <a:p>
          <a:endParaRPr lang="en-US" dirty="0"/>
        </a:p>
      </dgm:t>
    </dgm:pt>
    <dgm:pt modelId="{EECD2B8B-1F2C-4CDD-841B-EE50DDA072D8}" type="parTrans" cxnId="{14265F95-27B1-418E-931C-517F93A4402C}">
      <dgm:prSet/>
      <dgm:spPr/>
      <dgm:t>
        <a:bodyPr/>
        <a:lstStyle/>
        <a:p>
          <a:endParaRPr lang="en-US"/>
        </a:p>
      </dgm:t>
    </dgm:pt>
    <dgm:pt modelId="{CB2DB122-65B2-4555-AAF1-BB7D953729E5}" type="sibTrans" cxnId="{14265F95-27B1-418E-931C-517F93A4402C}">
      <dgm:prSet/>
      <dgm:spPr/>
      <dgm:t>
        <a:bodyPr/>
        <a:lstStyle/>
        <a:p>
          <a:endParaRPr lang="en-US"/>
        </a:p>
      </dgm:t>
    </dgm:pt>
    <dgm:pt modelId="{48C9E165-64EC-4422-8EE1-106D65E3EB0B}" type="pres">
      <dgm:prSet presAssocID="{937C75CD-FFA8-4420-841B-D8401B7EC47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784206-7941-4CB7-9075-A782DE741DBD}" type="pres">
      <dgm:prSet presAssocID="{02065D71-77E8-47B9-BA56-4F45EBB94CCC}" presName="root" presStyleCnt="0"/>
      <dgm:spPr/>
    </dgm:pt>
    <dgm:pt modelId="{E2A93912-8CA1-4A87-993D-71CA1478A065}" type="pres">
      <dgm:prSet presAssocID="{02065D71-77E8-47B9-BA56-4F45EBB94CCC}" presName="rootComposite" presStyleCnt="0"/>
      <dgm:spPr/>
    </dgm:pt>
    <dgm:pt modelId="{7A445AA6-D768-4E28-A6E5-1577F6ADF3AC}" type="pres">
      <dgm:prSet presAssocID="{02065D71-77E8-47B9-BA56-4F45EBB94CCC}" presName="rootText" presStyleLbl="node1" presStyleIdx="0" presStyleCnt="2" custScaleX="148198" custLinFactNeighborX="-21688" custLinFactNeighborY="-70"/>
      <dgm:spPr/>
      <dgm:t>
        <a:bodyPr/>
        <a:lstStyle/>
        <a:p>
          <a:endParaRPr lang="en-US"/>
        </a:p>
      </dgm:t>
    </dgm:pt>
    <dgm:pt modelId="{7204240B-CFC7-46C3-86BE-AC0D0AFDDF87}" type="pres">
      <dgm:prSet presAssocID="{02065D71-77E8-47B9-BA56-4F45EBB94CCC}" presName="rootConnector" presStyleLbl="node1" presStyleIdx="0" presStyleCnt="2"/>
      <dgm:spPr/>
      <dgm:t>
        <a:bodyPr/>
        <a:lstStyle/>
        <a:p>
          <a:endParaRPr lang="en-US"/>
        </a:p>
      </dgm:t>
    </dgm:pt>
    <dgm:pt modelId="{FFC16B94-2702-4E11-A484-2ECF89F5D30C}" type="pres">
      <dgm:prSet presAssocID="{02065D71-77E8-47B9-BA56-4F45EBB94CCC}" presName="childShape" presStyleCnt="0"/>
      <dgm:spPr/>
    </dgm:pt>
    <dgm:pt modelId="{ED3E9103-A2C6-4523-9E2C-8D4B23715CE6}" type="pres">
      <dgm:prSet presAssocID="{B4312A01-2DF8-44C5-AC3B-264E903530A3}" presName="Name13" presStyleLbl="parChTrans1D2" presStyleIdx="0" presStyleCnt="4"/>
      <dgm:spPr/>
      <dgm:t>
        <a:bodyPr/>
        <a:lstStyle/>
        <a:p>
          <a:endParaRPr lang="en-US"/>
        </a:p>
      </dgm:t>
    </dgm:pt>
    <dgm:pt modelId="{8A5E29EF-5435-4EB4-B4B0-85C01A4D14ED}" type="pres">
      <dgm:prSet presAssocID="{C28CC19F-2C34-4EB0-9D8C-C67BD26B68A7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F5DA4-1871-4E9B-A6AF-106CC1E249EB}" type="pres">
      <dgm:prSet presAssocID="{CC54B2D0-F5DB-4D92-BA43-5BE065567D8B}" presName="Name13" presStyleLbl="parChTrans1D2" presStyleIdx="1" presStyleCnt="4"/>
      <dgm:spPr/>
      <dgm:t>
        <a:bodyPr/>
        <a:lstStyle/>
        <a:p>
          <a:endParaRPr lang="en-US"/>
        </a:p>
      </dgm:t>
    </dgm:pt>
    <dgm:pt modelId="{396EB55B-F2AF-4765-960C-8D51B0D96BF5}" type="pres">
      <dgm:prSet presAssocID="{556BEBB3-2116-4C52-80E4-36518037E0E8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F5BE2-776C-40C8-8A8E-FECEAC2B395E}" type="pres">
      <dgm:prSet presAssocID="{A6075E72-00CA-4724-8BF5-606D03B55049}" presName="root" presStyleCnt="0"/>
      <dgm:spPr/>
    </dgm:pt>
    <dgm:pt modelId="{00821928-FE44-4C85-9BD1-DD04D43B5425}" type="pres">
      <dgm:prSet presAssocID="{A6075E72-00CA-4724-8BF5-606D03B55049}" presName="rootComposite" presStyleCnt="0"/>
      <dgm:spPr/>
    </dgm:pt>
    <dgm:pt modelId="{D100326A-C2D6-410B-A5BE-8EDA55153989}" type="pres">
      <dgm:prSet presAssocID="{A6075E72-00CA-4724-8BF5-606D03B55049}" presName="rootText" presStyleLbl="node1" presStyleIdx="1" presStyleCnt="2" custScaleX="142677" custLinFactNeighborX="-3848" custLinFactNeighborY="-70"/>
      <dgm:spPr/>
      <dgm:t>
        <a:bodyPr/>
        <a:lstStyle/>
        <a:p>
          <a:endParaRPr lang="en-US"/>
        </a:p>
      </dgm:t>
    </dgm:pt>
    <dgm:pt modelId="{19735EEB-C9A4-47A0-9248-D486796D5768}" type="pres">
      <dgm:prSet presAssocID="{A6075E72-00CA-4724-8BF5-606D03B55049}" presName="rootConnector" presStyleLbl="node1" presStyleIdx="1" presStyleCnt="2"/>
      <dgm:spPr/>
      <dgm:t>
        <a:bodyPr/>
        <a:lstStyle/>
        <a:p>
          <a:endParaRPr lang="en-US"/>
        </a:p>
      </dgm:t>
    </dgm:pt>
    <dgm:pt modelId="{B36A3313-BC03-4D09-BCA3-96697D23E26E}" type="pres">
      <dgm:prSet presAssocID="{A6075E72-00CA-4724-8BF5-606D03B55049}" presName="childShape" presStyleCnt="0"/>
      <dgm:spPr/>
    </dgm:pt>
    <dgm:pt modelId="{CBAC109E-B5FB-43E5-AA6D-EE602F778DF2}" type="pres">
      <dgm:prSet presAssocID="{F67F8A2A-F783-4CFD-BAB4-8E9BD5A63B15}" presName="Name13" presStyleLbl="parChTrans1D2" presStyleIdx="2" presStyleCnt="4"/>
      <dgm:spPr/>
      <dgm:t>
        <a:bodyPr/>
        <a:lstStyle/>
        <a:p>
          <a:endParaRPr lang="en-US"/>
        </a:p>
      </dgm:t>
    </dgm:pt>
    <dgm:pt modelId="{6583C313-A0E1-44C9-A21F-59833F8E58C7}" type="pres">
      <dgm:prSet presAssocID="{89CFDF35-4EAD-4AEE-8994-E5BD0ADA08C9}" presName="childText" presStyleLbl="bgAcc1" presStyleIdx="2" presStyleCnt="4" custScaleX="1180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9C601B-DFBA-4724-A4D6-330C6C393E60}" type="pres">
      <dgm:prSet presAssocID="{EECD2B8B-1F2C-4CDD-841B-EE50DDA072D8}" presName="Name13" presStyleLbl="parChTrans1D2" presStyleIdx="3" presStyleCnt="4"/>
      <dgm:spPr/>
      <dgm:t>
        <a:bodyPr/>
        <a:lstStyle/>
        <a:p>
          <a:endParaRPr lang="en-US"/>
        </a:p>
      </dgm:t>
    </dgm:pt>
    <dgm:pt modelId="{431856CB-8195-44D0-B35E-0E20307171D8}" type="pres">
      <dgm:prSet presAssocID="{54A367B6-BB45-4F17-8504-C202F73C6C09}" presName="childText" presStyleLbl="bgAcc1" presStyleIdx="3" presStyleCnt="4" custScaleX="123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102A77-970A-46EE-9D66-C408877AC157}" type="presOf" srcId="{54A367B6-BB45-4F17-8504-C202F73C6C09}" destId="{431856CB-8195-44D0-B35E-0E20307171D8}" srcOrd="0" destOrd="0" presId="urn:microsoft.com/office/officeart/2005/8/layout/hierarchy3"/>
    <dgm:cxn modelId="{7BD2642D-1DF5-470B-B8DE-4D468AF8C616}" srcId="{02065D71-77E8-47B9-BA56-4F45EBB94CCC}" destId="{556BEBB3-2116-4C52-80E4-36518037E0E8}" srcOrd="1" destOrd="0" parTransId="{CC54B2D0-F5DB-4D92-BA43-5BE065567D8B}" sibTransId="{9EE898A5-25E3-480B-A683-C400D85FA334}"/>
    <dgm:cxn modelId="{D079DB73-A282-4C5F-9DEF-A31C03F51507}" type="presOf" srcId="{A6075E72-00CA-4724-8BF5-606D03B55049}" destId="{D100326A-C2D6-410B-A5BE-8EDA55153989}" srcOrd="0" destOrd="0" presId="urn:microsoft.com/office/officeart/2005/8/layout/hierarchy3"/>
    <dgm:cxn modelId="{35875D4A-FBD5-44EF-8482-AD9AED9FF9EB}" type="presOf" srcId="{C28CC19F-2C34-4EB0-9D8C-C67BD26B68A7}" destId="{8A5E29EF-5435-4EB4-B4B0-85C01A4D14ED}" srcOrd="0" destOrd="0" presId="urn:microsoft.com/office/officeart/2005/8/layout/hierarchy3"/>
    <dgm:cxn modelId="{0602C431-F435-49A4-BEDD-11C335F469BB}" srcId="{937C75CD-FFA8-4420-841B-D8401B7EC470}" destId="{02065D71-77E8-47B9-BA56-4F45EBB94CCC}" srcOrd="0" destOrd="0" parTransId="{3CB89DEF-DFA2-4132-8CBD-A0D7449A1370}" sibTransId="{97FC7437-EB77-442F-B6CD-2AAADF17ADC1}"/>
    <dgm:cxn modelId="{6356AF23-9CDC-440C-BD4F-BD5C04B722D2}" type="presOf" srcId="{EECD2B8B-1F2C-4CDD-841B-EE50DDA072D8}" destId="{969C601B-DFBA-4724-A4D6-330C6C393E60}" srcOrd="0" destOrd="0" presId="urn:microsoft.com/office/officeart/2005/8/layout/hierarchy3"/>
    <dgm:cxn modelId="{09FBE6B9-D1C7-4BC6-B787-C8FBC6C597A1}" type="presOf" srcId="{937C75CD-FFA8-4420-841B-D8401B7EC470}" destId="{48C9E165-64EC-4422-8EE1-106D65E3EB0B}" srcOrd="0" destOrd="0" presId="urn:microsoft.com/office/officeart/2005/8/layout/hierarchy3"/>
    <dgm:cxn modelId="{8B834102-4044-4F6C-9281-FAA4789AD40E}" type="presOf" srcId="{02065D71-77E8-47B9-BA56-4F45EBB94CCC}" destId="{7204240B-CFC7-46C3-86BE-AC0D0AFDDF87}" srcOrd="1" destOrd="0" presId="urn:microsoft.com/office/officeart/2005/8/layout/hierarchy3"/>
    <dgm:cxn modelId="{5A857029-2825-4822-A2F6-7FCCCF1CD9CD}" type="presOf" srcId="{CC54B2D0-F5DB-4D92-BA43-5BE065567D8B}" destId="{5FBF5DA4-1871-4E9B-A6AF-106CC1E249EB}" srcOrd="0" destOrd="0" presId="urn:microsoft.com/office/officeart/2005/8/layout/hierarchy3"/>
    <dgm:cxn modelId="{333514FE-3D5A-48A9-8790-71BA3BE7D0CE}" type="presOf" srcId="{F67F8A2A-F783-4CFD-BAB4-8E9BD5A63B15}" destId="{CBAC109E-B5FB-43E5-AA6D-EE602F778DF2}" srcOrd="0" destOrd="0" presId="urn:microsoft.com/office/officeart/2005/8/layout/hierarchy3"/>
    <dgm:cxn modelId="{CF067984-3550-4E6C-8556-1BFEA2B89663}" srcId="{937C75CD-FFA8-4420-841B-D8401B7EC470}" destId="{A6075E72-00CA-4724-8BF5-606D03B55049}" srcOrd="1" destOrd="0" parTransId="{FEF25A78-FB97-4437-83D3-F0E7D203F5AD}" sibTransId="{7FA84656-2A79-496A-B8DA-D54760A16737}"/>
    <dgm:cxn modelId="{E95323F7-9DE8-42B2-91BD-ABC5A1FDD42B}" srcId="{02065D71-77E8-47B9-BA56-4F45EBB94CCC}" destId="{C28CC19F-2C34-4EB0-9D8C-C67BD26B68A7}" srcOrd="0" destOrd="0" parTransId="{B4312A01-2DF8-44C5-AC3B-264E903530A3}" sibTransId="{3CD035EC-A9E6-40E7-931E-7CE3155C0676}"/>
    <dgm:cxn modelId="{B6C9D5F1-3DFB-408E-8A2D-25A352A9BA87}" type="presOf" srcId="{89CFDF35-4EAD-4AEE-8994-E5BD0ADA08C9}" destId="{6583C313-A0E1-44C9-A21F-59833F8E58C7}" srcOrd="0" destOrd="0" presId="urn:microsoft.com/office/officeart/2005/8/layout/hierarchy3"/>
    <dgm:cxn modelId="{52C2B890-E33D-4B1A-8B24-485231F2422D}" type="presOf" srcId="{02065D71-77E8-47B9-BA56-4F45EBB94CCC}" destId="{7A445AA6-D768-4E28-A6E5-1577F6ADF3AC}" srcOrd="0" destOrd="0" presId="urn:microsoft.com/office/officeart/2005/8/layout/hierarchy3"/>
    <dgm:cxn modelId="{71DD621B-CDD3-44A9-B059-3F471AD8C2EF}" type="presOf" srcId="{B4312A01-2DF8-44C5-AC3B-264E903530A3}" destId="{ED3E9103-A2C6-4523-9E2C-8D4B23715CE6}" srcOrd="0" destOrd="0" presId="urn:microsoft.com/office/officeart/2005/8/layout/hierarchy3"/>
    <dgm:cxn modelId="{14265F95-27B1-418E-931C-517F93A4402C}" srcId="{A6075E72-00CA-4724-8BF5-606D03B55049}" destId="{54A367B6-BB45-4F17-8504-C202F73C6C09}" srcOrd="1" destOrd="0" parTransId="{EECD2B8B-1F2C-4CDD-841B-EE50DDA072D8}" sibTransId="{CB2DB122-65B2-4555-AAF1-BB7D953729E5}"/>
    <dgm:cxn modelId="{E8992139-F5E1-4482-9A47-8375343D8BF8}" type="presOf" srcId="{556BEBB3-2116-4C52-80E4-36518037E0E8}" destId="{396EB55B-F2AF-4765-960C-8D51B0D96BF5}" srcOrd="0" destOrd="0" presId="urn:microsoft.com/office/officeart/2005/8/layout/hierarchy3"/>
    <dgm:cxn modelId="{E3D5D286-C755-47BA-BB7E-C0EBEF88ED59}" srcId="{A6075E72-00CA-4724-8BF5-606D03B55049}" destId="{89CFDF35-4EAD-4AEE-8994-E5BD0ADA08C9}" srcOrd="0" destOrd="0" parTransId="{F67F8A2A-F783-4CFD-BAB4-8E9BD5A63B15}" sibTransId="{793B5583-5B65-4943-BF16-7364D4D6006A}"/>
    <dgm:cxn modelId="{17284E5D-15E5-4600-82E7-BAC8EA3D48E8}" type="presOf" srcId="{A6075E72-00CA-4724-8BF5-606D03B55049}" destId="{19735EEB-C9A4-47A0-9248-D486796D5768}" srcOrd="1" destOrd="0" presId="urn:microsoft.com/office/officeart/2005/8/layout/hierarchy3"/>
    <dgm:cxn modelId="{18FE62BD-DB79-40FD-BD86-0B219BCB37E7}" type="presParOf" srcId="{48C9E165-64EC-4422-8EE1-106D65E3EB0B}" destId="{1B784206-7941-4CB7-9075-A782DE741DBD}" srcOrd="0" destOrd="0" presId="urn:microsoft.com/office/officeart/2005/8/layout/hierarchy3"/>
    <dgm:cxn modelId="{ADC9B811-6145-40A3-A144-D5A5E0C803FA}" type="presParOf" srcId="{1B784206-7941-4CB7-9075-A782DE741DBD}" destId="{E2A93912-8CA1-4A87-993D-71CA1478A065}" srcOrd="0" destOrd="0" presId="urn:microsoft.com/office/officeart/2005/8/layout/hierarchy3"/>
    <dgm:cxn modelId="{8FE1C371-B5E8-40ED-8708-07FB11339271}" type="presParOf" srcId="{E2A93912-8CA1-4A87-993D-71CA1478A065}" destId="{7A445AA6-D768-4E28-A6E5-1577F6ADF3AC}" srcOrd="0" destOrd="0" presId="urn:microsoft.com/office/officeart/2005/8/layout/hierarchy3"/>
    <dgm:cxn modelId="{D8A03905-CFB0-43BA-BE2B-CCAABC540B62}" type="presParOf" srcId="{E2A93912-8CA1-4A87-993D-71CA1478A065}" destId="{7204240B-CFC7-46C3-86BE-AC0D0AFDDF87}" srcOrd="1" destOrd="0" presId="urn:microsoft.com/office/officeart/2005/8/layout/hierarchy3"/>
    <dgm:cxn modelId="{96B4C7EE-441C-47AE-85E2-6C37FC4F082D}" type="presParOf" srcId="{1B784206-7941-4CB7-9075-A782DE741DBD}" destId="{FFC16B94-2702-4E11-A484-2ECF89F5D30C}" srcOrd="1" destOrd="0" presId="urn:microsoft.com/office/officeart/2005/8/layout/hierarchy3"/>
    <dgm:cxn modelId="{1968D1AF-4612-49E8-9798-B5340E303E75}" type="presParOf" srcId="{FFC16B94-2702-4E11-A484-2ECF89F5D30C}" destId="{ED3E9103-A2C6-4523-9E2C-8D4B23715CE6}" srcOrd="0" destOrd="0" presId="urn:microsoft.com/office/officeart/2005/8/layout/hierarchy3"/>
    <dgm:cxn modelId="{0A87C214-823D-4B0A-A468-9C73B630D26C}" type="presParOf" srcId="{FFC16B94-2702-4E11-A484-2ECF89F5D30C}" destId="{8A5E29EF-5435-4EB4-B4B0-85C01A4D14ED}" srcOrd="1" destOrd="0" presId="urn:microsoft.com/office/officeart/2005/8/layout/hierarchy3"/>
    <dgm:cxn modelId="{64A14349-BDF1-450C-AD75-F672E0D4E6DF}" type="presParOf" srcId="{FFC16B94-2702-4E11-A484-2ECF89F5D30C}" destId="{5FBF5DA4-1871-4E9B-A6AF-106CC1E249EB}" srcOrd="2" destOrd="0" presId="urn:microsoft.com/office/officeart/2005/8/layout/hierarchy3"/>
    <dgm:cxn modelId="{9BBAE601-C382-4B5F-9441-5F5D44B68365}" type="presParOf" srcId="{FFC16B94-2702-4E11-A484-2ECF89F5D30C}" destId="{396EB55B-F2AF-4765-960C-8D51B0D96BF5}" srcOrd="3" destOrd="0" presId="urn:microsoft.com/office/officeart/2005/8/layout/hierarchy3"/>
    <dgm:cxn modelId="{2083F89C-7B89-4E4B-A9D2-6A6DE2153A5D}" type="presParOf" srcId="{48C9E165-64EC-4422-8EE1-106D65E3EB0B}" destId="{C75F5BE2-776C-40C8-8A8E-FECEAC2B395E}" srcOrd="1" destOrd="0" presId="urn:microsoft.com/office/officeart/2005/8/layout/hierarchy3"/>
    <dgm:cxn modelId="{C567DB60-67FA-43A2-9BE3-563126C35B81}" type="presParOf" srcId="{C75F5BE2-776C-40C8-8A8E-FECEAC2B395E}" destId="{00821928-FE44-4C85-9BD1-DD04D43B5425}" srcOrd="0" destOrd="0" presId="urn:microsoft.com/office/officeart/2005/8/layout/hierarchy3"/>
    <dgm:cxn modelId="{C2E9D16C-1C88-4B36-A1F9-C38B724508D2}" type="presParOf" srcId="{00821928-FE44-4C85-9BD1-DD04D43B5425}" destId="{D100326A-C2D6-410B-A5BE-8EDA55153989}" srcOrd="0" destOrd="0" presId="urn:microsoft.com/office/officeart/2005/8/layout/hierarchy3"/>
    <dgm:cxn modelId="{D1230AEA-A754-4E08-950A-B541F5B4C471}" type="presParOf" srcId="{00821928-FE44-4C85-9BD1-DD04D43B5425}" destId="{19735EEB-C9A4-47A0-9248-D486796D5768}" srcOrd="1" destOrd="0" presId="urn:microsoft.com/office/officeart/2005/8/layout/hierarchy3"/>
    <dgm:cxn modelId="{73B51656-3814-486F-A261-76960CA399B2}" type="presParOf" srcId="{C75F5BE2-776C-40C8-8A8E-FECEAC2B395E}" destId="{B36A3313-BC03-4D09-BCA3-96697D23E26E}" srcOrd="1" destOrd="0" presId="urn:microsoft.com/office/officeart/2005/8/layout/hierarchy3"/>
    <dgm:cxn modelId="{D673C0E6-36BA-4D6B-ADD5-920FE6147A0D}" type="presParOf" srcId="{B36A3313-BC03-4D09-BCA3-96697D23E26E}" destId="{CBAC109E-B5FB-43E5-AA6D-EE602F778DF2}" srcOrd="0" destOrd="0" presId="urn:microsoft.com/office/officeart/2005/8/layout/hierarchy3"/>
    <dgm:cxn modelId="{7B065E30-70CD-4040-9EC7-D7569AC02F6B}" type="presParOf" srcId="{B36A3313-BC03-4D09-BCA3-96697D23E26E}" destId="{6583C313-A0E1-44C9-A21F-59833F8E58C7}" srcOrd="1" destOrd="0" presId="urn:microsoft.com/office/officeart/2005/8/layout/hierarchy3"/>
    <dgm:cxn modelId="{762BD0EB-2871-440C-A24A-506998D145FB}" type="presParOf" srcId="{B36A3313-BC03-4D09-BCA3-96697D23E26E}" destId="{969C601B-DFBA-4724-A4D6-330C6C393E60}" srcOrd="2" destOrd="0" presId="urn:microsoft.com/office/officeart/2005/8/layout/hierarchy3"/>
    <dgm:cxn modelId="{C8DE578C-78AC-4DB9-AA0E-0FBF6D7274BA}" type="presParOf" srcId="{B36A3313-BC03-4D09-BCA3-96697D23E26E}" destId="{431856CB-8195-44D0-B35E-0E20307171D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F807-8E34-4C67-B44B-D87424031AD0}" type="pres">
      <dgm:prSet presAssocID="{3052FE0B-E7C9-4AC8-9779-5891B9598F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4E753995-7E37-4615-881B-44B5350C6C9F}" type="pres">
      <dgm:prSet presAssocID="{365178C5-920B-496D-A05A-2FF862D5201E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70EC1D63-501C-4B9E-8349-A3D8432F1E79}" type="presOf" srcId="{29DFD171-2AF8-4134-B77D-EA44DB9C6BA6}" destId="{117AC754-31B3-45CE-8307-D5C6499EDEB2}" srcOrd="0" destOrd="0" presId="urn:microsoft.com/office/officeart/2005/8/layout/pList1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D838C362-DEE4-46CA-BA28-B53E1E52BBB9}" type="presOf" srcId="{866B6AA0-EEE5-4527-B22B-6A2740A6201D}" destId="{0A9EA390-15BC-41D0-9AC2-32D11F67CE51}" srcOrd="0" destOrd="0" presId="urn:microsoft.com/office/officeart/2005/8/layout/pList1"/>
    <dgm:cxn modelId="{E884EE60-D29C-49B1-8734-C4155D431F38}" type="presOf" srcId="{4448D726-ACF4-47A7-97BF-20E1A09B9E58}" destId="{971AA755-DF2D-49F4-9CE4-735C6D629206}" srcOrd="0" destOrd="0" presId="urn:microsoft.com/office/officeart/2005/8/layout/pList1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F7D7D131-3792-4943-A157-27B82304D851}" type="presOf" srcId="{14FCBD3B-13B1-4655-8290-C5A2FAF78431}" destId="{2601CE88-F163-45D3-8767-76901557BC99}" srcOrd="0" destOrd="0" presId="urn:microsoft.com/office/officeart/2005/8/layout/pList1"/>
    <dgm:cxn modelId="{AE7FA959-E64E-4CB2-B0B1-C487FD809366}" type="presOf" srcId="{434352F1-B3D0-4637-AB2F-2190167EBD2B}" destId="{7643E017-7726-419F-9494-CF4E90230249}" srcOrd="0" destOrd="0" presId="urn:microsoft.com/office/officeart/2005/8/layout/pList1"/>
    <dgm:cxn modelId="{454E7F32-6E54-463C-B3D0-24971AE9B167}" type="presOf" srcId="{6B852434-6595-451E-809D-A5E3583D2CF9}" destId="{2AC92742-A042-4ED2-B99A-5DCC3D1A8346}" srcOrd="0" destOrd="0" presId="urn:microsoft.com/office/officeart/2005/8/layout/pList1"/>
    <dgm:cxn modelId="{916F13E2-ACFA-4531-B3F9-8B7A93BD6D0A}" type="presOf" srcId="{CAA2079A-A198-4E69-8216-FC5566D5C83C}" destId="{72900849-47F1-4F13-8FD6-3945EBA4178E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82BFFBA5-535B-4569-834A-9ADA188A435D}" type="presOf" srcId="{3052FE0B-E7C9-4AC8-9779-5891B9598FC0}" destId="{3A53F807-8E34-4C67-B44B-D87424031AD0}" srcOrd="0" destOrd="0" presId="urn:microsoft.com/office/officeart/2005/8/layout/pList1"/>
    <dgm:cxn modelId="{1F4858D6-D8E6-47A6-B9BA-69E3A0E8767A}" type="presOf" srcId="{365178C5-920B-496D-A05A-2FF862D5201E}" destId="{4E753995-7E37-4615-881B-44B5350C6C9F}" srcOrd="0" destOrd="0" presId="urn:microsoft.com/office/officeart/2005/8/layout/pList1"/>
    <dgm:cxn modelId="{9F8DA1CF-5289-4F97-B325-6F0211FFAF20}" type="presOf" srcId="{94058751-1CA9-442D-84FD-4ED65AC2594D}" destId="{D94279AA-2020-427D-ADD9-08FC00C22BDA}" srcOrd="0" destOrd="0" presId="urn:microsoft.com/office/officeart/2005/8/layout/pList1"/>
    <dgm:cxn modelId="{2D766E26-D7DF-49F1-85C3-C2C61894F739}" type="presParOf" srcId="{0A9EA390-15BC-41D0-9AC2-32D11F67CE51}" destId="{E8FC6D94-5F62-4FEE-A53E-03C0FF9FE27C}" srcOrd="0" destOrd="0" presId="urn:microsoft.com/office/officeart/2005/8/layout/pList1"/>
    <dgm:cxn modelId="{04972734-1C80-4542-9D62-6349C5D7369B}" type="presParOf" srcId="{E8FC6D94-5F62-4FEE-A53E-03C0FF9FE27C}" destId="{7A3582A2-7A1C-49FD-8964-60F49BB23588}" srcOrd="0" destOrd="0" presId="urn:microsoft.com/office/officeart/2005/8/layout/pList1"/>
    <dgm:cxn modelId="{351A78C7-A312-4AD1-8AAA-F56B202F8778}" type="presParOf" srcId="{E8FC6D94-5F62-4FEE-A53E-03C0FF9FE27C}" destId="{2601CE88-F163-45D3-8767-76901557BC99}" srcOrd="1" destOrd="0" presId="urn:microsoft.com/office/officeart/2005/8/layout/pList1"/>
    <dgm:cxn modelId="{306BFF8F-86BF-47BF-A6F2-661C19E22681}" type="presParOf" srcId="{0A9EA390-15BC-41D0-9AC2-32D11F67CE51}" destId="{7643E017-7726-419F-9494-CF4E90230249}" srcOrd="1" destOrd="0" presId="urn:microsoft.com/office/officeart/2005/8/layout/pList1"/>
    <dgm:cxn modelId="{62783F83-14DE-4376-B505-1B4F7DA9E383}" type="presParOf" srcId="{0A9EA390-15BC-41D0-9AC2-32D11F67CE51}" destId="{494B02A2-D56A-4E26-BEC0-DCB94A384E85}" srcOrd="2" destOrd="0" presId="urn:microsoft.com/office/officeart/2005/8/layout/pList1"/>
    <dgm:cxn modelId="{167D76B6-4170-4BB2-8776-D43E889825C6}" type="presParOf" srcId="{494B02A2-D56A-4E26-BEC0-DCB94A384E85}" destId="{8148ED1A-4D01-4166-A6B6-948F6D2C2EEE}" srcOrd="0" destOrd="0" presId="urn:microsoft.com/office/officeart/2005/8/layout/pList1"/>
    <dgm:cxn modelId="{26C7B557-EF49-4203-BFDB-58650F8DF568}" type="presParOf" srcId="{494B02A2-D56A-4E26-BEC0-DCB94A384E85}" destId="{971AA755-DF2D-49F4-9CE4-735C6D629206}" srcOrd="1" destOrd="0" presId="urn:microsoft.com/office/officeart/2005/8/layout/pList1"/>
    <dgm:cxn modelId="{348A8075-98B8-432C-831D-DED331660B8E}" type="presParOf" srcId="{0A9EA390-15BC-41D0-9AC2-32D11F67CE51}" destId="{3A53F807-8E34-4C67-B44B-D87424031AD0}" srcOrd="3" destOrd="0" presId="urn:microsoft.com/office/officeart/2005/8/layout/pList1"/>
    <dgm:cxn modelId="{C5364D19-4532-405C-ABFA-320E95180334}" type="presParOf" srcId="{0A9EA390-15BC-41D0-9AC2-32D11F67CE51}" destId="{A2D01D4F-FBCA-41B6-994F-55111CFBE98E}" srcOrd="4" destOrd="0" presId="urn:microsoft.com/office/officeart/2005/8/layout/pList1"/>
    <dgm:cxn modelId="{0A193E99-D742-44A8-9C21-21B0B96C9672}" type="presParOf" srcId="{A2D01D4F-FBCA-41B6-994F-55111CFBE98E}" destId="{35C0A6CD-5759-4185-B165-131AB95BAC0A}" srcOrd="0" destOrd="0" presId="urn:microsoft.com/office/officeart/2005/8/layout/pList1"/>
    <dgm:cxn modelId="{DC74FA39-7608-4DD7-8934-42AFDA479A25}" type="presParOf" srcId="{A2D01D4F-FBCA-41B6-994F-55111CFBE98E}" destId="{2AC92742-A042-4ED2-B99A-5DCC3D1A8346}" srcOrd="1" destOrd="0" presId="urn:microsoft.com/office/officeart/2005/8/layout/pList1"/>
    <dgm:cxn modelId="{2CD0F7ED-DA03-443D-A9A8-EA035FD70FBF}" type="presParOf" srcId="{0A9EA390-15BC-41D0-9AC2-32D11F67CE51}" destId="{117AC754-31B3-45CE-8307-D5C6499EDEB2}" srcOrd="5" destOrd="0" presId="urn:microsoft.com/office/officeart/2005/8/layout/pList1"/>
    <dgm:cxn modelId="{086183EB-22FE-44DF-812D-549D73C488FA}" type="presParOf" srcId="{0A9EA390-15BC-41D0-9AC2-32D11F67CE51}" destId="{93967594-10EF-40D4-9B31-CD13AB9F6708}" srcOrd="6" destOrd="0" presId="urn:microsoft.com/office/officeart/2005/8/layout/pList1"/>
    <dgm:cxn modelId="{3FEF7A7E-311A-4B77-9F90-4351F1C47E84}" type="presParOf" srcId="{93967594-10EF-40D4-9B31-CD13AB9F6708}" destId="{40005638-BD04-4430-A30B-44853F57B9B8}" srcOrd="0" destOrd="0" presId="urn:microsoft.com/office/officeart/2005/8/layout/pList1"/>
    <dgm:cxn modelId="{90B06BD8-9708-4AAB-B816-E155B2DE8A67}" type="presParOf" srcId="{93967594-10EF-40D4-9B31-CD13AB9F6708}" destId="{4E753995-7E37-4615-881B-44B5350C6C9F}" srcOrd="1" destOrd="0" presId="urn:microsoft.com/office/officeart/2005/8/layout/pList1"/>
    <dgm:cxn modelId="{4F5655B8-CB7D-442F-8A3F-26345587F671}" type="presParOf" srcId="{0A9EA390-15BC-41D0-9AC2-32D11F67CE51}" destId="{72900849-47F1-4F13-8FD6-3945EBA4178E}" srcOrd="7" destOrd="0" presId="urn:microsoft.com/office/officeart/2005/8/layout/pList1"/>
    <dgm:cxn modelId="{5D66E163-C718-40BB-A40C-82248D4F66EB}" type="presParOf" srcId="{0A9EA390-15BC-41D0-9AC2-32D11F67CE51}" destId="{0D4FAFE6-79A5-49FF-A6C0-45770AD3A4B3}" srcOrd="8" destOrd="0" presId="urn:microsoft.com/office/officeart/2005/8/layout/pList1"/>
    <dgm:cxn modelId="{6C50064B-12E2-4442-A57F-2835C063E988}" type="presParOf" srcId="{0D4FAFE6-79A5-49FF-A6C0-45770AD3A4B3}" destId="{D61D40C1-62EC-44AD-B3DA-3EF29ED03413}" srcOrd="0" destOrd="0" presId="urn:microsoft.com/office/officeart/2005/8/layout/pList1"/>
    <dgm:cxn modelId="{CFD77185-05F2-4C7F-A0E8-CEA47F43CFDC}" type="presParOf" srcId="{0D4FAFE6-79A5-49FF-A6C0-45770AD3A4B3}" destId="{D94279AA-2020-427D-ADD9-08FC00C22BD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Virus Corona</a:t>
          </a: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F807-8E34-4C67-B44B-D87424031AD0}" type="pres">
      <dgm:prSet presAssocID="{3052FE0B-E7C9-4AC8-9779-5891B9598F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4E753995-7E37-4615-881B-44B5350C6C9F}" type="pres">
      <dgm:prSet presAssocID="{365178C5-920B-496D-A05A-2FF862D5201E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2000" r="-12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AF9432-E0E6-4D66-BEC2-2B104A786EA3}" type="presOf" srcId="{94058751-1CA9-442D-84FD-4ED65AC2594D}" destId="{D94279AA-2020-427D-ADD9-08FC00C22BDA}" srcOrd="0" destOrd="0" presId="urn:microsoft.com/office/officeart/2005/8/layout/pList1"/>
    <dgm:cxn modelId="{25F12B41-5F65-4C90-88BF-797C02264165}" type="presOf" srcId="{CAA2079A-A198-4E69-8216-FC5566D5C83C}" destId="{72900849-47F1-4F13-8FD6-3945EBA4178E}" srcOrd="0" destOrd="0" presId="urn:microsoft.com/office/officeart/2005/8/layout/pList1"/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DEA56578-DBF5-49AE-BDA5-00DC885B60BD}" type="presOf" srcId="{3052FE0B-E7C9-4AC8-9779-5891B9598FC0}" destId="{3A53F807-8E34-4C67-B44B-D87424031AD0}" srcOrd="0" destOrd="0" presId="urn:microsoft.com/office/officeart/2005/8/layout/pList1"/>
    <dgm:cxn modelId="{D73C3F9B-40C1-4066-9548-C89B39434489}" type="presOf" srcId="{14FCBD3B-13B1-4655-8290-C5A2FAF78431}" destId="{2601CE88-F163-45D3-8767-76901557BC99}" srcOrd="0" destOrd="0" presId="urn:microsoft.com/office/officeart/2005/8/layout/pList1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F26BD086-ED18-4FC6-8DA2-4FA31BED42E2}" type="presOf" srcId="{434352F1-B3D0-4637-AB2F-2190167EBD2B}" destId="{7643E017-7726-419F-9494-CF4E90230249}" srcOrd="0" destOrd="0" presId="urn:microsoft.com/office/officeart/2005/8/layout/pList1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CA4B91FC-A6DB-4675-B99B-8E442A4B9AAA}" type="presOf" srcId="{6B852434-6595-451E-809D-A5E3583D2CF9}" destId="{2AC92742-A042-4ED2-B99A-5DCC3D1A8346}" srcOrd="0" destOrd="0" presId="urn:microsoft.com/office/officeart/2005/8/layout/pList1"/>
    <dgm:cxn modelId="{5981BCAA-926A-4BA2-A3C7-A9408D319BA6}" type="presOf" srcId="{4448D726-ACF4-47A7-97BF-20E1A09B9E58}" destId="{971AA755-DF2D-49F4-9CE4-735C6D629206}" srcOrd="0" destOrd="0" presId="urn:microsoft.com/office/officeart/2005/8/layout/pList1"/>
    <dgm:cxn modelId="{C1514CF0-6E22-42A9-BC3B-7D2094C1D595}" type="presOf" srcId="{866B6AA0-EEE5-4527-B22B-6A2740A6201D}" destId="{0A9EA390-15BC-41D0-9AC2-32D11F67CE51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CBE4329B-32A0-484B-A13C-15FE5F5EE335}" type="presOf" srcId="{29DFD171-2AF8-4134-B77D-EA44DB9C6BA6}" destId="{117AC754-31B3-45CE-8307-D5C6499EDEB2}" srcOrd="0" destOrd="0" presId="urn:microsoft.com/office/officeart/2005/8/layout/pList1"/>
    <dgm:cxn modelId="{A997D124-9C9C-45C8-822B-B6E2D6BD0693}" type="presOf" srcId="{365178C5-920B-496D-A05A-2FF862D5201E}" destId="{4E753995-7E37-4615-881B-44B5350C6C9F}" srcOrd="0" destOrd="0" presId="urn:microsoft.com/office/officeart/2005/8/layout/pList1"/>
    <dgm:cxn modelId="{281511D4-3F5B-4A01-95CB-32F1EE9E2F76}" type="presParOf" srcId="{0A9EA390-15BC-41D0-9AC2-32D11F67CE51}" destId="{E8FC6D94-5F62-4FEE-A53E-03C0FF9FE27C}" srcOrd="0" destOrd="0" presId="urn:microsoft.com/office/officeart/2005/8/layout/pList1"/>
    <dgm:cxn modelId="{D8242590-2EA4-4437-8FB5-209F4CBF1309}" type="presParOf" srcId="{E8FC6D94-5F62-4FEE-A53E-03C0FF9FE27C}" destId="{7A3582A2-7A1C-49FD-8964-60F49BB23588}" srcOrd="0" destOrd="0" presId="urn:microsoft.com/office/officeart/2005/8/layout/pList1"/>
    <dgm:cxn modelId="{8AF349F5-8A7A-43BD-9D01-04E974F75005}" type="presParOf" srcId="{E8FC6D94-5F62-4FEE-A53E-03C0FF9FE27C}" destId="{2601CE88-F163-45D3-8767-76901557BC99}" srcOrd="1" destOrd="0" presId="urn:microsoft.com/office/officeart/2005/8/layout/pList1"/>
    <dgm:cxn modelId="{16C003AF-8232-4B59-A7A9-9F61465926D8}" type="presParOf" srcId="{0A9EA390-15BC-41D0-9AC2-32D11F67CE51}" destId="{7643E017-7726-419F-9494-CF4E90230249}" srcOrd="1" destOrd="0" presId="urn:microsoft.com/office/officeart/2005/8/layout/pList1"/>
    <dgm:cxn modelId="{7DB24309-E00F-4A48-99BF-11739CE66C6E}" type="presParOf" srcId="{0A9EA390-15BC-41D0-9AC2-32D11F67CE51}" destId="{494B02A2-D56A-4E26-BEC0-DCB94A384E85}" srcOrd="2" destOrd="0" presId="urn:microsoft.com/office/officeart/2005/8/layout/pList1"/>
    <dgm:cxn modelId="{1EA78455-1A57-4BE9-9550-7F0B021742C0}" type="presParOf" srcId="{494B02A2-D56A-4E26-BEC0-DCB94A384E85}" destId="{8148ED1A-4D01-4166-A6B6-948F6D2C2EEE}" srcOrd="0" destOrd="0" presId="urn:microsoft.com/office/officeart/2005/8/layout/pList1"/>
    <dgm:cxn modelId="{6A62478E-DF2E-4F85-932A-8534B9E4A761}" type="presParOf" srcId="{494B02A2-D56A-4E26-BEC0-DCB94A384E85}" destId="{971AA755-DF2D-49F4-9CE4-735C6D629206}" srcOrd="1" destOrd="0" presId="urn:microsoft.com/office/officeart/2005/8/layout/pList1"/>
    <dgm:cxn modelId="{59D92FD6-D6FD-475B-8B1A-714CF58638FC}" type="presParOf" srcId="{0A9EA390-15BC-41D0-9AC2-32D11F67CE51}" destId="{3A53F807-8E34-4C67-B44B-D87424031AD0}" srcOrd="3" destOrd="0" presId="urn:microsoft.com/office/officeart/2005/8/layout/pList1"/>
    <dgm:cxn modelId="{A610A32B-8FFC-4135-9630-885DDA7ECE35}" type="presParOf" srcId="{0A9EA390-15BC-41D0-9AC2-32D11F67CE51}" destId="{A2D01D4F-FBCA-41B6-994F-55111CFBE98E}" srcOrd="4" destOrd="0" presId="urn:microsoft.com/office/officeart/2005/8/layout/pList1"/>
    <dgm:cxn modelId="{F2EAC444-F074-499A-AF42-AEDB916C139A}" type="presParOf" srcId="{A2D01D4F-FBCA-41B6-994F-55111CFBE98E}" destId="{35C0A6CD-5759-4185-B165-131AB95BAC0A}" srcOrd="0" destOrd="0" presId="urn:microsoft.com/office/officeart/2005/8/layout/pList1"/>
    <dgm:cxn modelId="{A513C48A-7560-4DFC-8F79-64AF8EEDD842}" type="presParOf" srcId="{A2D01D4F-FBCA-41B6-994F-55111CFBE98E}" destId="{2AC92742-A042-4ED2-B99A-5DCC3D1A8346}" srcOrd="1" destOrd="0" presId="urn:microsoft.com/office/officeart/2005/8/layout/pList1"/>
    <dgm:cxn modelId="{A91B0DB2-ABF7-4D36-8BEA-AB81EF0628C8}" type="presParOf" srcId="{0A9EA390-15BC-41D0-9AC2-32D11F67CE51}" destId="{117AC754-31B3-45CE-8307-D5C6499EDEB2}" srcOrd="5" destOrd="0" presId="urn:microsoft.com/office/officeart/2005/8/layout/pList1"/>
    <dgm:cxn modelId="{B1F11E43-C448-4F31-9EC3-57C4CB554B81}" type="presParOf" srcId="{0A9EA390-15BC-41D0-9AC2-32D11F67CE51}" destId="{93967594-10EF-40D4-9B31-CD13AB9F6708}" srcOrd="6" destOrd="0" presId="urn:microsoft.com/office/officeart/2005/8/layout/pList1"/>
    <dgm:cxn modelId="{11B3492F-8AA4-472C-9A35-106B8022131A}" type="presParOf" srcId="{93967594-10EF-40D4-9B31-CD13AB9F6708}" destId="{40005638-BD04-4430-A30B-44853F57B9B8}" srcOrd="0" destOrd="0" presId="urn:microsoft.com/office/officeart/2005/8/layout/pList1"/>
    <dgm:cxn modelId="{3341A172-C44E-4A01-992E-CEF6E8A416D3}" type="presParOf" srcId="{93967594-10EF-40D4-9B31-CD13AB9F6708}" destId="{4E753995-7E37-4615-881B-44B5350C6C9F}" srcOrd="1" destOrd="0" presId="urn:microsoft.com/office/officeart/2005/8/layout/pList1"/>
    <dgm:cxn modelId="{263D2FA1-8966-4BFE-B513-84335667FB93}" type="presParOf" srcId="{0A9EA390-15BC-41D0-9AC2-32D11F67CE51}" destId="{72900849-47F1-4F13-8FD6-3945EBA4178E}" srcOrd="7" destOrd="0" presId="urn:microsoft.com/office/officeart/2005/8/layout/pList1"/>
    <dgm:cxn modelId="{24ADC957-5826-4E0D-BD5F-69A962E6CAA9}" type="presParOf" srcId="{0A9EA390-15BC-41D0-9AC2-32D11F67CE51}" destId="{0D4FAFE6-79A5-49FF-A6C0-45770AD3A4B3}" srcOrd="8" destOrd="0" presId="urn:microsoft.com/office/officeart/2005/8/layout/pList1"/>
    <dgm:cxn modelId="{453BE46F-1CCD-4C2F-99B4-6D3CF988E313}" type="presParOf" srcId="{0D4FAFE6-79A5-49FF-A6C0-45770AD3A4B3}" destId="{D61D40C1-62EC-44AD-B3DA-3EF29ED03413}" srcOrd="0" destOrd="0" presId="urn:microsoft.com/office/officeart/2005/8/layout/pList1"/>
    <dgm:cxn modelId="{B1B51089-3177-4BB2-BD80-7835062D023C}" type="presParOf" srcId="{0D4FAFE6-79A5-49FF-A6C0-45770AD3A4B3}" destId="{D94279AA-2020-427D-ADD9-08FC00C22BD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giày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lam</a:t>
          </a: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Vi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E.Coli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2601CE88-F163-45D3-8767-76901557BC99}" type="pres">
      <dgm:prSet presAssocID="{14FCBD3B-13B1-4655-8290-C5A2FAF7843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1" presStyleCnt="4" custLinFactNeighborX="3067" custLinFactNeighborY="2476"/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1" presStyleCnt="4" custLinFactNeighborX="2964" custLinFactNeighborY="-28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4E753995-7E37-4615-881B-44B5350C6C9F}" type="pres">
      <dgm:prSet presAssocID="{365178C5-920B-496D-A05A-2FF862D5201E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2000" r="-12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D4D18-672F-426C-8BB4-3107222B337F}" srcId="{866B6AA0-EEE5-4527-B22B-6A2740A6201D}" destId="{6B852434-6595-451E-809D-A5E3583D2CF9}" srcOrd="1" destOrd="0" parTransId="{A0687605-775D-46F1-A80F-12E0B04A8494}" sibTransId="{29DFD171-2AF8-4134-B77D-EA44DB9C6BA6}"/>
    <dgm:cxn modelId="{6C99488D-6B53-4EE0-B439-DB2548E4DB49}" type="presOf" srcId="{14FCBD3B-13B1-4655-8290-C5A2FAF78431}" destId="{2601CE88-F163-45D3-8767-76901557BC99}" srcOrd="0" destOrd="0" presId="urn:microsoft.com/office/officeart/2005/8/layout/pList1"/>
    <dgm:cxn modelId="{24335D3E-5110-408D-975B-E9AC56D9027E}" type="presOf" srcId="{434352F1-B3D0-4637-AB2F-2190167EBD2B}" destId="{7643E017-7726-419F-9494-CF4E90230249}" srcOrd="0" destOrd="0" presId="urn:microsoft.com/office/officeart/2005/8/layout/pList1"/>
    <dgm:cxn modelId="{EB915C23-240A-49B0-82D3-3A0F7AAC096C}" type="presOf" srcId="{365178C5-920B-496D-A05A-2FF862D5201E}" destId="{4E753995-7E37-4615-881B-44B5350C6C9F}" srcOrd="0" destOrd="0" presId="urn:microsoft.com/office/officeart/2005/8/layout/pList1"/>
    <dgm:cxn modelId="{82C3AFC2-7AC1-4213-A13A-987A89E6DCB0}" srcId="{866B6AA0-EEE5-4527-B22B-6A2740A6201D}" destId="{94058751-1CA9-442D-84FD-4ED65AC2594D}" srcOrd="3" destOrd="0" parTransId="{506DBAA0-06FC-4C4D-818B-4427735460D8}" sibTransId="{E82A5D6D-B173-43E3-8A43-F083799E01BE}"/>
    <dgm:cxn modelId="{3D366C74-D542-41E5-ADB7-A6D5F494A187}" type="presOf" srcId="{6B852434-6595-451E-809D-A5E3583D2CF9}" destId="{2AC92742-A042-4ED2-B99A-5DCC3D1A8346}" srcOrd="0" destOrd="0" presId="urn:microsoft.com/office/officeart/2005/8/layout/pList1"/>
    <dgm:cxn modelId="{327FC3AA-3E63-428D-9C43-3BB9E61E6F9E}" type="presOf" srcId="{CAA2079A-A198-4E69-8216-FC5566D5C83C}" destId="{72900849-47F1-4F13-8FD6-3945EBA4178E}" srcOrd="0" destOrd="0" presId="urn:microsoft.com/office/officeart/2005/8/layout/pList1"/>
    <dgm:cxn modelId="{215D6AA6-DE78-445F-B73D-F97EADAAC244}" srcId="{866B6AA0-EEE5-4527-B22B-6A2740A6201D}" destId="{365178C5-920B-496D-A05A-2FF862D5201E}" srcOrd="2" destOrd="0" parTransId="{E915278A-7521-4C8D-8814-81AA6707EB0D}" sibTransId="{CAA2079A-A198-4E69-8216-FC5566D5C83C}"/>
    <dgm:cxn modelId="{102EA958-9961-4BE2-BDEB-42B0129FC760}" type="presOf" srcId="{866B6AA0-EEE5-4527-B22B-6A2740A6201D}" destId="{0A9EA390-15BC-41D0-9AC2-32D11F67CE51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ACEE6BA0-90F9-4F34-BED9-C3D41032F5E3}" type="presOf" srcId="{94058751-1CA9-442D-84FD-4ED65AC2594D}" destId="{D94279AA-2020-427D-ADD9-08FC00C22BDA}" srcOrd="0" destOrd="0" presId="urn:microsoft.com/office/officeart/2005/8/layout/pList1"/>
    <dgm:cxn modelId="{CD68540E-B25B-4323-930A-03922F4611BD}" type="presOf" srcId="{29DFD171-2AF8-4134-B77D-EA44DB9C6BA6}" destId="{117AC754-31B3-45CE-8307-D5C6499EDEB2}" srcOrd="0" destOrd="0" presId="urn:microsoft.com/office/officeart/2005/8/layout/pList1"/>
    <dgm:cxn modelId="{A38FDBC8-E880-4F2D-81F2-1C9C322F8E9A}" type="presParOf" srcId="{0A9EA390-15BC-41D0-9AC2-32D11F67CE51}" destId="{E8FC6D94-5F62-4FEE-A53E-03C0FF9FE27C}" srcOrd="0" destOrd="0" presId="urn:microsoft.com/office/officeart/2005/8/layout/pList1"/>
    <dgm:cxn modelId="{D45AFF9F-0AEC-45FA-8C47-7F7B015152BD}" type="presParOf" srcId="{E8FC6D94-5F62-4FEE-A53E-03C0FF9FE27C}" destId="{7A3582A2-7A1C-49FD-8964-60F49BB23588}" srcOrd="0" destOrd="0" presId="urn:microsoft.com/office/officeart/2005/8/layout/pList1"/>
    <dgm:cxn modelId="{8C8E3C1D-1705-4C2B-819E-684CA387CBCA}" type="presParOf" srcId="{E8FC6D94-5F62-4FEE-A53E-03C0FF9FE27C}" destId="{2601CE88-F163-45D3-8767-76901557BC99}" srcOrd="1" destOrd="0" presId="urn:microsoft.com/office/officeart/2005/8/layout/pList1"/>
    <dgm:cxn modelId="{53C54CAE-9B18-482E-B0FC-BDC2ACE7EB43}" type="presParOf" srcId="{0A9EA390-15BC-41D0-9AC2-32D11F67CE51}" destId="{7643E017-7726-419F-9494-CF4E90230249}" srcOrd="1" destOrd="0" presId="urn:microsoft.com/office/officeart/2005/8/layout/pList1"/>
    <dgm:cxn modelId="{CE14DD3A-ABA8-429C-975C-C65E644C2F56}" type="presParOf" srcId="{0A9EA390-15BC-41D0-9AC2-32D11F67CE51}" destId="{A2D01D4F-FBCA-41B6-994F-55111CFBE98E}" srcOrd="2" destOrd="0" presId="urn:microsoft.com/office/officeart/2005/8/layout/pList1"/>
    <dgm:cxn modelId="{E28AD6C9-781D-4E6E-94ED-87E2F8C4FAE2}" type="presParOf" srcId="{A2D01D4F-FBCA-41B6-994F-55111CFBE98E}" destId="{35C0A6CD-5759-4185-B165-131AB95BAC0A}" srcOrd="0" destOrd="0" presId="urn:microsoft.com/office/officeart/2005/8/layout/pList1"/>
    <dgm:cxn modelId="{B8A34C34-9D29-4E95-8455-484D57E92470}" type="presParOf" srcId="{A2D01D4F-FBCA-41B6-994F-55111CFBE98E}" destId="{2AC92742-A042-4ED2-B99A-5DCC3D1A8346}" srcOrd="1" destOrd="0" presId="urn:microsoft.com/office/officeart/2005/8/layout/pList1"/>
    <dgm:cxn modelId="{39AF1221-9845-4E83-9720-3AB4FF111B23}" type="presParOf" srcId="{0A9EA390-15BC-41D0-9AC2-32D11F67CE51}" destId="{117AC754-31B3-45CE-8307-D5C6499EDEB2}" srcOrd="3" destOrd="0" presId="urn:microsoft.com/office/officeart/2005/8/layout/pList1"/>
    <dgm:cxn modelId="{4B2F7851-8AE1-43B3-88B1-2B4F158F8445}" type="presParOf" srcId="{0A9EA390-15BC-41D0-9AC2-32D11F67CE51}" destId="{93967594-10EF-40D4-9B31-CD13AB9F6708}" srcOrd="4" destOrd="0" presId="urn:microsoft.com/office/officeart/2005/8/layout/pList1"/>
    <dgm:cxn modelId="{92334FE5-4957-4D29-BBA7-BA29CFD4411E}" type="presParOf" srcId="{93967594-10EF-40D4-9B31-CD13AB9F6708}" destId="{40005638-BD04-4430-A30B-44853F57B9B8}" srcOrd="0" destOrd="0" presId="urn:microsoft.com/office/officeart/2005/8/layout/pList1"/>
    <dgm:cxn modelId="{207F85CF-5567-4445-ABB8-0D6A8644568F}" type="presParOf" srcId="{93967594-10EF-40D4-9B31-CD13AB9F6708}" destId="{4E753995-7E37-4615-881B-44B5350C6C9F}" srcOrd="1" destOrd="0" presId="urn:microsoft.com/office/officeart/2005/8/layout/pList1"/>
    <dgm:cxn modelId="{5595FAEC-6374-4561-84AC-EBCA36667301}" type="presParOf" srcId="{0A9EA390-15BC-41D0-9AC2-32D11F67CE51}" destId="{72900849-47F1-4F13-8FD6-3945EBA4178E}" srcOrd="5" destOrd="0" presId="urn:microsoft.com/office/officeart/2005/8/layout/pList1"/>
    <dgm:cxn modelId="{736D0AAA-DF3C-4C82-B017-C0CB5BE26C25}" type="presParOf" srcId="{0A9EA390-15BC-41D0-9AC2-32D11F67CE51}" destId="{0D4FAFE6-79A5-49FF-A6C0-45770AD3A4B3}" srcOrd="6" destOrd="0" presId="urn:microsoft.com/office/officeart/2005/8/layout/pList1"/>
    <dgm:cxn modelId="{F68290FB-CA13-41F3-AD85-8817E52523E9}" type="presParOf" srcId="{0D4FAFE6-79A5-49FF-A6C0-45770AD3A4B3}" destId="{D61D40C1-62EC-44AD-B3DA-3EF29ED03413}" srcOrd="0" destOrd="0" presId="urn:microsoft.com/office/officeart/2005/8/layout/pList1"/>
    <dgm:cxn modelId="{7DCC09AF-73FC-418D-AB77-AA47662191A1}" type="presParOf" srcId="{0D4FAFE6-79A5-49FF-A6C0-45770AD3A4B3}" destId="{D94279AA-2020-427D-ADD9-08FC00C22BD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6B6AA0-EEE5-4527-B22B-6A2740A6201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CBD3B-13B1-4655-8290-C5A2FAF78431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bắp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C0EC2-46C8-4DEB-88AB-A3B170617FC3}" type="parTrans" cxnId="{23991EE8-567C-4667-B63B-B75A0B90C449}">
      <dgm:prSet/>
      <dgm:spPr/>
      <dgm:t>
        <a:bodyPr/>
        <a:lstStyle/>
        <a:p>
          <a:endParaRPr lang="en-US"/>
        </a:p>
      </dgm:t>
    </dgm:pt>
    <dgm:pt modelId="{434352F1-B3D0-4637-AB2F-2190167EBD2B}" type="sibTrans" cxnId="{23991EE8-567C-4667-B63B-B75A0B90C449}">
      <dgm:prSet/>
      <dgm:spPr/>
      <dgm:t>
        <a:bodyPr/>
        <a:lstStyle/>
        <a:p>
          <a:endParaRPr lang="en-US"/>
        </a:p>
      </dgm:t>
    </dgm:pt>
    <dgm:pt modelId="{4448D726-ACF4-47A7-97BF-20E1A09B9E58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vằn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E02B6-7E69-473F-9EAA-DE3E7E23FAB1}" type="parTrans" cxnId="{173B6BD1-B3EE-4056-ACB4-AF77950A8AD6}">
      <dgm:prSet/>
      <dgm:spPr/>
      <dgm:t>
        <a:bodyPr/>
        <a:lstStyle/>
        <a:p>
          <a:endParaRPr lang="en-US"/>
        </a:p>
      </dgm:t>
    </dgm:pt>
    <dgm:pt modelId="{3052FE0B-E7C9-4AC8-9779-5891B9598FC0}" type="sibTrans" cxnId="{173B6BD1-B3EE-4056-ACB4-AF77950A8AD6}">
      <dgm:prSet/>
      <dgm:spPr/>
      <dgm:t>
        <a:bodyPr/>
        <a:lstStyle/>
        <a:p>
          <a:endParaRPr lang="en-US"/>
        </a:p>
      </dgm:t>
    </dgm:pt>
    <dgm:pt modelId="{6B852434-6595-451E-809D-A5E3583D2CF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687605-775D-46F1-A80F-12E0B04A8494}" type="parTrans" cxnId="{643D4D18-672F-426C-8BB4-3107222B337F}">
      <dgm:prSet/>
      <dgm:spPr/>
      <dgm:t>
        <a:bodyPr/>
        <a:lstStyle/>
        <a:p>
          <a:endParaRPr lang="en-US"/>
        </a:p>
      </dgm:t>
    </dgm:pt>
    <dgm:pt modelId="{29DFD171-2AF8-4134-B77D-EA44DB9C6BA6}" type="sibTrans" cxnId="{643D4D18-672F-426C-8BB4-3107222B337F}">
      <dgm:prSet/>
      <dgm:spPr/>
      <dgm:t>
        <a:bodyPr/>
        <a:lstStyle/>
        <a:p>
          <a:endParaRPr lang="en-US"/>
        </a:p>
      </dgm:t>
    </dgm:pt>
    <dgm:pt modelId="{94058751-1CA9-442D-84FD-4ED65AC2594D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 c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DBAA0-06FC-4C4D-818B-4427735460D8}" type="parTrans" cxnId="{82C3AFC2-7AC1-4213-A13A-987A89E6DCB0}">
      <dgm:prSet/>
      <dgm:spPr/>
      <dgm:t>
        <a:bodyPr/>
        <a:lstStyle/>
        <a:p>
          <a:endParaRPr lang="en-US"/>
        </a:p>
      </dgm:t>
    </dgm:pt>
    <dgm:pt modelId="{E82A5D6D-B173-43E3-8A43-F083799E01BE}" type="sibTrans" cxnId="{82C3AFC2-7AC1-4213-A13A-987A89E6DCB0}">
      <dgm:prSet/>
      <dgm:spPr/>
      <dgm:t>
        <a:bodyPr/>
        <a:lstStyle/>
        <a:p>
          <a:endParaRPr lang="en-US"/>
        </a:p>
      </dgm:t>
    </dgm:pt>
    <dgm:pt modelId="{365178C5-920B-496D-A05A-2FF862D5201E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xỉ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5278A-7521-4C8D-8814-81AA6707EB0D}" type="parTrans" cxnId="{215D6AA6-DE78-445F-B73D-F97EADAAC244}">
      <dgm:prSet/>
      <dgm:spPr/>
      <dgm:t>
        <a:bodyPr/>
        <a:lstStyle/>
        <a:p>
          <a:endParaRPr lang="en-US"/>
        </a:p>
      </dgm:t>
    </dgm:pt>
    <dgm:pt modelId="{CAA2079A-A198-4E69-8216-FC5566D5C83C}" type="sibTrans" cxnId="{215D6AA6-DE78-445F-B73D-F97EADAAC244}">
      <dgm:prSet/>
      <dgm:spPr/>
      <dgm:t>
        <a:bodyPr/>
        <a:lstStyle/>
        <a:p>
          <a:endParaRPr lang="en-US"/>
        </a:p>
      </dgm:t>
    </dgm:pt>
    <dgm:pt modelId="{0A9EA390-15BC-41D0-9AC2-32D11F67CE51}" type="pres">
      <dgm:prSet presAssocID="{866B6AA0-EEE5-4527-B22B-6A2740A620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FC6D94-5F62-4FEE-A53E-03C0FF9FE27C}" type="pres">
      <dgm:prSet presAssocID="{14FCBD3B-13B1-4655-8290-C5A2FAF78431}" presName="compNode" presStyleCnt="0"/>
      <dgm:spPr/>
    </dgm:pt>
    <dgm:pt modelId="{7A3582A2-7A1C-49FD-8964-60F49BB23588}" type="pres">
      <dgm:prSet presAssocID="{14FCBD3B-13B1-4655-8290-C5A2FAF78431}" presName="pictRect" presStyleLbl="node1" presStyleIdx="0" presStyleCnt="5" custLinFactNeighborX="-290" custLinFactNeighborY="993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2601CE88-F163-45D3-8767-76901557BC99}" type="pres">
      <dgm:prSet presAssocID="{14FCBD3B-13B1-4655-8290-C5A2FAF78431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3E017-7726-419F-9494-CF4E90230249}" type="pres">
      <dgm:prSet presAssocID="{434352F1-B3D0-4637-AB2F-2190167EBD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4B02A2-D56A-4E26-BEC0-DCB94A384E85}" type="pres">
      <dgm:prSet presAssocID="{4448D726-ACF4-47A7-97BF-20E1A09B9E58}" presName="compNode" presStyleCnt="0"/>
      <dgm:spPr/>
    </dgm:pt>
    <dgm:pt modelId="{8148ED1A-4D01-4166-A6B6-948F6D2C2EEE}" type="pres">
      <dgm:prSet presAssocID="{4448D726-ACF4-47A7-97BF-20E1A09B9E58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971AA755-DF2D-49F4-9CE4-735C6D629206}" type="pres">
      <dgm:prSet presAssocID="{4448D726-ACF4-47A7-97BF-20E1A09B9E58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3F807-8E34-4C67-B44B-D87424031AD0}" type="pres">
      <dgm:prSet presAssocID="{3052FE0B-E7C9-4AC8-9779-5891B9598F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D01D4F-FBCA-41B6-994F-55111CFBE98E}" type="pres">
      <dgm:prSet presAssocID="{6B852434-6595-451E-809D-A5E3583D2CF9}" presName="compNode" presStyleCnt="0"/>
      <dgm:spPr/>
    </dgm:pt>
    <dgm:pt modelId="{35C0A6CD-5759-4185-B165-131AB95BAC0A}" type="pres">
      <dgm:prSet presAssocID="{6B852434-6595-451E-809D-A5E3583D2CF9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2AC92742-A042-4ED2-B99A-5DCC3D1A8346}" type="pres">
      <dgm:prSet presAssocID="{6B852434-6595-451E-809D-A5E3583D2CF9}" presName="textRect" presStyleLbl="revTx" presStyleIdx="2" presStyleCnt="5" custScaleX="115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AC754-31B3-45CE-8307-D5C6499EDEB2}" type="pres">
      <dgm:prSet presAssocID="{29DFD171-2AF8-4134-B77D-EA44DB9C6B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967594-10EF-40D4-9B31-CD13AB9F6708}" type="pres">
      <dgm:prSet presAssocID="{365178C5-920B-496D-A05A-2FF862D5201E}" presName="compNode" presStyleCnt="0"/>
      <dgm:spPr/>
    </dgm:pt>
    <dgm:pt modelId="{40005638-BD04-4430-A30B-44853F57B9B8}" type="pres">
      <dgm:prSet presAssocID="{365178C5-920B-496D-A05A-2FF862D5201E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4E753995-7E37-4615-881B-44B5350C6C9F}" type="pres">
      <dgm:prSet presAssocID="{365178C5-920B-496D-A05A-2FF862D5201E}" presName="textRect" presStyleLbl="revTx" presStyleIdx="3" presStyleCnt="5" custScaleX="110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00849-47F1-4F13-8FD6-3945EBA4178E}" type="pres">
      <dgm:prSet presAssocID="{CAA2079A-A198-4E69-8216-FC5566D5C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D4FAFE6-79A5-49FF-A6C0-45770AD3A4B3}" type="pres">
      <dgm:prSet presAssocID="{94058751-1CA9-442D-84FD-4ED65AC2594D}" presName="compNode" presStyleCnt="0"/>
      <dgm:spPr/>
    </dgm:pt>
    <dgm:pt modelId="{D61D40C1-62EC-44AD-B3DA-3EF29ED03413}" type="pres">
      <dgm:prSet presAssocID="{94058751-1CA9-442D-84FD-4ED65AC2594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</dgm:spPr>
    </dgm:pt>
    <dgm:pt modelId="{D94279AA-2020-427D-ADD9-08FC00C22BDA}" type="pres">
      <dgm:prSet presAssocID="{94058751-1CA9-442D-84FD-4ED65AC2594D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3D4D18-672F-426C-8BB4-3107222B337F}" srcId="{866B6AA0-EEE5-4527-B22B-6A2740A6201D}" destId="{6B852434-6595-451E-809D-A5E3583D2CF9}" srcOrd="2" destOrd="0" parTransId="{A0687605-775D-46F1-A80F-12E0B04A8494}" sibTransId="{29DFD171-2AF8-4134-B77D-EA44DB9C6BA6}"/>
    <dgm:cxn modelId="{F361CF52-4A37-47D1-BAB0-7C72C482068E}" type="presOf" srcId="{CAA2079A-A198-4E69-8216-FC5566D5C83C}" destId="{72900849-47F1-4F13-8FD6-3945EBA4178E}" srcOrd="0" destOrd="0" presId="urn:microsoft.com/office/officeart/2005/8/layout/pList1"/>
    <dgm:cxn modelId="{173B6BD1-B3EE-4056-ACB4-AF77950A8AD6}" srcId="{866B6AA0-EEE5-4527-B22B-6A2740A6201D}" destId="{4448D726-ACF4-47A7-97BF-20E1A09B9E58}" srcOrd="1" destOrd="0" parTransId="{451E02B6-7E69-473F-9EAA-DE3E7E23FAB1}" sibTransId="{3052FE0B-E7C9-4AC8-9779-5891B9598FC0}"/>
    <dgm:cxn modelId="{ED8E9F43-6009-4AA0-BBCB-135EC2965229}" type="presOf" srcId="{4448D726-ACF4-47A7-97BF-20E1A09B9E58}" destId="{971AA755-DF2D-49F4-9CE4-735C6D629206}" srcOrd="0" destOrd="0" presId="urn:microsoft.com/office/officeart/2005/8/layout/pList1"/>
    <dgm:cxn modelId="{FCD6A04A-4BA7-46EE-902B-0DBF7D73B35D}" type="presOf" srcId="{3052FE0B-E7C9-4AC8-9779-5891B9598FC0}" destId="{3A53F807-8E34-4C67-B44B-D87424031AD0}" srcOrd="0" destOrd="0" presId="urn:microsoft.com/office/officeart/2005/8/layout/pList1"/>
    <dgm:cxn modelId="{82C3AFC2-7AC1-4213-A13A-987A89E6DCB0}" srcId="{866B6AA0-EEE5-4527-B22B-6A2740A6201D}" destId="{94058751-1CA9-442D-84FD-4ED65AC2594D}" srcOrd="4" destOrd="0" parTransId="{506DBAA0-06FC-4C4D-818B-4427735460D8}" sibTransId="{E82A5D6D-B173-43E3-8A43-F083799E01BE}"/>
    <dgm:cxn modelId="{7DE2C44A-288F-4797-991E-F7F56DEFDC0C}" type="presOf" srcId="{866B6AA0-EEE5-4527-B22B-6A2740A6201D}" destId="{0A9EA390-15BC-41D0-9AC2-32D11F67CE51}" srcOrd="0" destOrd="0" presId="urn:microsoft.com/office/officeart/2005/8/layout/pList1"/>
    <dgm:cxn modelId="{215D6AA6-DE78-445F-B73D-F97EADAAC244}" srcId="{866B6AA0-EEE5-4527-B22B-6A2740A6201D}" destId="{365178C5-920B-496D-A05A-2FF862D5201E}" srcOrd="3" destOrd="0" parTransId="{E915278A-7521-4C8D-8814-81AA6707EB0D}" sibTransId="{CAA2079A-A198-4E69-8216-FC5566D5C83C}"/>
    <dgm:cxn modelId="{8BCB836D-DC63-4E94-8E48-4F361E4CC4C2}" type="presOf" srcId="{14FCBD3B-13B1-4655-8290-C5A2FAF78431}" destId="{2601CE88-F163-45D3-8767-76901557BC99}" srcOrd="0" destOrd="0" presId="urn:microsoft.com/office/officeart/2005/8/layout/pList1"/>
    <dgm:cxn modelId="{3D6A9784-58DE-4714-92C5-871DEA94F234}" type="presOf" srcId="{6B852434-6595-451E-809D-A5E3583D2CF9}" destId="{2AC92742-A042-4ED2-B99A-5DCC3D1A8346}" srcOrd="0" destOrd="0" presId="urn:microsoft.com/office/officeart/2005/8/layout/pList1"/>
    <dgm:cxn modelId="{358F1C6D-B347-4D88-8C89-01025555C3CD}" type="presOf" srcId="{29DFD171-2AF8-4134-B77D-EA44DB9C6BA6}" destId="{117AC754-31B3-45CE-8307-D5C6499EDEB2}" srcOrd="0" destOrd="0" presId="urn:microsoft.com/office/officeart/2005/8/layout/pList1"/>
    <dgm:cxn modelId="{36E2D13E-DF11-4809-812A-3EE84463B10C}" type="presOf" srcId="{94058751-1CA9-442D-84FD-4ED65AC2594D}" destId="{D94279AA-2020-427D-ADD9-08FC00C22BDA}" srcOrd="0" destOrd="0" presId="urn:microsoft.com/office/officeart/2005/8/layout/pList1"/>
    <dgm:cxn modelId="{23991EE8-567C-4667-B63B-B75A0B90C449}" srcId="{866B6AA0-EEE5-4527-B22B-6A2740A6201D}" destId="{14FCBD3B-13B1-4655-8290-C5A2FAF78431}" srcOrd="0" destOrd="0" parTransId="{ECBC0EC2-46C8-4DEB-88AB-A3B170617FC3}" sibTransId="{434352F1-B3D0-4637-AB2F-2190167EBD2B}"/>
    <dgm:cxn modelId="{DD10F828-6991-488A-AEFC-66416CEFA110}" type="presOf" srcId="{365178C5-920B-496D-A05A-2FF862D5201E}" destId="{4E753995-7E37-4615-881B-44B5350C6C9F}" srcOrd="0" destOrd="0" presId="urn:microsoft.com/office/officeart/2005/8/layout/pList1"/>
    <dgm:cxn modelId="{1723651D-A939-4288-8F1A-58C3A06F21C8}" type="presOf" srcId="{434352F1-B3D0-4637-AB2F-2190167EBD2B}" destId="{7643E017-7726-419F-9494-CF4E90230249}" srcOrd="0" destOrd="0" presId="urn:microsoft.com/office/officeart/2005/8/layout/pList1"/>
    <dgm:cxn modelId="{E79B9297-62CB-4AEA-965F-CC530A059923}" type="presParOf" srcId="{0A9EA390-15BC-41D0-9AC2-32D11F67CE51}" destId="{E8FC6D94-5F62-4FEE-A53E-03C0FF9FE27C}" srcOrd="0" destOrd="0" presId="urn:microsoft.com/office/officeart/2005/8/layout/pList1"/>
    <dgm:cxn modelId="{E5F7843F-4203-43BB-8D24-DC561018C19B}" type="presParOf" srcId="{E8FC6D94-5F62-4FEE-A53E-03C0FF9FE27C}" destId="{7A3582A2-7A1C-49FD-8964-60F49BB23588}" srcOrd="0" destOrd="0" presId="urn:microsoft.com/office/officeart/2005/8/layout/pList1"/>
    <dgm:cxn modelId="{DFA9BA0D-D181-49B1-AEE5-2A824ACCB281}" type="presParOf" srcId="{E8FC6D94-5F62-4FEE-A53E-03C0FF9FE27C}" destId="{2601CE88-F163-45D3-8767-76901557BC99}" srcOrd="1" destOrd="0" presId="urn:microsoft.com/office/officeart/2005/8/layout/pList1"/>
    <dgm:cxn modelId="{E359204A-2CBF-456D-BE37-C3B3EB0418E7}" type="presParOf" srcId="{0A9EA390-15BC-41D0-9AC2-32D11F67CE51}" destId="{7643E017-7726-419F-9494-CF4E90230249}" srcOrd="1" destOrd="0" presId="urn:microsoft.com/office/officeart/2005/8/layout/pList1"/>
    <dgm:cxn modelId="{176B14CB-9F0D-4A0D-927D-D6287FD8C48F}" type="presParOf" srcId="{0A9EA390-15BC-41D0-9AC2-32D11F67CE51}" destId="{494B02A2-D56A-4E26-BEC0-DCB94A384E85}" srcOrd="2" destOrd="0" presId="urn:microsoft.com/office/officeart/2005/8/layout/pList1"/>
    <dgm:cxn modelId="{C2DBDD92-65A0-48FA-BEB1-0682773EC76B}" type="presParOf" srcId="{494B02A2-D56A-4E26-BEC0-DCB94A384E85}" destId="{8148ED1A-4D01-4166-A6B6-948F6D2C2EEE}" srcOrd="0" destOrd="0" presId="urn:microsoft.com/office/officeart/2005/8/layout/pList1"/>
    <dgm:cxn modelId="{054DECE5-C6D6-45F5-9960-518FCA938A60}" type="presParOf" srcId="{494B02A2-D56A-4E26-BEC0-DCB94A384E85}" destId="{971AA755-DF2D-49F4-9CE4-735C6D629206}" srcOrd="1" destOrd="0" presId="urn:microsoft.com/office/officeart/2005/8/layout/pList1"/>
    <dgm:cxn modelId="{62C6B238-64B6-4296-885C-91CEAEB91114}" type="presParOf" srcId="{0A9EA390-15BC-41D0-9AC2-32D11F67CE51}" destId="{3A53F807-8E34-4C67-B44B-D87424031AD0}" srcOrd="3" destOrd="0" presId="urn:microsoft.com/office/officeart/2005/8/layout/pList1"/>
    <dgm:cxn modelId="{CE02AC50-3DEA-4E43-8CC4-01E2F3B145E4}" type="presParOf" srcId="{0A9EA390-15BC-41D0-9AC2-32D11F67CE51}" destId="{A2D01D4F-FBCA-41B6-994F-55111CFBE98E}" srcOrd="4" destOrd="0" presId="urn:microsoft.com/office/officeart/2005/8/layout/pList1"/>
    <dgm:cxn modelId="{D1B60253-8D49-4DF1-A968-01BD958CF48D}" type="presParOf" srcId="{A2D01D4F-FBCA-41B6-994F-55111CFBE98E}" destId="{35C0A6CD-5759-4185-B165-131AB95BAC0A}" srcOrd="0" destOrd="0" presId="urn:microsoft.com/office/officeart/2005/8/layout/pList1"/>
    <dgm:cxn modelId="{EBDA2C0D-B8B1-4B63-B76D-A47609E09885}" type="presParOf" srcId="{A2D01D4F-FBCA-41B6-994F-55111CFBE98E}" destId="{2AC92742-A042-4ED2-B99A-5DCC3D1A8346}" srcOrd="1" destOrd="0" presId="urn:microsoft.com/office/officeart/2005/8/layout/pList1"/>
    <dgm:cxn modelId="{5364ABBA-7657-4CA6-A540-52607D501BFD}" type="presParOf" srcId="{0A9EA390-15BC-41D0-9AC2-32D11F67CE51}" destId="{117AC754-31B3-45CE-8307-D5C6499EDEB2}" srcOrd="5" destOrd="0" presId="urn:microsoft.com/office/officeart/2005/8/layout/pList1"/>
    <dgm:cxn modelId="{89A42514-D37F-49ED-9835-B09FF359F2BE}" type="presParOf" srcId="{0A9EA390-15BC-41D0-9AC2-32D11F67CE51}" destId="{93967594-10EF-40D4-9B31-CD13AB9F6708}" srcOrd="6" destOrd="0" presId="urn:microsoft.com/office/officeart/2005/8/layout/pList1"/>
    <dgm:cxn modelId="{583CD53F-B8A3-445B-BF7F-9C3332EF93EB}" type="presParOf" srcId="{93967594-10EF-40D4-9B31-CD13AB9F6708}" destId="{40005638-BD04-4430-A30B-44853F57B9B8}" srcOrd="0" destOrd="0" presId="urn:microsoft.com/office/officeart/2005/8/layout/pList1"/>
    <dgm:cxn modelId="{B56AE8E5-95A4-43B0-B999-01979F9B815B}" type="presParOf" srcId="{93967594-10EF-40D4-9B31-CD13AB9F6708}" destId="{4E753995-7E37-4615-881B-44B5350C6C9F}" srcOrd="1" destOrd="0" presId="urn:microsoft.com/office/officeart/2005/8/layout/pList1"/>
    <dgm:cxn modelId="{816270AA-5A52-4D21-979C-0117EA4A5901}" type="presParOf" srcId="{0A9EA390-15BC-41D0-9AC2-32D11F67CE51}" destId="{72900849-47F1-4F13-8FD6-3945EBA4178E}" srcOrd="7" destOrd="0" presId="urn:microsoft.com/office/officeart/2005/8/layout/pList1"/>
    <dgm:cxn modelId="{9148711B-717F-4D7E-B240-05A8597F4FE9}" type="presParOf" srcId="{0A9EA390-15BC-41D0-9AC2-32D11F67CE51}" destId="{0D4FAFE6-79A5-49FF-A6C0-45770AD3A4B3}" srcOrd="8" destOrd="0" presId="urn:microsoft.com/office/officeart/2005/8/layout/pList1"/>
    <dgm:cxn modelId="{C29EC7E3-2CFB-4EB0-B3D9-C2940C2821F7}" type="presParOf" srcId="{0D4FAFE6-79A5-49FF-A6C0-45770AD3A4B3}" destId="{D61D40C1-62EC-44AD-B3DA-3EF29ED03413}" srcOrd="0" destOrd="0" presId="urn:microsoft.com/office/officeart/2005/8/layout/pList1"/>
    <dgm:cxn modelId="{0B14443D-5A24-4418-A78F-39267613E5FA}" type="presParOf" srcId="{0D4FAFE6-79A5-49FF-A6C0-45770AD3A4B3}" destId="{D94279AA-2020-427D-ADD9-08FC00C22BDA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52C31-0ACF-480D-94E8-CF77E5A8A5E7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92042-9319-4792-9ADD-5FEF0DB45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4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283263-280D-46BB-9D74-44E56D3DEA3E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65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4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5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8290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05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34E6425-0181-43F2-84FC-787E803FD2F8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315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23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41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536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881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76E86A4C-8E40-4F87-A4F0-01A0687C5742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1551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9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35E72C73-2D91-4E12-BA25-F0AA0C03599B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9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49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144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24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8090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9508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6538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6222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5998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452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014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09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73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1141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972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09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61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2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6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E86A4C-8E40-4F87-A4F0-01A0687C5742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1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85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61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BE451C3-0FF4-47C4-B829-773ADF60F88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76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5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231" y="2419401"/>
            <a:ext cx="4122562" cy="3648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3" y="53033"/>
            <a:ext cx="5996941" cy="5847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848" y="154303"/>
            <a:ext cx="2755463" cy="1509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847" y="2318372"/>
            <a:ext cx="2755463" cy="150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9174" y="4531481"/>
            <a:ext cx="2737137" cy="13685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99D4BB-F881-4B25-AD4C-426519DA6D25}"/>
              </a:ext>
            </a:extLst>
          </p:cNvPr>
          <p:cNvSpPr txBox="1"/>
          <p:nvPr/>
        </p:nvSpPr>
        <p:spPr>
          <a:xfrm>
            <a:off x="99391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CƠ THỂ ĐƠN BÀO VÀ CƠ THỂ ĐA BÀO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4A77B9F-7BAE-4DAB-8CCD-55FF42FA1901}"/>
              </a:ext>
            </a:extLst>
          </p:cNvPr>
          <p:cNvSpPr/>
          <p:nvPr/>
        </p:nvSpPr>
        <p:spPr>
          <a:xfrm>
            <a:off x="784563" y="808797"/>
            <a:ext cx="10288657" cy="9169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CƠ THỂ ĐA BÀO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-426" r="426" b="7751"/>
          <a:stretch/>
        </p:blipFill>
        <p:spPr>
          <a:xfrm>
            <a:off x="784563" y="1786477"/>
            <a:ext cx="4974792" cy="3931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B9C1D8D-B4C3-4978-A70B-0CCBB91CFB29}"/>
              </a:ext>
            </a:extLst>
          </p:cNvPr>
          <p:cNvSpPr txBox="1"/>
          <p:nvPr/>
        </p:nvSpPr>
        <p:spPr>
          <a:xfrm>
            <a:off x="6450984" y="1786477"/>
            <a:ext cx="55526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ĐV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ĐV?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TB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E4717A5-A634-407F-AF2B-0B0F3BCB9799}"/>
              </a:ext>
            </a:extLst>
          </p:cNvPr>
          <p:cNvSpPr txBox="1"/>
          <p:nvPr/>
        </p:nvSpPr>
        <p:spPr>
          <a:xfrm>
            <a:off x="6122612" y="3497748"/>
            <a:ext cx="60693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ct val="0"/>
              </a:spcBef>
              <a:buClrTx/>
              <a:buFontTx/>
              <a:buChar char="-"/>
            </a:pP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ĐV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spcBef>
                <a:spcPct val="0"/>
              </a:spcBef>
              <a:buClrTx/>
              <a:buFontTx/>
              <a:buChar char="-"/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altLang="en-US" sz="32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E376FA0-29D2-4F4F-91DA-1F1341EBD217}"/>
              </a:ext>
            </a:extLst>
          </p:cNvPr>
          <p:cNvSpPr txBox="1"/>
          <p:nvPr/>
        </p:nvSpPr>
        <p:spPr>
          <a:xfrm>
            <a:off x="510223" y="5836850"/>
            <a:ext cx="11151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TV, ĐV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688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99D4BB-F881-4B25-AD4C-426519DA6D25}"/>
              </a:ext>
            </a:extLst>
          </p:cNvPr>
          <p:cNvSpPr txBox="1"/>
          <p:nvPr/>
        </p:nvSpPr>
        <p:spPr>
          <a:xfrm>
            <a:off x="99391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CƠ THỂ ĐƠN BÀO VÀ CƠ THỂ ĐA BÀO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4A77B9F-7BAE-4DAB-8CCD-55FF42FA1901}"/>
              </a:ext>
            </a:extLst>
          </p:cNvPr>
          <p:cNvSpPr/>
          <p:nvPr/>
        </p:nvSpPr>
        <p:spPr>
          <a:xfrm>
            <a:off x="784563" y="808797"/>
            <a:ext cx="9426237" cy="9169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CƠ THỂ ĐA BÀO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025BE04-BC47-4976-9607-0A2BFD81691E}"/>
              </a:ext>
            </a:extLst>
          </p:cNvPr>
          <p:cNvSpPr txBox="1"/>
          <p:nvPr/>
        </p:nvSpPr>
        <p:spPr>
          <a:xfrm>
            <a:off x="444500" y="1800989"/>
            <a:ext cx="108712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VD: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ựa Cây Kiểng | Cây Phượng vĩ">
            <a:extLst>
              <a:ext uri="{FF2B5EF4-FFF2-40B4-BE49-F238E27FC236}">
                <a16:creationId xmlns="" xmlns:a16="http://schemas.microsoft.com/office/drawing/2014/main" id="{469066B4-6AE5-47F5-A127-58AD5E48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599" y="4082007"/>
            <a:ext cx="3420940" cy="22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sự thật thú vị chẳng ai hay về loài vật được mệnh danh là &amp;quot;rồng đất&amp;quot;">
            <a:extLst>
              <a:ext uri="{FF2B5EF4-FFF2-40B4-BE49-F238E27FC236}">
                <a16:creationId xmlns="" xmlns:a16="http://schemas.microsoft.com/office/drawing/2014/main" id="{BB133877-D498-440A-92DA-322FFB24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2" y="4128410"/>
            <a:ext cx="3420940" cy="230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ỏ túi kinh nghiệm cho mùa sinh sản của ếch đạt năng suất cao">
            <a:extLst>
              <a:ext uri="{FF2B5EF4-FFF2-40B4-BE49-F238E27FC236}">
                <a16:creationId xmlns="" xmlns:a16="http://schemas.microsoft.com/office/drawing/2014/main" id="{CB0A431B-F03B-4489-8616-8F8C5FED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5" y="4144535"/>
            <a:ext cx="3319669" cy="22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viet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623" y="679074"/>
            <a:ext cx="1423971" cy="104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010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99D4BB-F881-4B25-AD4C-426519DA6D25}"/>
              </a:ext>
            </a:extLst>
          </p:cNvPr>
          <p:cNvSpPr txBox="1"/>
          <p:nvPr/>
        </p:nvSpPr>
        <p:spPr>
          <a:xfrm>
            <a:off x="99391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CƠ THỂ ĐƠN BÀO VÀ CƠ THỂ ĐA BÀO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4A77B9F-7BAE-4DAB-8CCD-55FF42FA1901}"/>
              </a:ext>
            </a:extLst>
          </p:cNvPr>
          <p:cNvSpPr/>
          <p:nvPr/>
        </p:nvSpPr>
        <p:spPr>
          <a:xfrm>
            <a:off x="784563" y="808797"/>
            <a:ext cx="10883976" cy="9169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III. PHÂN BIỆT CƠ THỂ ĐƠN BÀO VÀ CƠ THỂ ĐA BÀO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96C7D661-6B7C-4F71-A55D-896F83817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1856827"/>
              </p:ext>
            </p:extLst>
          </p:nvPr>
        </p:nvGraphicFramePr>
        <p:xfrm>
          <a:off x="1302026" y="1826663"/>
          <a:ext cx="10465904" cy="497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Euglena Royalty Free Vector Image - VectorStock">
            <a:extLst>
              <a:ext uri="{FF2B5EF4-FFF2-40B4-BE49-F238E27FC236}">
                <a16:creationId xmlns="" xmlns:a16="http://schemas.microsoft.com/office/drawing/2014/main" id="{0A3CF5D8-F866-4277-8405-31C960C1D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3001618" y="5382129"/>
            <a:ext cx="1997765" cy="14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ần bán Thỏ con màu trắng, mắt hồng - giá chỉ 60k/con - Tin đăng ID:  1993900 | ÉnBạc.com">
            <a:extLst>
              <a:ext uri="{FF2B5EF4-FFF2-40B4-BE49-F238E27FC236}">
                <a16:creationId xmlns="" xmlns:a16="http://schemas.microsoft.com/office/drawing/2014/main" id="{8A527E83-BB20-493D-BBAB-8F81D7E65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50" y="5382129"/>
            <a:ext cx="1438067" cy="143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58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9040"/>
          <a:stretch/>
        </p:blipFill>
        <p:spPr>
          <a:xfrm>
            <a:off x="283724" y="1189646"/>
            <a:ext cx="3170561" cy="2871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426" r="426" b="7751"/>
          <a:stretch/>
        </p:blipFill>
        <p:spPr>
          <a:xfrm>
            <a:off x="618861" y="4060862"/>
            <a:ext cx="2835424" cy="27029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2448" y="81651"/>
            <a:ext cx="1426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19: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2705" y="81651"/>
            <a:ext cx="75055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ĐƠN BÀO VÀ CƠ THỂ ĐA BÀO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730" y="604871"/>
            <a:ext cx="313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944545"/>
              </p:ext>
            </p:extLst>
          </p:nvPr>
        </p:nvGraphicFramePr>
        <p:xfrm>
          <a:off x="3577336" y="1489921"/>
          <a:ext cx="8483600" cy="45566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41800">
                  <a:extLst>
                    <a:ext uri="{9D8B030D-6E8A-4147-A177-3AD203B41FA5}">
                      <a16:colId xmlns="" xmlns:a16="http://schemas.microsoft.com/office/drawing/2014/main" val="390101902"/>
                    </a:ext>
                  </a:extLst>
                </a:gridCol>
                <a:gridCol w="4241800">
                  <a:extLst>
                    <a:ext uri="{9D8B030D-6E8A-4147-A177-3AD203B41FA5}">
                      <a16:colId xmlns="" xmlns:a16="http://schemas.microsoft.com/office/drawing/2014/main" val="3935526832"/>
                    </a:ext>
                  </a:extLst>
                </a:gridCol>
              </a:tblGrid>
              <a:tr h="75802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58814871"/>
                  </a:ext>
                </a:extLst>
              </a:tr>
              <a:tr h="1266213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461407"/>
                  </a:ext>
                </a:extLst>
              </a:tr>
              <a:tr h="1266213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0069636"/>
                  </a:ext>
                </a:extLst>
              </a:tr>
              <a:tr h="1266213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028289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77336" y="2340409"/>
            <a:ext cx="3949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533254" y="3444654"/>
            <a:ext cx="4309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2997" y="2340409"/>
            <a:ext cx="3949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…………..........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19136" y="3473285"/>
            <a:ext cx="4309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01197" y="4736660"/>
            <a:ext cx="4094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946136" y="4727448"/>
            <a:ext cx="4041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5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99D4BB-F881-4B25-AD4C-426519DA6D25}"/>
              </a:ext>
            </a:extLst>
          </p:cNvPr>
          <p:cNvSpPr txBox="1"/>
          <p:nvPr/>
        </p:nvSpPr>
        <p:spPr>
          <a:xfrm>
            <a:off x="1" y="35394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CƠ THỂ ĐƠN BÀO VÀ CƠ THỂ ĐA BÀO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4A77B9F-7BAE-4DAB-8CCD-55FF42FA1901}"/>
              </a:ext>
            </a:extLst>
          </p:cNvPr>
          <p:cNvSpPr/>
          <p:nvPr/>
        </p:nvSpPr>
        <p:spPr>
          <a:xfrm>
            <a:off x="626107" y="2234639"/>
            <a:ext cx="10288657" cy="7078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3114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32F64FB-CEF7-4330-94A5-F050EE85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337010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47AE0A1F-6FFE-4AB4-B6C8-0A595B15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191982"/>
              </p:ext>
            </p:extLst>
          </p:nvPr>
        </p:nvGraphicFramePr>
        <p:xfrm>
          <a:off x="144978" y="-126093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2DF333-0762-4BDF-B426-11154C4EBC9D}"/>
              </a:ext>
            </a:extLst>
          </p:cNvPr>
          <p:cNvSpPr txBox="1"/>
          <p:nvPr/>
        </p:nvSpPr>
        <p:spPr>
          <a:xfrm>
            <a:off x="144978" y="63335"/>
            <a:ext cx="12512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47CB07B0-BD4E-45DF-8C49-485F26E88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316677"/>
              </p:ext>
            </p:extLst>
          </p:nvPr>
        </p:nvGraphicFramePr>
        <p:xfrm>
          <a:off x="289956" y="3050078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049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32F64FB-CEF7-4330-94A5-F050EE85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337010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30D08E0-5F62-4B3E-A5F1-5F6D1C3E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337010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47AE0A1F-6FFE-4AB4-B6C8-0A595B157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1191839"/>
              </p:ext>
            </p:extLst>
          </p:nvPr>
        </p:nvGraphicFramePr>
        <p:xfrm>
          <a:off x="144978" y="153614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2DF333-0762-4BDF-B426-11154C4EBC9D}"/>
              </a:ext>
            </a:extLst>
          </p:cNvPr>
          <p:cNvSpPr txBox="1"/>
          <p:nvPr/>
        </p:nvSpPr>
        <p:spPr>
          <a:xfrm>
            <a:off x="144978" y="153614"/>
            <a:ext cx="12512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47CB07B0-BD4E-45DF-8C49-485F26E88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7145182"/>
              </p:ext>
            </p:extLst>
          </p:nvPr>
        </p:nvGraphicFramePr>
        <p:xfrm>
          <a:off x="144978" y="3215058"/>
          <a:ext cx="11902044" cy="460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67B145-FA5B-467A-ADBE-CEB0EBC85173}"/>
              </a:ext>
            </a:extLst>
          </p:cNvPr>
          <p:cNvSpPr txBox="1"/>
          <p:nvPr/>
        </p:nvSpPr>
        <p:spPr>
          <a:xfrm>
            <a:off x="472040" y="799174"/>
            <a:ext cx="3093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D155BAC-905C-4A69-B6E5-8CE15CABD02C}"/>
              </a:ext>
            </a:extLst>
          </p:cNvPr>
          <p:cNvSpPr txBox="1"/>
          <p:nvPr/>
        </p:nvSpPr>
        <p:spPr>
          <a:xfrm>
            <a:off x="501151" y="3678056"/>
            <a:ext cx="3093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8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B677230-EA5C-4526-9BB2-DE4B5D67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3759" y="6638649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722195-E615-4D0F-822C-445CF9E4AA1B}"/>
              </a:ext>
            </a:extLst>
          </p:cNvPr>
          <p:cNvSpPr txBox="1"/>
          <p:nvPr/>
        </p:nvSpPr>
        <p:spPr>
          <a:xfrm>
            <a:off x="0" y="818709"/>
            <a:ext cx="12512205" cy="3461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(1)_____________ hay (2)_____________.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(3)______________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(4)______________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(5)______________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5AAA68-5959-4F6D-87A7-E7FFAD245F54}"/>
              </a:ext>
            </a:extLst>
          </p:cNvPr>
          <p:cNvSpPr txBox="1"/>
          <p:nvPr/>
        </p:nvSpPr>
        <p:spPr>
          <a:xfrm>
            <a:off x="6468079" y="1759225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468FC3-737C-445B-81BE-7734728F5D2A}"/>
              </a:ext>
            </a:extLst>
          </p:cNvPr>
          <p:cNvSpPr txBox="1"/>
          <p:nvPr/>
        </p:nvSpPr>
        <p:spPr>
          <a:xfrm>
            <a:off x="9787966" y="1759224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4E5E13-0BF4-4D93-B76A-35235716AA4E}"/>
              </a:ext>
            </a:extLst>
          </p:cNvPr>
          <p:cNvSpPr txBox="1"/>
          <p:nvPr/>
        </p:nvSpPr>
        <p:spPr>
          <a:xfrm>
            <a:off x="436015" y="2433450"/>
            <a:ext cx="270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BBF3AB6-CAE1-4D59-9328-2F2001548436}"/>
              </a:ext>
            </a:extLst>
          </p:cNvPr>
          <p:cNvSpPr txBox="1"/>
          <p:nvPr/>
        </p:nvSpPr>
        <p:spPr>
          <a:xfrm>
            <a:off x="8291241" y="2433449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75FE50-E93F-4C61-AB39-0F021A541F05}"/>
              </a:ext>
            </a:extLst>
          </p:cNvPr>
          <p:cNvSpPr txBox="1"/>
          <p:nvPr/>
        </p:nvSpPr>
        <p:spPr>
          <a:xfrm>
            <a:off x="6439619" y="3054704"/>
            <a:ext cx="2465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9"/>
          <p:cNvSpPr txBox="1">
            <a:spLocks noChangeArrowheads="1"/>
          </p:cNvSpPr>
          <p:nvPr/>
        </p:nvSpPr>
        <p:spPr bwMode="auto">
          <a:xfrm>
            <a:off x="0" y="1"/>
            <a:ext cx="12192000" cy="73866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 err="1">
                <a:solidFill>
                  <a:schemeClr val="bg1"/>
                </a:solidFill>
                <a:latin typeface="Times New Roman" pitchFamily="18" charset="0"/>
              </a:rPr>
              <a:t>Hướng</a:t>
            </a:r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itchFamily="18" charset="0"/>
              </a:rPr>
              <a:t>dẫn</a:t>
            </a:r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alt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itchFamily="18" charset="0"/>
              </a:rPr>
              <a:t>nhà</a:t>
            </a:r>
            <a:endParaRPr lang="en-US" altLang="en-US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8048" y="1512247"/>
            <a:ext cx="10058400" cy="258531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>
            <a:defPPr>
              <a:defRPr lang="zh-CN"/>
            </a:defPPr>
            <a:lvl1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1pPr>
            <a:lvl2pPr marL="342900" indent="1143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2pPr>
            <a:lvl3pPr marL="685800" indent="2286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3pPr>
            <a:lvl4pPr marL="1028700" indent="3429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4pPr>
            <a:lvl5pPr marL="1371600" indent="457200"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  <a:cs typeface="+mn-cs"/>
              </a:defRPr>
            </a:lvl9pPr>
          </a:lstStyle>
          <a:p>
            <a:pPr marL="457189" indent="-457189" algn="just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 algn="just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 algn="just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23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hồ sơ - trang\hồ sơ tổ\backround - Bìa\backroun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6" y="0"/>
            <a:ext cx="11713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3895" y="2755576"/>
            <a:ext cx="12293494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7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THẬT NHIỀU SỨC KHỎE </a:t>
            </a:r>
          </a:p>
          <a:p>
            <a:pPr algn="ctr"/>
            <a:r>
              <a:rPr lang="en-US" sz="37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HOÀN THÀNH TỐT NHIỆM VỤ HỌC TẬP NHÉ!  </a:t>
            </a:r>
            <a:endParaRPr lang="en-US" sz="37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065" y="699623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19: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6950" y="699623"/>
            <a:ext cx="65972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ĐƠN BÀO </a:t>
            </a:r>
            <a:endParaRPr lang="en-US" sz="540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ĐA BÀO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1" y="2811673"/>
            <a:ext cx="9131300" cy="3425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9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448" y="81651"/>
            <a:ext cx="1426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19: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2705" y="81651"/>
            <a:ext cx="75055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ĐƠN BÀO VÀ CƠ THỂ ĐA BÀO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729" y="604871"/>
            <a:ext cx="894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RÙNG ROI XANH dưới kính hiển vi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448" y="1875097"/>
            <a:ext cx="11346952" cy="3797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5945" y="1351877"/>
            <a:ext cx="1073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448" y="81651"/>
            <a:ext cx="1426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19: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2705" y="81651"/>
            <a:ext cx="75055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ĐƠN BÀO VÀ CƠ THỂ ĐA BÀO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729" y="604871"/>
            <a:ext cx="894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RÙNG ROI XANH dưới kính hiển vi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584" y="2481521"/>
            <a:ext cx="4583616" cy="3191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9214"/>
          <a:stretch/>
        </p:blipFill>
        <p:spPr>
          <a:xfrm>
            <a:off x="8150689" y="2974749"/>
            <a:ext cx="3807156" cy="22801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29281" y="2974749"/>
            <a:ext cx="2121408" cy="4633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………………………………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29281" y="3525949"/>
            <a:ext cx="2121408" cy="4633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………………………………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29281" y="4077149"/>
            <a:ext cx="2121408" cy="4633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………………………………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5945" y="1351877"/>
            <a:ext cx="1073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244D534-79A8-4F14-8539-8CAA1CE9A389}"/>
              </a:ext>
            </a:extLst>
          </p:cNvPr>
          <p:cNvSpPr txBox="1"/>
          <p:nvPr/>
        </p:nvSpPr>
        <p:spPr>
          <a:xfrm>
            <a:off x="6016273" y="2919975"/>
            <a:ext cx="2360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244D534-79A8-4F14-8539-8CAA1CE9A389}"/>
              </a:ext>
            </a:extLst>
          </p:cNvPr>
          <p:cNvSpPr txBox="1"/>
          <p:nvPr/>
        </p:nvSpPr>
        <p:spPr>
          <a:xfrm>
            <a:off x="6016273" y="3466124"/>
            <a:ext cx="2360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244D534-79A8-4F14-8539-8CAA1CE9A389}"/>
              </a:ext>
            </a:extLst>
          </p:cNvPr>
          <p:cNvSpPr txBox="1"/>
          <p:nvPr/>
        </p:nvSpPr>
        <p:spPr>
          <a:xfrm>
            <a:off x="5943784" y="4010500"/>
            <a:ext cx="2360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3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2EA80DA-C185-4E41-AB0B-E38C80EE552B}"/>
              </a:ext>
            </a:extLst>
          </p:cNvPr>
          <p:cNvSpPr/>
          <p:nvPr/>
        </p:nvSpPr>
        <p:spPr>
          <a:xfrm>
            <a:off x="585780" y="848931"/>
            <a:ext cx="10288657" cy="9301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indent="-5715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romanUcPeriod"/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 THỂ ĐƠN BÀO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99D4BB-F881-4B25-AD4C-426519DA6D25}"/>
              </a:ext>
            </a:extLst>
          </p:cNvPr>
          <p:cNvSpPr txBox="1"/>
          <p:nvPr/>
        </p:nvSpPr>
        <p:spPr>
          <a:xfrm>
            <a:off x="99391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CƠ THỂ ĐƠN BÀO VÀ CƠ THỂ ĐA BÀO</a:t>
            </a:r>
          </a:p>
        </p:txBody>
      </p:sp>
      <p:pic>
        <p:nvPicPr>
          <p:cNvPr id="6" name="Picture 2" descr="Hình ảnh dấu chấm hỏi đẹp | Hình ảnh, Dấu chấm hỏi, Dấu chấm">
            <a:extLst>
              <a:ext uri="{FF2B5EF4-FFF2-40B4-BE49-F238E27FC236}">
                <a16:creationId xmlns="" xmlns:a16="http://schemas.microsoft.com/office/drawing/2014/main" id="{B800BCF8-6C3C-47D9-8E7F-C62BB363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" y="1808279"/>
            <a:ext cx="1065977" cy="10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7EFC28C-A671-46EB-80A8-C4DC7EBFA33E}"/>
              </a:ext>
            </a:extLst>
          </p:cNvPr>
          <p:cNvSpPr txBox="1"/>
          <p:nvPr/>
        </p:nvSpPr>
        <p:spPr>
          <a:xfrm>
            <a:off x="1127978" y="1853610"/>
            <a:ext cx="5404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3736A29-D3C9-47EE-9919-B36D39319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0" y="2807716"/>
            <a:ext cx="5144328" cy="2691383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="" xmlns:a16="http://schemas.microsoft.com/office/drawing/2014/main" id="{32F97DFF-2395-4A30-91A6-0EA9F3434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459" y="2505345"/>
            <a:ext cx="579494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2942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448" y="81651"/>
            <a:ext cx="1426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19: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2705" y="81651"/>
            <a:ext cx="75055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ĐƠN BÀO VÀ CƠ THỂ ĐA BÀO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729" y="604871"/>
            <a:ext cx="894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2448" y="2578608"/>
            <a:ext cx="2563632" cy="20665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11" idx="6"/>
            <a:endCxn id="14" idx="1"/>
          </p:cNvCxnSpPr>
          <p:nvPr/>
        </p:nvCxnSpPr>
        <p:spPr>
          <a:xfrm flipV="1">
            <a:off x="2926080" y="1549365"/>
            <a:ext cx="1170432" cy="20625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96512" y="1226199"/>
            <a:ext cx="74188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</a:t>
            </a:r>
          </a:p>
        </p:txBody>
      </p:sp>
      <p:cxnSp>
        <p:nvCxnSpPr>
          <p:cNvPr id="22" name="Straight Arrow Connector 21"/>
          <p:cNvCxnSpPr>
            <a:stCxn id="11" idx="6"/>
          </p:cNvCxnSpPr>
          <p:nvPr/>
        </p:nvCxnSpPr>
        <p:spPr>
          <a:xfrm>
            <a:off x="2926080" y="3611880"/>
            <a:ext cx="117043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96512" y="3076955"/>
            <a:ext cx="7418832" cy="10698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26080" y="3611880"/>
            <a:ext cx="1170432" cy="21548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096512" y="4419601"/>
            <a:ext cx="7351776" cy="15163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dụ:Trùng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244D534-79A8-4F14-8539-8CAA1CE9A389}"/>
              </a:ext>
            </a:extLst>
          </p:cNvPr>
          <p:cNvSpPr txBox="1"/>
          <p:nvPr/>
        </p:nvSpPr>
        <p:spPr>
          <a:xfrm>
            <a:off x="9040932" y="1189646"/>
            <a:ext cx="2360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244D534-79A8-4F14-8539-8CAA1CE9A389}"/>
              </a:ext>
            </a:extLst>
          </p:cNvPr>
          <p:cNvSpPr txBox="1"/>
          <p:nvPr/>
        </p:nvSpPr>
        <p:spPr>
          <a:xfrm>
            <a:off x="6909881" y="3500472"/>
            <a:ext cx="3498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244D534-79A8-4F14-8539-8CAA1CE9A389}"/>
              </a:ext>
            </a:extLst>
          </p:cNvPr>
          <p:cNvSpPr txBox="1"/>
          <p:nvPr/>
        </p:nvSpPr>
        <p:spPr>
          <a:xfrm>
            <a:off x="9050638" y="4689304"/>
            <a:ext cx="3566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3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3" grpId="0" animBg="1"/>
      <p:bldP spid="27" grpId="0" animBg="1"/>
      <p:bldP spid="12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2EA80DA-C185-4E41-AB0B-E38C80EE552B}"/>
              </a:ext>
            </a:extLst>
          </p:cNvPr>
          <p:cNvSpPr/>
          <p:nvPr/>
        </p:nvSpPr>
        <p:spPr>
          <a:xfrm>
            <a:off x="585780" y="848931"/>
            <a:ext cx="9786519" cy="9301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indent="-5715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romanUcPeriod"/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 THỂ ĐƠN BÀO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99D4BB-F881-4B25-AD4C-426519DA6D25}"/>
              </a:ext>
            </a:extLst>
          </p:cNvPr>
          <p:cNvSpPr txBox="1"/>
          <p:nvPr/>
        </p:nvSpPr>
        <p:spPr>
          <a:xfrm>
            <a:off x="99391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CƠ THỂ ĐƠN BÀO VÀ CƠ THỂ ĐA BÀO</a:t>
            </a:r>
          </a:p>
        </p:txBody>
      </p:sp>
      <p:pic>
        <p:nvPicPr>
          <p:cNvPr id="6" name="Picture 2" descr="Hình ảnh dấu chấm hỏi đẹp | Hình ảnh, Dấu chấm hỏi, Dấu chấm">
            <a:extLst>
              <a:ext uri="{FF2B5EF4-FFF2-40B4-BE49-F238E27FC236}">
                <a16:creationId xmlns="" xmlns:a16="http://schemas.microsoft.com/office/drawing/2014/main" id="{B800BCF8-6C3C-47D9-8E7F-C62BB363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" y="1808279"/>
            <a:ext cx="1065977" cy="10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44D534-79A8-4F14-8539-8CAA1CE9A389}"/>
              </a:ext>
            </a:extLst>
          </p:cNvPr>
          <p:cNvSpPr txBox="1"/>
          <p:nvPr/>
        </p:nvSpPr>
        <p:spPr>
          <a:xfrm>
            <a:off x="1583780" y="1903290"/>
            <a:ext cx="6143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D7B38BD-E817-4273-B652-7E6A21502CDC}"/>
              </a:ext>
            </a:extLst>
          </p:cNvPr>
          <p:cNvSpPr/>
          <p:nvPr/>
        </p:nvSpPr>
        <p:spPr>
          <a:xfrm>
            <a:off x="1332877" y="2631402"/>
            <a:ext cx="8411623" cy="15775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57DA5ED5-356D-45EE-8C13-6738ECF39AD3}"/>
              </a:ext>
            </a:extLst>
          </p:cNvPr>
          <p:cNvSpPr/>
          <p:nvPr/>
        </p:nvSpPr>
        <p:spPr>
          <a:xfrm>
            <a:off x="1332878" y="4372756"/>
            <a:ext cx="8411622" cy="15775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vi </a:t>
            </a:r>
            <a:r>
              <a:rPr lang="en-US" altLang="en-US" sz="36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6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 coli, …</a:t>
            </a:r>
          </a:p>
        </p:txBody>
      </p:sp>
      <p:pic>
        <p:nvPicPr>
          <p:cNvPr id="13" name="Picture 10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19" y="1356368"/>
            <a:ext cx="1423971" cy="104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201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448" y="81651"/>
            <a:ext cx="1426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19: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2705" y="81651"/>
            <a:ext cx="75055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ĐƠN BÀO VÀ CƠ THỂ ĐA BÀO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730" y="604871"/>
            <a:ext cx="313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040"/>
          <a:stretch/>
        </p:blipFill>
        <p:spPr>
          <a:xfrm>
            <a:off x="94747" y="1444752"/>
            <a:ext cx="3679111" cy="4562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426" r="426" b="7751"/>
          <a:stretch/>
        </p:blipFill>
        <p:spPr>
          <a:xfrm>
            <a:off x="8519411" y="1444752"/>
            <a:ext cx="3477517" cy="45628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56457"/>
              </p:ext>
            </p:extLst>
          </p:nvPr>
        </p:nvGraphicFramePr>
        <p:xfrm>
          <a:off x="3886200" y="1444752"/>
          <a:ext cx="4535424" cy="45738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7712">
                  <a:extLst>
                    <a:ext uri="{9D8B030D-6E8A-4147-A177-3AD203B41FA5}">
                      <a16:colId xmlns="" xmlns:a16="http://schemas.microsoft.com/office/drawing/2014/main" val="3778643388"/>
                    </a:ext>
                  </a:extLst>
                </a:gridCol>
                <a:gridCol w="2267712">
                  <a:extLst>
                    <a:ext uri="{9D8B030D-6E8A-4147-A177-3AD203B41FA5}">
                      <a16:colId xmlns="" xmlns:a16="http://schemas.microsoft.com/office/drawing/2014/main" val="1006045409"/>
                    </a:ext>
                  </a:extLst>
                </a:gridCol>
              </a:tblGrid>
              <a:tr h="117774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Cơ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thể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thực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Cơ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thể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động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0734020"/>
                  </a:ext>
                </a:extLst>
              </a:tr>
              <a:tr h="3385114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969874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413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D96517-6FBE-4410-8BE9-45080898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4050" y="6492875"/>
            <a:ext cx="2743200" cy="365125"/>
          </a:xfrm>
        </p:spPr>
        <p:txBody>
          <a:bodyPr/>
          <a:lstStyle/>
          <a:p>
            <a:fld id="{E3E31F95-5964-45F4-A1A9-F05EBF0EBCD8}" type="datetime1">
              <a:rPr lang="vi-VN" smtClean="0"/>
              <a:t>05/12/2023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F29437F-2702-4880-81F6-55C84E44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324" y="6492875"/>
            <a:ext cx="764215" cy="365125"/>
          </a:xfrm>
        </p:spPr>
        <p:txBody>
          <a:bodyPr/>
          <a:lstStyle/>
          <a:p>
            <a:fld id="{CC550FBC-925A-4527-853F-A102DE398EAD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99D4BB-F881-4B25-AD4C-426519DA6D25}"/>
              </a:ext>
            </a:extLst>
          </p:cNvPr>
          <p:cNvSpPr txBox="1"/>
          <p:nvPr/>
        </p:nvSpPr>
        <p:spPr>
          <a:xfrm>
            <a:off x="99391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CƠ THỂ ĐƠN BÀO VÀ CƠ THỂ ĐA BÀO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4A77B9F-7BAE-4DAB-8CCD-55FF42FA1901}"/>
              </a:ext>
            </a:extLst>
          </p:cNvPr>
          <p:cNvSpPr/>
          <p:nvPr/>
        </p:nvSpPr>
        <p:spPr>
          <a:xfrm>
            <a:off x="784563" y="808797"/>
            <a:ext cx="10288657" cy="9169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CƠ THỂ ĐA BÀO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69AFFF-C4B8-4167-AC2C-5312BEE0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61" y="1892656"/>
            <a:ext cx="4987222" cy="4600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79E168-5D84-49EC-9C0A-E7DCFB622F0B}"/>
              </a:ext>
            </a:extLst>
          </p:cNvPr>
          <p:cNvSpPr txBox="1"/>
          <p:nvPr/>
        </p:nvSpPr>
        <p:spPr>
          <a:xfrm>
            <a:off x="5426668" y="1857065"/>
            <a:ext cx="66168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TV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TV?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TB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FDB96C-886B-4337-92F4-4CF8C986F4E0}"/>
              </a:ext>
            </a:extLst>
          </p:cNvPr>
          <p:cNvSpPr txBox="1"/>
          <p:nvPr/>
        </p:nvSpPr>
        <p:spPr>
          <a:xfrm>
            <a:off x="5172398" y="3240478"/>
            <a:ext cx="6543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ct val="0"/>
              </a:spcBef>
              <a:buClrTx/>
              <a:buFontTx/>
              <a:buChar char="-"/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39825" algn="just">
              <a:spcBef>
                <a:spcPct val="0"/>
              </a:spcBef>
              <a:buClrTx/>
            </a:pP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marL="1139825" algn="just">
              <a:spcBef>
                <a:spcPct val="0"/>
              </a:spcBef>
              <a:buClrTx/>
            </a:pP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1413664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1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1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4|1.5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eathered" id="{EEC9B30E-2747-4D42-BCBE-A02BDEEEA114}" vid="{AACE42CE-5C67-4514-8A89-3472F564E146}"/>
    </a:ext>
  </a:extLst>
</a:theme>
</file>

<file path=ppt/theme/theme3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iew" id="{BA0EB5A6-F2D4-4F82-977B-64ADEE4A2A69}" vid="{7B713C7F-58B7-4AE9-B361-B13EB9EC4C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729</TotalTime>
  <Words>936</Words>
  <Application>Microsoft Office PowerPoint</Application>
  <PresentationFormat>Custom</PresentationFormat>
  <Paragraphs>138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Retrospect</vt:lpstr>
      <vt:lpstr>Feathered</vt:lpstr>
      <vt:lpstr>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2021-09-26T14:38:31Z</dcterms:created>
  <dcterms:modified xsi:type="dcterms:W3CDTF">2023-12-05T14:35:42Z</dcterms:modified>
</cp:coreProperties>
</file>