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7" r:id="rId4"/>
    <p:sldId id="271" r:id="rId5"/>
    <p:sldId id="299" r:id="rId6"/>
    <p:sldId id="263" r:id="rId7"/>
    <p:sldId id="300" r:id="rId8"/>
    <p:sldId id="273" r:id="rId9"/>
    <p:sldId id="295" r:id="rId10"/>
    <p:sldId id="301" r:id="rId11"/>
    <p:sldId id="269" r:id="rId12"/>
    <p:sldId id="272" r:id="rId13"/>
    <p:sldId id="293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1380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55F69-A436-47F7-84AA-7D9A8A13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4513B6-EF1A-4661-BE5F-66A54D637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A52DA9-563D-4F33-BBD3-1FFF8FE9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49F480-029D-4BA0-871E-035555FC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5B48D-4AE5-4BEF-8C51-33BBB27A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96387-1DB4-46A7-9FC1-13E977E0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F12BC3-7950-4FBC-AE1E-2658308DF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EDAAB-1D8A-4708-8C16-F2A728B5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93B2AA-8F7B-4385-8588-A51DBBCA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D39207-7C78-454E-A53B-A5A82263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9929B7-6041-4344-9DFC-29D9FB165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41C886-7D26-4459-A42A-C2525CA0E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F38681-A081-46DC-B26D-63D0667F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43AF6-79F7-4858-9E90-D92878C0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426A0A-529F-4322-A366-E4E20A76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D33CB-B753-47C0-8CDD-6533915D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39293-879F-4344-A864-46890AF48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46A08-4530-4633-881A-CB521C19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DD5AA-B65C-4F02-8E89-08C2C95C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4A349D-A6BA-4E41-993D-8B84D3E0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B38CC-C106-4659-A197-F66AF301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2B73F3-9CC0-40E7-8D3D-8060ECB49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52973-4017-47D9-9447-16DF06D7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D68BEF-90B2-4356-B402-AD1192D5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7FC0F-55C0-49B2-B356-68CCE67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350ED-B3F9-4CF3-8DFA-7B62C2BC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E31FC-72C2-4B56-A3F5-296178966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235677-E6F8-4B59-9F8A-228151CE2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ED3476-E140-4283-975A-5F3E3C32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B8F87D-2BA1-4504-AA8B-C49C15AC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8DD3AF-334F-43FD-9F75-5E3E304C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D645-6D61-4384-88EA-910DAEFA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F3AB9A-899D-403A-8716-31C49AC3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833BE5-6EDE-4A71-B1D8-11BE55810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467579-6DF9-4834-921D-7F2FC4750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0E57CE-BC5C-4300-82E9-FB8C0665A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323758-6FBC-46E4-BFF3-F1F6C586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058B62-49A1-4971-93BC-168DE2ED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F9DC79-53ED-4C19-BE9D-4A7E7A21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3B869-BFFC-4779-BA76-676E6BB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568E02-8EC7-4727-A3AF-AC28AF05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D6C284-5541-4FE0-8B65-351DF12F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3DA9F8-AD6E-48FC-869B-666DA299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050F27-C695-495C-A876-6E0DCAFC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C78314-C8FF-426B-B17F-0F0DD84B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9A8119-2671-4109-8768-A6098041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F7D17-5CB7-4CDA-A38F-CC6BC39D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FF3DF7-DFA0-4197-B509-5488C330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731C7F-5D0C-46F9-B3F4-6195BC1C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2D9E27-9B95-4C24-B773-6CC477BF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349BC-D0D2-4A3D-AC83-89F3A66A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B2B7AE-936B-43AC-89DE-16F036FD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8786D-C5EB-440E-AF94-4E90D6BF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69A524-B197-4BB4-BB62-12DF4C018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488DB0-4FBC-4B0A-B6EB-F5CB9478C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6377DE-583A-4237-8890-4F9522CC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F7587D-B55C-47FE-91AE-9AFE83A3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E488F1-2C6B-4E0C-AC0E-465EED61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AB5468-62CE-45C5-9887-E18FDF0A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E329F8-1A89-486C-9C8F-C4429C88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67133-CDE7-4C17-B25C-778835B90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141D-EC3C-4633-91BF-661F762BE9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7AF0D-AFB0-4D85-8235-68FBBA00D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DD7AEA-2058-428A-9979-87F4CF61B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2C32-DADB-414F-A90A-EBD4A26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0B1F7-753D-43F8-97D6-B6C1589BAB99}"/>
              </a:ext>
            </a:extLst>
          </p:cNvPr>
          <p:cNvSpPr txBox="1">
            <a:spLocks/>
          </p:cNvSpPr>
          <p:nvPr/>
        </p:nvSpPr>
        <p:spPr>
          <a:xfrm>
            <a:off x="684968" y="-287979"/>
            <a:ext cx="1099354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5: </a:t>
            </a:r>
            <a:r>
              <a:rPr lang="en-US" sz="3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TINH KHIẾT – HỖN HỢP</a:t>
            </a:r>
            <a:br>
              <a:rPr lang="en-US" sz="3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PHÁP TÁCH CÁC CHẤT</a:t>
            </a:r>
            <a:endParaRPr lang="en-US" sz="3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5A524E-27AB-4A80-B172-ECF5A676BE8F}"/>
              </a:ext>
            </a:extLst>
          </p:cNvPr>
          <p:cNvGrpSpPr/>
          <p:nvPr/>
        </p:nvGrpSpPr>
        <p:grpSpPr>
          <a:xfrm>
            <a:off x="594818" y="1432544"/>
            <a:ext cx="11173850" cy="103032"/>
            <a:chOff x="594819" y="1554047"/>
            <a:chExt cx="11173850" cy="1030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423EECE-0A7C-4262-8522-6E4A46ED6814}"/>
                </a:ext>
              </a:extLst>
            </p:cNvPr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D31B364-238B-4344-BA5E-EB5D3C55E35E}"/>
                </a:ext>
              </a:extLst>
            </p:cNvPr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2E53FB1-7C78-4219-8F3B-41CCACF930C5}"/>
                </a:ext>
              </a:extLst>
            </p:cNvPr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77FE95-EF90-44CF-A9A9-76C84A4F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8" y="1664167"/>
            <a:ext cx="11173850" cy="51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09094" y="1617114"/>
            <a:ext cx="1117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3. Trong quá trình làm bột sắn dây: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2899" y="2315631"/>
            <a:ext cx="8593764" cy="129266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 hợp màu nâu sau khi xay nhuyễn củ sắn dây với nước bao gồm những thành phần gì?</a:t>
            </a:r>
          </a:p>
          <a:p>
            <a:pPr algn="just"/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2898" y="3751201"/>
            <a:ext cx="8593765" cy="169277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Nêu tác dụng của các lớp vải lọc, chúng tương tự dụng cụ nào trong phòng thí nghiệm. </a:t>
            </a:r>
          </a:p>
          <a:p>
            <a:pPr algn="just"/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2898" y="5572636"/>
            <a:ext cx="9585015" cy="89255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Hỗn hợp nước lọc chứa tinh bột sắn dây thuộc dạng nào?</a:t>
            </a:r>
          </a:p>
          <a:p>
            <a:pPr algn="just"/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A. Nhũ tương	   B. Huyền phù	C. Dung dịch	D. Bọt</a:t>
            </a:r>
            <a:endParaRPr lang="en-US" sz="2600" b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646" r="27289"/>
          <a:stretch/>
        </p:blipFill>
        <p:spPr>
          <a:xfrm>
            <a:off x="9307169" y="2314481"/>
            <a:ext cx="2542938" cy="304126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1DF2A0B-E710-46DF-A077-4D4F0417F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499D61-1E44-41B4-A6EC-4C90D3C5AA13}"/>
              </a:ext>
            </a:extLst>
          </p:cNvPr>
          <p:cNvSpPr txBox="1"/>
          <p:nvPr/>
        </p:nvSpPr>
        <p:spPr>
          <a:xfrm>
            <a:off x="980661" y="3131714"/>
            <a:ext cx="81660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Nước, tinh bột sắn dây, bã sắn dây, tạp chất.</a:t>
            </a:r>
            <a:endParaRPr lang="en-US" sz="2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97B230-C1AD-46A6-BD14-4FF8751360AC}"/>
              </a:ext>
            </a:extLst>
          </p:cNvPr>
          <p:cNvSpPr txBox="1"/>
          <p:nvPr/>
        </p:nvSpPr>
        <p:spPr>
          <a:xfrm>
            <a:off x="980661" y="4551420"/>
            <a:ext cx="81660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Vải lọc giúp lọc bỏ bã sắn dây và các tạp chất. </a:t>
            </a:r>
          </a:p>
          <a:p>
            <a:pPr algn="just"/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Vải lọc tương tự như phễu lọc và giấy lọc.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38C4143B-9A2D-4A8A-820C-90139777C3B8}"/>
              </a:ext>
            </a:extLst>
          </p:cNvPr>
          <p:cNvSpPr/>
          <p:nvPr/>
        </p:nvSpPr>
        <p:spPr>
          <a:xfrm>
            <a:off x="3473544" y="5947385"/>
            <a:ext cx="569843" cy="55086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17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6" name="Rectangle 5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09094" y="1617114"/>
            <a:ext cx="11173850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 tự đúng để mô tả các bước tách hỗn hợp gồm muối và cát là: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0564" y="1032473"/>
            <a:ext cx="161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3200" b="1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2" t="50540" r="67295"/>
          <a:stretch/>
        </p:blipFill>
        <p:spPr>
          <a:xfrm>
            <a:off x="8056396" y="2891942"/>
            <a:ext cx="1613828" cy="164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2" t="2104" r="67616" b="49023"/>
          <a:stretch/>
        </p:blipFill>
        <p:spPr>
          <a:xfrm>
            <a:off x="689395" y="2885970"/>
            <a:ext cx="1598002" cy="1626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648" t="2104" r="33854" b="49023"/>
          <a:stretch/>
        </p:blipFill>
        <p:spPr>
          <a:xfrm>
            <a:off x="6242018" y="2885970"/>
            <a:ext cx="1603514" cy="16263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6721" t="2104" r="221" b="49023"/>
          <a:stretch/>
        </p:blipFill>
        <p:spPr>
          <a:xfrm>
            <a:off x="2518194" y="2885970"/>
            <a:ext cx="1631115" cy="16263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3549" t="50540" r="33953"/>
          <a:stretch/>
        </p:blipFill>
        <p:spPr>
          <a:xfrm>
            <a:off x="9881088" y="2891942"/>
            <a:ext cx="1603513" cy="1645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6010" t="50540" r="529"/>
          <a:stretch/>
        </p:blipFill>
        <p:spPr>
          <a:xfrm>
            <a:off x="4380106" y="2891942"/>
            <a:ext cx="1651048" cy="16459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9094" y="4703943"/>
            <a:ext cx="11173850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Chất rắn còn lại trên giấy lọc ở bước E là muối còn ở bước F là cát.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9094" y="5837383"/>
            <a:ext cx="11173850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 trình diễn ra của bước F là quá trình lọc =&gt; Đán án B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068063E-82B2-4931-B959-3D4E5B13914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90564" y="1032473"/>
            <a:ext cx="161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3200" b="1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9094" y="2905238"/>
          <a:ext cx="3341689" cy="371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5325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sôi (</a:t>
                      </a:r>
                      <a:r>
                        <a:rPr lang="en-US" sz="20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đông đặc (</a:t>
                      </a:r>
                      <a:r>
                        <a:rPr lang="en-US" sz="20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509094" y="1617114"/>
            <a:ext cx="11173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Bạn Nam đã đo được nhiệt độ sôi và nhiệt độ đông đặc của 4 chất lỏng và thu được bảng sau: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93732" y="2902019"/>
            <a:ext cx="7589211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Mẫu B là nước nguyên chất. Vì nước nguyên chất sôi ở 100</a:t>
            </a:r>
            <a:r>
              <a:rPr lang="en-US" sz="2800" baseline="30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và đông đặc ở 0</a:t>
            </a:r>
            <a:r>
              <a:rPr lang="en-US" sz="2800" baseline="30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93732" y="4112403"/>
            <a:ext cx="7589212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Chất rắn màu trắng thu được là muối, do nước bay hơi hết còn lại muối trên mặt kính.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93733" y="5322788"/>
            <a:ext cx="7589212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Vì nước muối có nhiệt độ sôi cao hơn, nên rau sẽ nhanh chín và mềm hơn; thời gian luộc ngắn, giữ được Vitamin trong rau.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46E48E9-9018-430A-BB62-91BD49C018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09094" y="1617114"/>
            <a:ext cx="1117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3. Trong quá trình làm bột sắn dây: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2899" y="2315631"/>
            <a:ext cx="8593764" cy="129266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 hợp màu nâu sau khi xay nhuyễn củ sắn dây với nước bao gồm những thành phần gì?</a:t>
            </a:r>
          </a:p>
          <a:p>
            <a:pPr algn="just"/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2898" y="3751201"/>
            <a:ext cx="8593765" cy="169277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Nêu tác dụng của các lớp vải lọc, chúng tương tự dụng cụ nào trong phòng thí nghiệm. </a:t>
            </a:r>
          </a:p>
          <a:p>
            <a:pPr algn="just"/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2898" y="5572636"/>
            <a:ext cx="9585015" cy="89255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Hỗn hợp nước lọc chứa tinh bột sắn dây thuộc dạng nào?</a:t>
            </a:r>
          </a:p>
          <a:p>
            <a:pPr algn="just"/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A. Nhũ tương	   B. Huyền phù	C. Dung dịch	D. Bọt</a:t>
            </a:r>
            <a:endParaRPr lang="en-US" sz="2600" b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646" r="27289"/>
          <a:stretch/>
        </p:blipFill>
        <p:spPr>
          <a:xfrm>
            <a:off x="9307169" y="2314481"/>
            <a:ext cx="2542938" cy="304126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1DF2A0B-E710-46DF-A077-4D4F0417F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499D61-1E44-41B4-A6EC-4C90D3C5AA13}"/>
              </a:ext>
            </a:extLst>
          </p:cNvPr>
          <p:cNvSpPr txBox="1"/>
          <p:nvPr/>
        </p:nvSpPr>
        <p:spPr>
          <a:xfrm>
            <a:off x="980661" y="3131714"/>
            <a:ext cx="81660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Nước, tinh bột sắn dây, bã sắn dây, tạp chất.</a:t>
            </a:r>
            <a:endParaRPr lang="en-US" sz="2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97B230-C1AD-46A6-BD14-4FF8751360AC}"/>
              </a:ext>
            </a:extLst>
          </p:cNvPr>
          <p:cNvSpPr txBox="1"/>
          <p:nvPr/>
        </p:nvSpPr>
        <p:spPr>
          <a:xfrm>
            <a:off x="980661" y="4551420"/>
            <a:ext cx="81660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Vải lọc giúp lọc bỏ bã sắn dây và các tạp chất. </a:t>
            </a:r>
          </a:p>
          <a:p>
            <a:pPr algn="just"/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Vải lọc tương tự như phễu lọc và giấy lọc.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38C4143B-9A2D-4A8A-820C-90139777C3B8}"/>
              </a:ext>
            </a:extLst>
          </p:cNvPr>
          <p:cNvSpPr/>
          <p:nvPr/>
        </p:nvSpPr>
        <p:spPr>
          <a:xfrm>
            <a:off x="3473544" y="5947385"/>
            <a:ext cx="569843" cy="55086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17" grpId="0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B44A33E-A18C-4EF6-A1CE-8BEA5CAE12D7}"/>
              </a:ext>
            </a:extLst>
          </p:cNvPr>
          <p:cNvGrpSpPr/>
          <p:nvPr/>
        </p:nvGrpSpPr>
        <p:grpSpPr>
          <a:xfrm>
            <a:off x="3296059" y="2332680"/>
            <a:ext cx="5599880" cy="2192639"/>
            <a:chOff x="2218435" y="2761204"/>
            <a:chExt cx="5686764" cy="1825337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xmlns="" id="{6BF99C6E-7CEC-4357-B578-4BACC6B5EC99}"/>
                </a:ext>
              </a:extLst>
            </p:cNvPr>
            <p:cNvSpPr/>
            <p:nvPr/>
          </p:nvSpPr>
          <p:spPr>
            <a:xfrm>
              <a:off x="2218435" y="3030424"/>
              <a:ext cx="5686764" cy="1286898"/>
            </a:xfrm>
            <a:prstGeom prst="roundRect">
              <a:avLst>
                <a:gd name="adj" fmla="val 10865"/>
              </a:avLst>
            </a:prstGeom>
            <a:solidFill>
              <a:srgbClr val="36B7B9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2FC8892B-0380-4C09-A0E5-69A7E53D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06" y="2761204"/>
              <a:ext cx="5650993" cy="182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+mn-cs"/>
                </a:rPr>
                <a:t>Sơ đồ tư duy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D4046E-3E84-4815-ABB4-B632FC840ACA}"/>
              </a:ext>
            </a:extLst>
          </p:cNvPr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75622E-D3DF-4E9A-8745-F718C718E37A}"/>
                </a:ext>
              </a:extLst>
            </p:cNvPr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BEC5E6-793F-4A2B-82B9-0357DC96FB60}"/>
                </a:ext>
              </a:extLst>
            </p:cNvPr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ECE0D59-DC35-4309-993F-B22F414BA1FA}"/>
                </a:ext>
              </a:extLst>
            </p:cNvPr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34E7551-5B19-4F28-95C7-365C26F1F0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5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481B66-C5FE-4BA9-8852-A5E84A073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8" r="4808"/>
          <a:stretch/>
        </p:blipFill>
        <p:spPr>
          <a:xfrm>
            <a:off x="509094" y="1004687"/>
            <a:ext cx="640080" cy="64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DDDA9-A4D8-4DE1-A9F4-BC2E6976EB17}"/>
              </a:ext>
            </a:extLst>
          </p:cNvPr>
          <p:cNvSpPr txBox="1"/>
          <p:nvPr/>
        </p:nvSpPr>
        <p:spPr>
          <a:xfrm>
            <a:off x="1330764" y="1032339"/>
            <a:ext cx="659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HÓA KIẾN THỨC:</a:t>
            </a:r>
          </a:p>
        </p:txBody>
      </p:sp>
    </p:spTree>
    <p:extLst>
      <p:ext uri="{BB962C8B-B14F-4D97-AF65-F5344CB8AC3E}">
        <p14:creationId xmlns:p14="http://schemas.microsoft.com/office/powerpoint/2010/main" val="30726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44617D-FB0F-4D9D-990C-4BB958B10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8" r="4808"/>
          <a:stretch/>
        </p:blipFill>
        <p:spPr>
          <a:xfrm>
            <a:off x="989471" y="2124185"/>
            <a:ext cx="632855" cy="640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0A5C92-46C9-4791-BC8E-D03E7DD5CB30}"/>
              </a:ext>
            </a:extLst>
          </p:cNvPr>
          <p:cNvSpPr txBox="1"/>
          <p:nvPr/>
        </p:nvSpPr>
        <p:spPr>
          <a:xfrm>
            <a:off x="104596" y="2846764"/>
            <a:ext cx="238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HỆ THỐNG HÓA KIẾN THỨC: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F36C92-8950-4D67-B883-6C0D5B2AE142}"/>
              </a:ext>
            </a:extLst>
          </p:cNvPr>
          <p:cNvGrpSpPr/>
          <p:nvPr/>
        </p:nvGrpSpPr>
        <p:grpSpPr>
          <a:xfrm>
            <a:off x="2487226" y="0"/>
            <a:ext cx="9254200" cy="6858000"/>
            <a:chOff x="2487226" y="0"/>
            <a:chExt cx="92542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C70E7E8-2E1E-41E7-8320-6E2D651D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226" y="0"/>
              <a:ext cx="9254200" cy="6858000"/>
            </a:xfrm>
            <a:prstGeom prst="rect">
              <a:avLst/>
            </a:prstGeom>
          </p:spPr>
        </p:pic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xmlns="" id="{A4FAA739-5340-4347-97DA-94F6A1BE42E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54306" y="5141241"/>
              <a:ext cx="1885196" cy="435563"/>
            </a:xfrm>
            <a:prstGeom prst="curvedConnector3">
              <a:avLst>
                <a:gd name="adj1" fmla="val 104831"/>
              </a:avLst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278E41B2-6756-4B79-80D3-8B77C76140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813301"/>
              <a:ext cx="538178" cy="58033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45" y="2898399"/>
            <a:ext cx="5015399" cy="35030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4" name="Rectangle 3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094" y="1617114"/>
            <a:ext cx="11173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ưới đây là các bước tách hỗn hợp gồm cát và muối của một bạn học sinh, nhưng sai thứ tự.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094" y="2694332"/>
            <a:ext cx="6306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hãy sắp xếp các hình ảnh theo đúng thứ tự để tách hỗn hợp.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093" y="3888528"/>
            <a:ext cx="6306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Chất rắn còn lại trên giấy lọc ở bước E và F là gì?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093" y="5082725"/>
            <a:ext cx="63060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Quá trình diễn ra của bước F là gì?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A. Hòa tan		B. Lọc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C. Chiết		D. Bay hơi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7B9C933-C19E-433C-B806-2E4E1C85BA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6" name="Rectangle 5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09094" y="1617114"/>
            <a:ext cx="11173850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 tự đúng để mô tả các bước tách hỗn hợp gồm muối và cát là: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0564" y="1032473"/>
            <a:ext cx="161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3200" b="1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2" t="50540" r="67295"/>
          <a:stretch/>
        </p:blipFill>
        <p:spPr>
          <a:xfrm>
            <a:off x="8056396" y="2891942"/>
            <a:ext cx="1613828" cy="164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2" t="2104" r="67616" b="49023"/>
          <a:stretch/>
        </p:blipFill>
        <p:spPr>
          <a:xfrm>
            <a:off x="689395" y="2885970"/>
            <a:ext cx="1598002" cy="1626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648" t="2104" r="33854" b="49023"/>
          <a:stretch/>
        </p:blipFill>
        <p:spPr>
          <a:xfrm>
            <a:off x="6242018" y="2885970"/>
            <a:ext cx="1603514" cy="16263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6721" t="2104" r="221" b="49023"/>
          <a:stretch/>
        </p:blipFill>
        <p:spPr>
          <a:xfrm>
            <a:off x="2518194" y="2885970"/>
            <a:ext cx="1631115" cy="16263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3549" t="50540" r="33953"/>
          <a:stretch/>
        </p:blipFill>
        <p:spPr>
          <a:xfrm>
            <a:off x="9881088" y="2891942"/>
            <a:ext cx="1603513" cy="1645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6010" t="50540" r="529"/>
          <a:stretch/>
        </p:blipFill>
        <p:spPr>
          <a:xfrm>
            <a:off x="4380106" y="2891942"/>
            <a:ext cx="1651048" cy="16459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9094" y="4703943"/>
            <a:ext cx="11173850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Chất rắn còn lại trên giấy lọc ở bước E là muối còn ở bước F là cát.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9094" y="5837383"/>
            <a:ext cx="11173850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 trình diễn ra của bước F là quá trình lọc =&gt; Đán án B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068063E-82B2-4931-B959-3D4E5B13914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9094" y="2905238"/>
          <a:ext cx="3341689" cy="371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5325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sôi (</a:t>
                      </a:r>
                      <a:r>
                        <a:rPr lang="en-US" sz="20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đông đặc (</a:t>
                      </a:r>
                      <a:r>
                        <a:rPr lang="en-US" sz="20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509094" y="1617114"/>
            <a:ext cx="11173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Bạn Nam đã đo được nhiệt độ sôi và nhiệt độ đông đặc của 4 chất lỏng và thu được bảng sau: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93733" y="2902019"/>
            <a:ext cx="783204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Biết mẫu A là dung dịch muối ăn, em hãy chỉ ra mẫu nào là nước nguyên chất? Giải thích.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93693" y="3896959"/>
            <a:ext cx="783204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Nam lấy 1 ít dung dịch A bỏ vào mặt kính đồng hồ và phơi nắng 4 giờ. Thấy 1 lớp chất rắn màu trắng, đó là gì? Tại sao lại xuất hiện?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93733" y="5322788"/>
            <a:ext cx="783200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Từ số liệu bên, cho biết tại sao khi luộc rau, người ta thường cho thêm 1 chút muối vào nước trước khi bỏ rau vào?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46E48E9-9018-430A-BB62-91BD49C018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90564" y="1032473"/>
            <a:ext cx="161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3200" b="1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9094" y="2905238"/>
          <a:ext cx="3341689" cy="371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5325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sôi (</a:t>
                      </a:r>
                      <a:r>
                        <a:rPr lang="en-US" sz="20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đông đặc (</a:t>
                      </a:r>
                      <a:r>
                        <a:rPr lang="en-US" sz="20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509094" y="1617114"/>
            <a:ext cx="11173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Bạn Nam đã đo được nhiệt độ sôi và nhiệt độ đông đặc của 4 chất lỏng và thu được bảng sau: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93732" y="2902019"/>
            <a:ext cx="7589211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Mẫu B là nước nguyên chất. Vì nước nguyên chất sôi ở 100</a:t>
            </a:r>
            <a:r>
              <a:rPr lang="en-US" sz="2800" baseline="30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và đông đặc ở 0</a:t>
            </a:r>
            <a:r>
              <a:rPr lang="en-US" sz="2800" baseline="30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93732" y="4112403"/>
            <a:ext cx="7589212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Chất rắn màu trắng thu được là muối, do nước bay hơi hết còn lại muối trên mặt kính.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93733" y="5322788"/>
            <a:ext cx="7589212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Vì nước muối có nhiệt độ sôi cao hơn, nên rau sẽ nhanh chín và mềm hơn; thời gian luộc ngắn, giữ được Vitamin trong rau.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46E48E9-9018-430A-BB62-91BD49C018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09094" y="1617114"/>
            <a:ext cx="1117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3. Quá trình làm bột sắn dây: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9534" y="2201889"/>
            <a:ext cx="9382539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Bột sắn dây là tinh bột thu được từ củ sắn dây. 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 tiên củ sắn dây được rửa sạch, cạo hết vỏ rồi xay nhuyễn với nước, thu được hỗn hợp màu nâu.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Hỗn hợp này được thêm nước, khuấy kĩ rồi lọc nhiều lần qua các lớp vải thu được nước lọc thô chứa tinh bột.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646" r="27289"/>
          <a:stretch/>
        </p:blipFill>
        <p:spPr>
          <a:xfrm>
            <a:off x="9854144" y="1753060"/>
            <a:ext cx="2080871" cy="24886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1DF2A0B-E710-46DF-A077-4D4F0417F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21F1B4-DEB6-4C12-8851-E31E23F74D57}"/>
              </a:ext>
            </a:extLst>
          </p:cNvPr>
          <p:cNvSpPr txBox="1"/>
          <p:nvPr/>
        </p:nvSpPr>
        <p:spPr>
          <a:xfrm>
            <a:off x="219533" y="4395650"/>
            <a:ext cx="116821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nước lọc thô, tiến hành đánh bột với nước cho tan và đợi lắng, sau đó chắt bỏ nước cũ và thay nước.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Quá trình được lặp lại để thu được lớp bột trắng tinh.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 bột tiếp tục được giàn mỏng và phơi ráo nước.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Cuối cùng đem vào tủ sấy cho đến khi bột khô.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094" y="767265"/>
            <a:ext cx="11173850" cy="103032"/>
            <a:chOff x="594819" y="1554047"/>
            <a:chExt cx="11173850" cy="103032"/>
          </a:xfrm>
        </p:grpSpPr>
        <p:sp>
          <p:nvSpPr>
            <p:cNvPr id="5" name="Rectangle 4"/>
            <p:cNvSpPr/>
            <p:nvPr/>
          </p:nvSpPr>
          <p:spPr>
            <a:xfrm>
              <a:off x="594819" y="1554048"/>
              <a:ext cx="3657600" cy="103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2944" y="1554048"/>
              <a:ext cx="3657600" cy="1030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1069" y="1554047"/>
              <a:ext cx="3657600" cy="1030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0764" y="1032339"/>
            <a:ext cx="485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TẬP: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" r="2284"/>
          <a:stretch/>
        </p:blipFill>
        <p:spPr>
          <a:xfrm>
            <a:off x="509094" y="1004686"/>
            <a:ext cx="640080" cy="64008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09094" y="1617114"/>
            <a:ext cx="1117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3. Trong quá trình làm bột sắn dây:</a:t>
            </a:r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2899" y="2315631"/>
            <a:ext cx="8593764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 hợp màu nâu sau khi xay nhuyễn củ sắn dây với nước bao gồm những thành phần gì?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2898" y="3539168"/>
            <a:ext cx="8593765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Nêu tác dụng của các lớp vải lọc, chúng tương tự dụng cụ nào trong phòng thí nghiệm.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2898" y="4762705"/>
            <a:ext cx="9585015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Hỗn hợp nước lọc chứa tinh bột sắn dây thuộc dạng nào?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A. Nhũ tương	   B. Huyền phù	C. Dung dịch	D. Bọt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646" r="27289"/>
          <a:stretch/>
        </p:blipFill>
        <p:spPr>
          <a:xfrm>
            <a:off x="9307169" y="1617113"/>
            <a:ext cx="2542938" cy="304126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1DF2A0B-E710-46DF-A077-4D4F0417F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50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 TÁCH CHẤT RA KHỎI HỖN HỢP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1243</Words>
  <Application>Microsoft Office PowerPoint</Application>
  <PresentationFormat>Custom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huonggiang889@outlook.com</dc:creator>
  <cp:lastModifiedBy>Admin</cp:lastModifiedBy>
  <cp:revision>17</cp:revision>
  <dcterms:created xsi:type="dcterms:W3CDTF">2021-09-30T06:43:29Z</dcterms:created>
  <dcterms:modified xsi:type="dcterms:W3CDTF">2023-12-05T14:37:56Z</dcterms:modified>
</cp:coreProperties>
</file>