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7" r:id="rId3"/>
    <p:sldMasterId id="2147483700" r:id="rId4"/>
  </p:sldMasterIdLst>
  <p:notesMasterIdLst>
    <p:notesMasterId r:id="rId14"/>
  </p:notesMasterIdLst>
  <p:sldIdLst>
    <p:sldId id="282" r:id="rId5"/>
    <p:sldId id="297" r:id="rId6"/>
    <p:sldId id="287" r:id="rId7"/>
    <p:sldId id="283" r:id="rId8"/>
    <p:sldId id="284" r:id="rId9"/>
    <p:sldId id="285" r:id="rId10"/>
    <p:sldId id="286" r:id="rId11"/>
    <p:sldId id="288" r:id="rId12"/>
    <p:sldId id="295" r:id="rId13"/>
  </p:sldIdLst>
  <p:sldSz cx="9144000" cy="5143500" type="screen16x9"/>
  <p:notesSz cx="6858000" cy="9144000"/>
  <p:custDataLst>
    <p:tags r:id="rId15"/>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2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p:cViewPr varScale="1">
        <p:scale>
          <a:sx n="100" d="100"/>
          <a:sy n="100" d="100"/>
        </p:scale>
        <p:origin x="-4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4EB5F6-2DF6-47A1-BC88-4999E6408725}" type="datetimeFigureOut">
              <a:rPr lang="vi-VN" smtClean="0"/>
              <a:t>05/12/2023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4AA03-76FE-4890-8C97-D43112CCD7C3}" type="slidenum">
              <a:rPr lang="vi-VN" smtClean="0"/>
              <a:t>‹#›</a:t>
            </a:fld>
            <a:endParaRPr lang="vi-VN"/>
          </a:p>
        </p:txBody>
      </p:sp>
    </p:spTree>
    <p:extLst>
      <p:ext uri="{BB962C8B-B14F-4D97-AF65-F5344CB8AC3E}">
        <p14:creationId xmlns:p14="http://schemas.microsoft.com/office/powerpoint/2010/main" val="204643454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pPr eaLnBrk="1" hangingPunct="1"/>
            <a:endParaRPr lang="en-US" altLang="en-US" smtClean="0">
              <a:latin typeface="Arial" panose="020B0604020202020204" pitchFamily="34" charset="0"/>
            </a:endParaRPr>
          </a:p>
        </p:txBody>
      </p:sp>
      <p:sp>
        <p:nvSpPr>
          <p:cNvPr id="614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240E18-CCF7-4302-977B-89D74226EED4}" type="slidenum">
              <a:rPr lang="en-US" altLang="en-US">
                <a:solidFill>
                  <a:srgbClr val="000000"/>
                </a:solidFill>
              </a:rPr>
              <a:pPr>
                <a:spcBef>
                  <a:spcPct val="0"/>
                </a:spcBef>
              </a:pPr>
              <a:t>2</a:t>
            </a:fld>
            <a:endParaRPr lang="en-US" altLang="en-US">
              <a:solidFill>
                <a:srgbClr val="000000"/>
              </a:solidFill>
            </a:endParaRPr>
          </a:p>
        </p:txBody>
      </p:sp>
    </p:spTree>
    <p:extLst>
      <p:ext uri="{BB962C8B-B14F-4D97-AF65-F5344CB8AC3E}">
        <p14:creationId xmlns:p14="http://schemas.microsoft.com/office/powerpoint/2010/main" val="339752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3E011B-7CC6-4939-851B-6CA56146200C}"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229715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3E011B-7CC6-4939-851B-6CA56146200C}"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95867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3E011B-7CC6-4939-851B-6CA56146200C}"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3051611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grpSp>
        <p:nvGrpSpPr>
          <p:cNvPr id="132" name="Group 131"/>
          <p:cNvGrpSpPr/>
          <p:nvPr userDrawn="1"/>
        </p:nvGrpSpPr>
        <p:grpSpPr>
          <a:xfrm>
            <a:off x="3293504" y="411511"/>
            <a:ext cx="2556993" cy="2699230"/>
            <a:chOff x="787805" y="339502"/>
            <a:chExt cx="4175262" cy="4407517"/>
          </a:xfrm>
        </p:grpSpPr>
        <p:sp>
          <p:nvSpPr>
            <p:cNvPr id="133" name="Oval 132"/>
            <p:cNvSpPr/>
            <p:nvPr/>
          </p:nvSpPr>
          <p:spPr>
            <a:xfrm>
              <a:off x="787805" y="339502"/>
              <a:ext cx="4175262" cy="4175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nvGrpSpPr>
            <p:cNvPr id="134" name="Group 133"/>
            <p:cNvGrpSpPr/>
            <p:nvPr/>
          </p:nvGrpSpPr>
          <p:grpSpPr>
            <a:xfrm>
              <a:off x="1129436" y="1046675"/>
              <a:ext cx="3492000" cy="3700344"/>
              <a:chOff x="5304922" y="1037184"/>
              <a:chExt cx="3492000" cy="3700344"/>
            </a:xfrm>
          </p:grpSpPr>
          <p:grpSp>
            <p:nvGrpSpPr>
              <p:cNvPr id="135" name="Group 134"/>
              <p:cNvGrpSpPr/>
              <p:nvPr/>
            </p:nvGrpSpPr>
            <p:grpSpPr>
              <a:xfrm>
                <a:off x="5304922" y="3743716"/>
                <a:ext cx="3492000" cy="437610"/>
                <a:chOff x="1709238" y="4209096"/>
                <a:chExt cx="3492000" cy="437610"/>
              </a:xfrm>
            </p:grpSpPr>
            <p:sp>
              <p:nvSpPr>
                <p:cNvPr id="161" name="Rectangle 160"/>
                <p:cNvSpPr/>
                <p:nvPr/>
              </p:nvSpPr>
              <p:spPr>
                <a:xfrm>
                  <a:off x="1709238" y="4214706"/>
                  <a:ext cx="3492000" cy="43200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nvGrpSpPr>
                <p:cNvPr id="162" name="Group 161"/>
                <p:cNvGrpSpPr/>
                <p:nvPr/>
              </p:nvGrpSpPr>
              <p:grpSpPr>
                <a:xfrm>
                  <a:off x="2078720" y="4209096"/>
                  <a:ext cx="469833" cy="432000"/>
                  <a:chOff x="2078720" y="4209096"/>
                  <a:chExt cx="469833" cy="432000"/>
                </a:xfrm>
              </p:grpSpPr>
              <p:sp>
                <p:nvSpPr>
                  <p:cNvPr id="170" name="Rectangle 169"/>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71" name="Rectangle 170"/>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72" name="Rectangle 171"/>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73" name="Rectangle 172"/>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nvGrpSpPr>
                <p:cNvPr id="163" name="Group 162"/>
                <p:cNvGrpSpPr/>
                <p:nvPr/>
              </p:nvGrpSpPr>
              <p:grpSpPr>
                <a:xfrm>
                  <a:off x="4098293" y="4384000"/>
                  <a:ext cx="900965" cy="82800"/>
                  <a:chOff x="4098293" y="4384000"/>
                  <a:chExt cx="900965" cy="82800"/>
                </a:xfrm>
              </p:grpSpPr>
              <p:sp>
                <p:nvSpPr>
                  <p:cNvPr id="164" name="Rectangle 163"/>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65" name="Rectangle 164"/>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66" name="Rectangle 165"/>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67" name="Rectangle 166"/>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68" name="Rectangle 167"/>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69" name="Rectangle 168"/>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grpSp>
            <p:nvGrpSpPr>
              <p:cNvPr id="136" name="Group 135"/>
              <p:cNvGrpSpPr/>
              <p:nvPr/>
            </p:nvGrpSpPr>
            <p:grpSpPr>
              <a:xfrm flipH="1">
                <a:off x="5304922" y="4299918"/>
                <a:ext cx="3492000" cy="437610"/>
                <a:chOff x="1709238" y="4209096"/>
                <a:chExt cx="3492000" cy="437610"/>
              </a:xfrm>
            </p:grpSpPr>
            <p:sp>
              <p:nvSpPr>
                <p:cNvPr id="148" name="Rectangle 147"/>
                <p:cNvSpPr/>
                <p:nvPr/>
              </p:nvSpPr>
              <p:spPr>
                <a:xfrm>
                  <a:off x="1709238" y="4214706"/>
                  <a:ext cx="3492000" cy="43200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nvGrpSpPr>
                <p:cNvPr id="149" name="Group 148"/>
                <p:cNvGrpSpPr/>
                <p:nvPr/>
              </p:nvGrpSpPr>
              <p:grpSpPr>
                <a:xfrm>
                  <a:off x="2078720" y="4209096"/>
                  <a:ext cx="469833" cy="432000"/>
                  <a:chOff x="2078720" y="4209096"/>
                  <a:chExt cx="469833" cy="432000"/>
                </a:xfrm>
              </p:grpSpPr>
              <p:sp>
                <p:nvSpPr>
                  <p:cNvPr id="157" name="Rectangle 156"/>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58" name="Rectangle 157"/>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59" name="Rectangle 158"/>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60" name="Rectangle 159"/>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nvGrpSpPr>
                <p:cNvPr id="150" name="Group 149"/>
                <p:cNvGrpSpPr/>
                <p:nvPr/>
              </p:nvGrpSpPr>
              <p:grpSpPr>
                <a:xfrm>
                  <a:off x="4098293" y="4384000"/>
                  <a:ext cx="900965" cy="82800"/>
                  <a:chOff x="4098293" y="4384000"/>
                  <a:chExt cx="900965" cy="82800"/>
                </a:xfrm>
              </p:grpSpPr>
              <p:sp>
                <p:nvSpPr>
                  <p:cNvPr id="151" name="Rectangle 150"/>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52" name="Rectangle 151"/>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53" name="Rectangle 152"/>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54" name="Rectangle 153"/>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55" name="Rectangle 154"/>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56" name="Rectangle 155"/>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grpSp>
            <p:nvGrpSpPr>
              <p:cNvPr id="137" name="Group 136"/>
              <p:cNvGrpSpPr/>
              <p:nvPr/>
            </p:nvGrpSpPr>
            <p:grpSpPr>
              <a:xfrm>
                <a:off x="6272654" y="1875857"/>
                <a:ext cx="720080" cy="720080"/>
                <a:chOff x="6272654" y="1875857"/>
                <a:chExt cx="720080" cy="720080"/>
              </a:xfrm>
            </p:grpSpPr>
            <p:sp>
              <p:nvSpPr>
                <p:cNvPr id="146" name="Rectangle 145"/>
                <p:cNvSpPr/>
                <p:nvPr/>
              </p:nvSpPr>
              <p:spPr>
                <a:xfrm>
                  <a:off x="6272654" y="1875857"/>
                  <a:ext cx="720080" cy="72008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47" name="Parallelogram 5"/>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nvGrpSpPr>
              <p:cNvPr id="138" name="Group 137"/>
              <p:cNvGrpSpPr/>
              <p:nvPr/>
            </p:nvGrpSpPr>
            <p:grpSpPr>
              <a:xfrm>
                <a:off x="7109110" y="1875857"/>
                <a:ext cx="720080" cy="720080"/>
                <a:chOff x="7109110" y="1875857"/>
                <a:chExt cx="720080" cy="720080"/>
              </a:xfrm>
            </p:grpSpPr>
            <p:sp>
              <p:nvSpPr>
                <p:cNvPr id="144" name="Rectangle 143"/>
                <p:cNvSpPr/>
                <p:nvPr/>
              </p:nvSpPr>
              <p:spPr>
                <a:xfrm>
                  <a:off x="7109110" y="1875857"/>
                  <a:ext cx="720080" cy="72008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45" name="Rectangle 9"/>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nvGrpSpPr>
              <p:cNvPr id="139" name="Group 138"/>
              <p:cNvGrpSpPr/>
              <p:nvPr/>
            </p:nvGrpSpPr>
            <p:grpSpPr>
              <a:xfrm>
                <a:off x="6690882" y="1037184"/>
                <a:ext cx="720080" cy="720080"/>
                <a:chOff x="6690882" y="1037184"/>
                <a:chExt cx="720080" cy="720080"/>
              </a:xfrm>
            </p:grpSpPr>
            <p:sp>
              <p:nvSpPr>
                <p:cNvPr id="142" name="Rectangle 141"/>
                <p:cNvSpPr/>
                <p:nvPr/>
              </p:nvSpPr>
              <p:spPr>
                <a:xfrm>
                  <a:off x="6690882" y="1037184"/>
                  <a:ext cx="720080" cy="72008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43" name="Block Arc 142"/>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cs typeface="+mn-cs"/>
                  </a:endParaRPr>
                </a:p>
              </p:txBody>
            </p:sp>
          </p:grpSp>
          <p:sp>
            <p:nvSpPr>
              <p:cNvPr id="140" name="Round Same Side Corner Rectangle 51"/>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white"/>
                  </a:solidFill>
                  <a:effectLst/>
                  <a:uLnTx/>
                  <a:uFillTx/>
                  <a:latin typeface="Arial"/>
                  <a:cs typeface="+mn-cs"/>
                </a:endParaRPr>
              </a:p>
            </p:txBody>
          </p:sp>
          <p:sp>
            <p:nvSpPr>
              <p:cNvPr id="141" name="Round Same Side Corner Rectangle 51"/>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white"/>
                  </a:solidFill>
                  <a:effectLst/>
                  <a:uLnTx/>
                  <a:uFillTx/>
                  <a:latin typeface="Arial"/>
                  <a:cs typeface="+mn-cs"/>
                </a:endParaRPr>
              </a:p>
            </p:txBody>
          </p:sp>
        </p:grpSp>
      </p:grpSp>
      <p:sp>
        <p:nvSpPr>
          <p:cNvPr id="51" name="Text Placeholder 9">
            <a:extLst>
              <a:ext uri="{FF2B5EF4-FFF2-40B4-BE49-F238E27FC236}">
                <a16:creationId xmlns="" xmlns:a16="http://schemas.microsoft.com/office/drawing/2014/main" id="{139BBCBE-08BA-417D-87EB-C9DA6CB356FA}"/>
              </a:ext>
            </a:extLst>
          </p:cNvPr>
          <p:cNvSpPr>
            <a:spLocks noGrp="1"/>
          </p:cNvSpPr>
          <p:nvPr>
            <p:ph type="body" sz="quarter" idx="11" hasCustomPrompt="1"/>
          </p:nvPr>
        </p:nvSpPr>
        <p:spPr>
          <a:xfrm>
            <a:off x="2" y="3969062"/>
            <a:ext cx="9143999" cy="432000"/>
          </a:xfrm>
          <a:prstGeom prst="rect">
            <a:avLst/>
          </a:prstGeom>
        </p:spPr>
        <p:txBody>
          <a:bodyPr lIns="108000" anchor="ctr"/>
          <a:lstStyle>
            <a:lvl1pPr marL="0" indent="0" algn="ctr">
              <a:buNone/>
              <a:defRPr sz="900" b="1" baseline="0">
                <a:solidFill>
                  <a:schemeClr val="tx1"/>
                </a:solidFill>
                <a:effectLst/>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
        <p:nvSpPr>
          <p:cNvPr id="52" name="제목 1">
            <a:extLst>
              <a:ext uri="{FF2B5EF4-FFF2-40B4-BE49-F238E27FC236}">
                <a16:creationId xmlns="" xmlns:a16="http://schemas.microsoft.com/office/drawing/2014/main" id="{AE33218E-9C24-435F-948C-815D84D473FB}"/>
              </a:ext>
            </a:extLst>
          </p:cNvPr>
          <p:cNvSpPr>
            <a:spLocks noGrp="1"/>
          </p:cNvSpPr>
          <p:nvPr>
            <p:ph type="title" hasCustomPrompt="1"/>
          </p:nvPr>
        </p:nvSpPr>
        <p:spPr>
          <a:xfrm>
            <a:off x="0" y="3417417"/>
            <a:ext cx="9143998" cy="540000"/>
          </a:xfrm>
          <a:prstGeom prst="rect">
            <a:avLst/>
          </a:prstGeom>
        </p:spPr>
        <p:txBody>
          <a:bodyPr anchor="ctr">
            <a:noAutofit/>
          </a:bodyPr>
          <a:lstStyle>
            <a:lvl1pPr algn="ctr">
              <a:defRPr sz="2700" b="1" baseline="0">
                <a:solidFill>
                  <a:schemeClr val="tx1"/>
                </a:solidFill>
                <a:effectLst/>
                <a:latin typeface="+mj-lt"/>
                <a:cs typeface="Arial" pitchFamily="34" charset="0"/>
              </a:defRPr>
            </a:lvl1pPr>
          </a:lstStyle>
          <a:p>
            <a:r>
              <a:rPr lang="en-US" altLang="ko-KR" dirty="0"/>
              <a:t>FREE PPT TEMPLATES</a:t>
            </a:r>
            <a:endParaRPr lang="ko-KR" altLang="en-US" dirty="0"/>
          </a:p>
        </p:txBody>
      </p:sp>
    </p:spTree>
    <p:extLst>
      <p:ext uri="{BB962C8B-B14F-4D97-AF65-F5344CB8AC3E}">
        <p14:creationId xmlns:p14="http://schemas.microsoft.com/office/powerpoint/2010/main" val="102187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4"/>
        </a:solidFill>
        <a:effectLst/>
      </p:bgPr>
    </p:bg>
    <p:spTree>
      <p:nvGrpSpPr>
        <p:cNvPr id="1" name=""/>
        <p:cNvGrpSpPr/>
        <p:nvPr/>
      </p:nvGrpSpPr>
      <p:grpSpPr>
        <a:xfrm>
          <a:off x="0" y="0"/>
          <a:ext cx="0" cy="0"/>
          <a:chOff x="0" y="0"/>
          <a:chExt cx="0" cy="0"/>
        </a:xfrm>
      </p:grpSpPr>
      <p:sp>
        <p:nvSpPr>
          <p:cNvPr id="3" name="Oval 2"/>
          <p:cNvSpPr/>
          <p:nvPr userDrawn="1"/>
        </p:nvSpPr>
        <p:spPr>
          <a:xfrm>
            <a:off x="2947037" y="473949"/>
            <a:ext cx="3249931" cy="32499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nvGrpSpPr>
          <p:cNvPr id="7" name="Group 6"/>
          <p:cNvGrpSpPr/>
          <p:nvPr userDrawn="1"/>
        </p:nvGrpSpPr>
        <p:grpSpPr>
          <a:xfrm>
            <a:off x="3624363" y="1094737"/>
            <a:ext cx="1895276" cy="2008355"/>
            <a:chOff x="5304922" y="1037184"/>
            <a:chExt cx="3492000" cy="3700344"/>
          </a:xfrm>
        </p:grpSpPr>
        <p:grpSp>
          <p:nvGrpSpPr>
            <p:cNvPr id="8" name="Group 7"/>
            <p:cNvGrpSpPr/>
            <p:nvPr/>
          </p:nvGrpSpPr>
          <p:grpSpPr>
            <a:xfrm>
              <a:off x="5304922" y="3743716"/>
              <a:ext cx="3492000" cy="437610"/>
              <a:chOff x="1709238" y="4209096"/>
              <a:chExt cx="3492000" cy="437610"/>
            </a:xfrm>
          </p:grpSpPr>
          <p:sp>
            <p:nvSpPr>
              <p:cNvPr id="34" name="Rectangle 33"/>
              <p:cNvSpPr/>
              <p:nvPr/>
            </p:nvSpPr>
            <p:spPr>
              <a:xfrm>
                <a:off x="1709238" y="4214706"/>
                <a:ext cx="3492000" cy="43200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nvGrpSpPr>
              <p:cNvPr id="35" name="Group 34"/>
              <p:cNvGrpSpPr/>
              <p:nvPr/>
            </p:nvGrpSpPr>
            <p:grpSpPr>
              <a:xfrm>
                <a:off x="2078720" y="4209096"/>
                <a:ext cx="469833" cy="432000"/>
                <a:chOff x="2078720" y="4209096"/>
                <a:chExt cx="469833" cy="432000"/>
              </a:xfrm>
            </p:grpSpPr>
            <p:sp>
              <p:nvSpPr>
                <p:cNvPr id="43" name="Rectangle 42"/>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44" name="Rectangle 43"/>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45" name="Rectangle 44"/>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46" name="Rectangle 45"/>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nvGrpSpPr>
              <p:cNvPr id="36" name="Group 35"/>
              <p:cNvGrpSpPr/>
              <p:nvPr/>
            </p:nvGrpSpPr>
            <p:grpSpPr>
              <a:xfrm>
                <a:off x="4098293" y="4384000"/>
                <a:ext cx="900965" cy="82800"/>
                <a:chOff x="4098293" y="4384000"/>
                <a:chExt cx="900965" cy="82800"/>
              </a:xfrm>
            </p:grpSpPr>
            <p:sp>
              <p:nvSpPr>
                <p:cNvPr id="37" name="Rectangle 36"/>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38" name="Rectangle 37"/>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39" name="Rectangle 38"/>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40" name="Rectangle 39"/>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41" name="Rectangle 40"/>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42" name="Rectangle 41"/>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grpSp>
          <p:nvGrpSpPr>
            <p:cNvPr id="9" name="Group 8"/>
            <p:cNvGrpSpPr/>
            <p:nvPr/>
          </p:nvGrpSpPr>
          <p:grpSpPr>
            <a:xfrm flipH="1">
              <a:off x="5304922" y="4299918"/>
              <a:ext cx="3492000" cy="437610"/>
              <a:chOff x="1709238" y="4209096"/>
              <a:chExt cx="3492000" cy="437610"/>
            </a:xfrm>
          </p:grpSpPr>
          <p:sp>
            <p:nvSpPr>
              <p:cNvPr id="21" name="Rectangle 20"/>
              <p:cNvSpPr/>
              <p:nvPr/>
            </p:nvSpPr>
            <p:spPr>
              <a:xfrm>
                <a:off x="1709238" y="4214706"/>
                <a:ext cx="3492000" cy="43200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nvGrpSpPr>
              <p:cNvPr id="22" name="Group 21"/>
              <p:cNvGrpSpPr/>
              <p:nvPr/>
            </p:nvGrpSpPr>
            <p:grpSpPr>
              <a:xfrm>
                <a:off x="2078720" y="4209096"/>
                <a:ext cx="469833" cy="432000"/>
                <a:chOff x="2078720" y="4209096"/>
                <a:chExt cx="469833" cy="432000"/>
              </a:xfrm>
            </p:grpSpPr>
            <p:sp>
              <p:nvSpPr>
                <p:cNvPr id="30" name="Rectangle 29"/>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31" name="Rectangle 30"/>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32" name="Rectangle 31"/>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33" name="Rectangle 32"/>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nvGrpSpPr>
              <p:cNvPr id="23" name="Group 22"/>
              <p:cNvGrpSpPr/>
              <p:nvPr/>
            </p:nvGrpSpPr>
            <p:grpSpPr>
              <a:xfrm>
                <a:off x="4098293" y="4384000"/>
                <a:ext cx="900965" cy="82800"/>
                <a:chOff x="4098293" y="4384000"/>
                <a:chExt cx="900965" cy="82800"/>
              </a:xfrm>
            </p:grpSpPr>
            <p:sp>
              <p:nvSpPr>
                <p:cNvPr id="24" name="Rectangle 23"/>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25" name="Rectangle 24"/>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26" name="Rectangle 25"/>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27" name="Rectangle 26"/>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28" name="Rectangle 27"/>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29" name="Rectangle 28"/>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grpSp>
          <p:nvGrpSpPr>
            <p:cNvPr id="10" name="Group 9"/>
            <p:cNvGrpSpPr/>
            <p:nvPr/>
          </p:nvGrpSpPr>
          <p:grpSpPr>
            <a:xfrm>
              <a:off x="6272654" y="1875857"/>
              <a:ext cx="720080" cy="720080"/>
              <a:chOff x="6272654" y="1875857"/>
              <a:chExt cx="720080" cy="720080"/>
            </a:xfrm>
          </p:grpSpPr>
          <p:sp>
            <p:nvSpPr>
              <p:cNvPr id="19" name="Rectangle 18"/>
              <p:cNvSpPr/>
              <p:nvPr/>
            </p:nvSpPr>
            <p:spPr>
              <a:xfrm>
                <a:off x="6272654" y="1875857"/>
                <a:ext cx="720080" cy="72008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20" name="Parallelogram 5"/>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nvGrpSpPr>
            <p:cNvPr id="11" name="Group 10"/>
            <p:cNvGrpSpPr/>
            <p:nvPr/>
          </p:nvGrpSpPr>
          <p:grpSpPr>
            <a:xfrm>
              <a:off x="7109110" y="1875857"/>
              <a:ext cx="720080" cy="720080"/>
              <a:chOff x="7109110" y="1875857"/>
              <a:chExt cx="720080" cy="720080"/>
            </a:xfrm>
          </p:grpSpPr>
          <p:sp>
            <p:nvSpPr>
              <p:cNvPr id="17" name="Rectangle 16"/>
              <p:cNvSpPr/>
              <p:nvPr/>
            </p:nvSpPr>
            <p:spPr>
              <a:xfrm>
                <a:off x="7109110" y="1875857"/>
                <a:ext cx="720080" cy="72008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8" name="Rectangle 9"/>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nvGrpSpPr>
            <p:cNvPr id="12" name="Group 11"/>
            <p:cNvGrpSpPr/>
            <p:nvPr/>
          </p:nvGrpSpPr>
          <p:grpSpPr>
            <a:xfrm>
              <a:off x="6690882" y="1037184"/>
              <a:ext cx="720080" cy="720080"/>
              <a:chOff x="6690882" y="1037184"/>
              <a:chExt cx="720080" cy="720080"/>
            </a:xfrm>
          </p:grpSpPr>
          <p:sp>
            <p:nvSpPr>
              <p:cNvPr id="15" name="Rectangle 14"/>
              <p:cNvSpPr/>
              <p:nvPr/>
            </p:nvSpPr>
            <p:spPr>
              <a:xfrm>
                <a:off x="6690882" y="1037184"/>
                <a:ext cx="720080" cy="72008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6" name="Block Arc 15"/>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cs typeface="+mn-cs"/>
                </a:endParaRPr>
              </a:p>
            </p:txBody>
          </p:sp>
        </p:grpSp>
        <p:sp>
          <p:nvSpPr>
            <p:cNvPr id="13" name="Round Same Side Corner Rectangle 51"/>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350" b="0" i="0" u="none" strike="noStrike" kern="1200" cap="none" spc="0" normalizeH="0" baseline="0" noProof="0" dirty="0">
                  <a:ln>
                    <a:noFill/>
                  </a:ln>
                  <a:solidFill>
                    <a:prstClr val="white"/>
                  </a:solidFill>
                  <a:effectLst/>
                  <a:uLnTx/>
                  <a:uFillTx/>
                  <a:latin typeface="Arial"/>
                  <a:cs typeface="+mn-cs"/>
                </a:rPr>
                <a:t>D</a:t>
              </a:r>
              <a:endParaRPr kumimoji="0" lang="ko-KR" altLang="en-US" sz="1350" b="0" i="0" u="none" strike="noStrike" kern="1200" cap="none" spc="0" normalizeH="0" baseline="0" noProof="0" dirty="0">
                <a:ln>
                  <a:noFill/>
                </a:ln>
                <a:solidFill>
                  <a:prstClr val="white"/>
                </a:solidFill>
                <a:effectLst/>
                <a:uLnTx/>
                <a:uFillTx/>
                <a:latin typeface="Arial"/>
                <a:cs typeface="+mn-cs"/>
              </a:endParaRPr>
            </a:p>
          </p:txBody>
        </p:sp>
        <p:sp>
          <p:nvSpPr>
            <p:cNvPr id="14" name="Round Same Side Corner Rectangle 51"/>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350" b="0" i="0" u="none" strike="noStrike" kern="1200" cap="none" spc="0" normalizeH="0" baseline="0" noProof="0" dirty="0">
                  <a:ln>
                    <a:noFill/>
                  </a:ln>
                  <a:solidFill>
                    <a:prstClr val="white"/>
                  </a:solidFill>
                  <a:effectLst/>
                  <a:uLnTx/>
                  <a:uFillTx/>
                  <a:latin typeface="Arial"/>
                  <a:cs typeface="+mn-cs"/>
                </a:rPr>
                <a:t>D</a:t>
              </a:r>
              <a:endParaRPr kumimoji="0" lang="ko-KR" altLang="en-US" sz="1350" b="0" i="0" u="none" strike="noStrike" kern="1200" cap="none" spc="0" normalizeH="0" baseline="0" noProof="0" dirty="0">
                <a:ln>
                  <a:noFill/>
                </a:ln>
                <a:solidFill>
                  <a:prstClr val="white"/>
                </a:solidFill>
                <a:effectLst/>
                <a:uLnTx/>
                <a:uFillTx/>
                <a:latin typeface="Arial"/>
                <a:cs typeface="+mn-cs"/>
              </a:endParaRPr>
            </a:p>
          </p:txBody>
        </p:sp>
      </p:grpSp>
      <p:sp>
        <p:nvSpPr>
          <p:cNvPr id="49" name="제목 1"/>
          <p:cNvSpPr>
            <a:spLocks noGrp="1"/>
          </p:cNvSpPr>
          <p:nvPr>
            <p:ph type="title" hasCustomPrompt="1"/>
          </p:nvPr>
        </p:nvSpPr>
        <p:spPr>
          <a:xfrm>
            <a:off x="1828381" y="3730051"/>
            <a:ext cx="5472608" cy="540000"/>
          </a:xfrm>
          <a:prstGeom prst="rect">
            <a:avLst/>
          </a:prstGeom>
        </p:spPr>
        <p:txBody>
          <a:bodyPr anchor="ctr">
            <a:noAutofit/>
          </a:bodyPr>
          <a:lstStyle>
            <a:lvl1pPr algn="ctr">
              <a:defRPr sz="2700" b="1" baseline="0">
                <a:solidFill>
                  <a:schemeClr val="tx1">
                    <a:lumMod val="75000"/>
                    <a:lumOff val="25000"/>
                  </a:schemeClr>
                </a:solidFill>
                <a:effectLst/>
                <a:latin typeface="+mj-lt"/>
                <a:cs typeface="Arial" pitchFamily="34" charset="0"/>
              </a:defRPr>
            </a:lvl1pPr>
          </a:lstStyle>
          <a:p>
            <a:r>
              <a:rPr lang="en-US" altLang="ko-KR" dirty="0"/>
              <a:t>Thank you</a:t>
            </a:r>
            <a:endParaRPr lang="ko-KR" altLang="en-US" dirty="0"/>
          </a:p>
        </p:txBody>
      </p:sp>
      <p:sp>
        <p:nvSpPr>
          <p:cNvPr id="50" name="Text Placeholder 9"/>
          <p:cNvSpPr>
            <a:spLocks noGrp="1"/>
          </p:cNvSpPr>
          <p:nvPr>
            <p:ph type="body" sz="quarter" idx="10" hasCustomPrompt="1"/>
          </p:nvPr>
        </p:nvSpPr>
        <p:spPr>
          <a:xfrm>
            <a:off x="1828381" y="4279619"/>
            <a:ext cx="5472608" cy="252000"/>
          </a:xfrm>
          <a:prstGeom prst="rect">
            <a:avLst/>
          </a:prstGeom>
        </p:spPr>
        <p:txBody>
          <a:bodyPr lIns="108000" anchor="ctr"/>
          <a:lstStyle>
            <a:lvl1pPr marL="0" indent="0" algn="ctr">
              <a:buNone/>
              <a:defRPr sz="1050" baseline="0">
                <a:solidFill>
                  <a:schemeClr val="tx1">
                    <a:lumMod val="75000"/>
                    <a:lumOff val="25000"/>
                  </a:schemeClr>
                </a:solidFill>
                <a:effectLst/>
                <a:latin typeface="+mn-lt"/>
                <a:cs typeface="Arial" pitchFamily="34" charset="0"/>
              </a:defRPr>
            </a:lvl1pPr>
          </a:lstStyle>
          <a:p>
            <a:pPr lvl="0"/>
            <a:r>
              <a:rPr lang="en-US" altLang="ko-KR" dirty="0"/>
              <a:t>This text can be replaced with your own text</a:t>
            </a:r>
            <a:endParaRPr lang="ko-KR" altLang="en-US" dirty="0"/>
          </a:p>
        </p:txBody>
      </p:sp>
    </p:spTree>
    <p:extLst>
      <p:ext uri="{BB962C8B-B14F-4D97-AF65-F5344CB8AC3E}">
        <p14:creationId xmlns:p14="http://schemas.microsoft.com/office/powerpoint/2010/main" val="320828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26A46AF6-C61F-49C9-B105-2BB3AFB83232}" type="datetimeFigureOut">
              <a:rPr lang="en-US"/>
              <a:pPr>
                <a:defRPr/>
              </a:pPr>
              <a:t>12/5/2023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2F03D95B-20B7-46CA-99B8-35C76F5BB252}" type="slidenum">
              <a:rPr lang="en-US"/>
              <a:pPr>
                <a:defRPr/>
              </a:pPr>
              <a:t>‹#›</a:t>
            </a:fld>
            <a:endParaRPr lang="en-US"/>
          </a:p>
        </p:txBody>
      </p:sp>
    </p:spTree>
    <p:extLst>
      <p:ext uri="{BB962C8B-B14F-4D97-AF65-F5344CB8AC3E}">
        <p14:creationId xmlns:p14="http://schemas.microsoft.com/office/powerpoint/2010/main" val="4251763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777F52BD-8035-4703-928E-E6A44B899DA8}" type="datetimeFigureOut">
              <a:rPr lang="en-US"/>
              <a:pPr>
                <a:defRPr/>
              </a:pPr>
              <a:t>12/5/2023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8F048AE0-8C99-448E-BB70-B84B6D55C126}" type="slidenum">
              <a:rPr lang="en-US"/>
              <a:pPr>
                <a:defRPr/>
              </a:pPr>
              <a:t>‹#›</a:t>
            </a:fld>
            <a:endParaRPr lang="en-US"/>
          </a:p>
        </p:txBody>
      </p:sp>
    </p:spTree>
    <p:extLst>
      <p:ext uri="{BB962C8B-B14F-4D97-AF65-F5344CB8AC3E}">
        <p14:creationId xmlns:p14="http://schemas.microsoft.com/office/powerpoint/2010/main" val="1374829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1B7155F7-EC1D-4030-8EBD-289743CB3D81}" type="datetimeFigureOut">
              <a:rPr lang="en-US"/>
              <a:pPr>
                <a:defRPr/>
              </a:pPr>
              <a:t>12/5/2023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C29643AF-0588-498A-BF1B-35F52E76F1DD}" type="slidenum">
              <a:rPr lang="en-US"/>
              <a:pPr>
                <a:defRPr/>
              </a:pPr>
              <a:t>‹#›</a:t>
            </a:fld>
            <a:endParaRPr lang="en-US"/>
          </a:p>
        </p:txBody>
      </p:sp>
    </p:spTree>
    <p:extLst>
      <p:ext uri="{BB962C8B-B14F-4D97-AF65-F5344CB8AC3E}">
        <p14:creationId xmlns:p14="http://schemas.microsoft.com/office/powerpoint/2010/main" val="314974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433854AB-B439-4F0B-B700-ADB799EBD433}" type="datetimeFigureOut">
              <a:rPr lang="en-US"/>
              <a:pPr>
                <a:defRPr/>
              </a:pPr>
              <a:t>12/5/2023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B8E5E5B9-5088-4FAE-90B4-9CF67ED1FB95}" type="slidenum">
              <a:rPr lang="en-US"/>
              <a:pPr>
                <a:defRPr/>
              </a:pPr>
              <a:t>‹#›</a:t>
            </a:fld>
            <a:endParaRPr lang="en-US"/>
          </a:p>
        </p:txBody>
      </p:sp>
    </p:spTree>
    <p:extLst>
      <p:ext uri="{BB962C8B-B14F-4D97-AF65-F5344CB8AC3E}">
        <p14:creationId xmlns:p14="http://schemas.microsoft.com/office/powerpoint/2010/main" val="2365393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440A948-DBB7-4F21-97D6-E556D4C6A82E}" type="datetimeFigureOut">
              <a:rPr lang="en-US"/>
              <a:pPr>
                <a:defRPr/>
              </a:pPr>
              <a:t>12/5/2023</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6B97F6D6-B27A-4372-9520-600926352680}" type="slidenum">
              <a:rPr lang="en-US"/>
              <a:pPr>
                <a:defRPr/>
              </a:pPr>
              <a:t>‹#›</a:t>
            </a:fld>
            <a:endParaRPr lang="en-US"/>
          </a:p>
        </p:txBody>
      </p:sp>
    </p:spTree>
    <p:extLst>
      <p:ext uri="{BB962C8B-B14F-4D97-AF65-F5344CB8AC3E}">
        <p14:creationId xmlns:p14="http://schemas.microsoft.com/office/powerpoint/2010/main" val="1509762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8ECD94A-D150-4FF5-B5A7-D99CFDF052FA}" type="datetimeFigureOut">
              <a:rPr lang="en-US"/>
              <a:pPr>
                <a:defRPr/>
              </a:pPr>
              <a:t>12/5/2023</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E2CBC92B-31EA-4B96-AD7E-3908688F4DB6}" type="slidenum">
              <a:rPr lang="en-US"/>
              <a:pPr>
                <a:defRPr/>
              </a:pPr>
              <a:t>‹#›</a:t>
            </a:fld>
            <a:endParaRPr lang="en-US"/>
          </a:p>
        </p:txBody>
      </p:sp>
    </p:spTree>
    <p:extLst>
      <p:ext uri="{BB962C8B-B14F-4D97-AF65-F5344CB8AC3E}">
        <p14:creationId xmlns:p14="http://schemas.microsoft.com/office/powerpoint/2010/main" val="291510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3E011B-7CC6-4939-851B-6CA56146200C}"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014311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7CA530A6-4545-4E2D-A36C-FB51118F3E8E}" type="datetimeFigureOut">
              <a:rPr lang="en-US"/>
              <a:pPr>
                <a:defRPr/>
              </a:pPr>
              <a:t>12/5/2023</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740E27F6-0497-4735-8ACB-64A5C3D0C800}" type="slidenum">
              <a:rPr lang="en-US"/>
              <a:pPr>
                <a:defRPr/>
              </a:pPr>
              <a:t>‹#›</a:t>
            </a:fld>
            <a:endParaRPr lang="en-US"/>
          </a:p>
        </p:txBody>
      </p:sp>
    </p:spTree>
    <p:extLst>
      <p:ext uri="{BB962C8B-B14F-4D97-AF65-F5344CB8AC3E}">
        <p14:creationId xmlns:p14="http://schemas.microsoft.com/office/powerpoint/2010/main" val="978579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C77F6220-8701-48C2-B8BA-C4FE7B33A6C1}" type="datetimeFigureOut">
              <a:rPr lang="en-US"/>
              <a:pPr>
                <a:defRPr/>
              </a:pPr>
              <a:t>12/5/2023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A6234A6C-5D0E-4F87-B38C-C4657B6A5D4D}" type="slidenum">
              <a:rPr lang="en-US"/>
              <a:pPr>
                <a:defRPr/>
              </a:pPr>
              <a:t>‹#›</a:t>
            </a:fld>
            <a:endParaRPr lang="en-US"/>
          </a:p>
        </p:txBody>
      </p:sp>
    </p:spTree>
    <p:extLst>
      <p:ext uri="{BB962C8B-B14F-4D97-AF65-F5344CB8AC3E}">
        <p14:creationId xmlns:p14="http://schemas.microsoft.com/office/powerpoint/2010/main" val="46468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7F3681B5-DCCB-4E3C-A966-A5EF35E9FFFE}" type="datetimeFigureOut">
              <a:rPr lang="en-US"/>
              <a:pPr>
                <a:defRPr/>
              </a:pPr>
              <a:t>12/5/2023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F0848D5C-83F2-41DA-AE42-1276ADAEA2E0}" type="slidenum">
              <a:rPr lang="en-US"/>
              <a:pPr>
                <a:defRPr/>
              </a:pPr>
              <a:t>‹#›</a:t>
            </a:fld>
            <a:endParaRPr lang="en-US"/>
          </a:p>
        </p:txBody>
      </p:sp>
    </p:spTree>
    <p:extLst>
      <p:ext uri="{BB962C8B-B14F-4D97-AF65-F5344CB8AC3E}">
        <p14:creationId xmlns:p14="http://schemas.microsoft.com/office/powerpoint/2010/main" val="1502609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DD9DC97-37D9-47DE-8464-FA419338B2A1}" type="datetimeFigureOut">
              <a:rPr lang="en-US"/>
              <a:pPr>
                <a:defRPr/>
              </a:pPr>
              <a:t>12/5/2023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6156D0C7-F4D1-4CB5-8908-993C8F6229BB}" type="slidenum">
              <a:rPr lang="en-US"/>
              <a:pPr>
                <a:defRPr/>
              </a:pPr>
              <a:t>‹#›</a:t>
            </a:fld>
            <a:endParaRPr lang="en-US"/>
          </a:p>
        </p:txBody>
      </p:sp>
    </p:spTree>
    <p:extLst>
      <p:ext uri="{BB962C8B-B14F-4D97-AF65-F5344CB8AC3E}">
        <p14:creationId xmlns:p14="http://schemas.microsoft.com/office/powerpoint/2010/main" val="1381748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B363B2A0-D07B-4404-BE26-D0538B8BE77E}" type="datetimeFigureOut">
              <a:rPr lang="en-US"/>
              <a:pPr>
                <a:defRPr/>
              </a:pPr>
              <a:t>12/5/2023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61EB6CB-5E83-4C87-B2ED-F32F203DDC06}" type="slidenum">
              <a:rPr lang="en-US"/>
              <a:pPr>
                <a:defRPr/>
              </a:pPr>
              <a:t>‹#›</a:t>
            </a:fld>
            <a:endParaRPr lang="en-US"/>
          </a:p>
        </p:txBody>
      </p:sp>
    </p:spTree>
    <p:extLst>
      <p:ext uri="{BB962C8B-B14F-4D97-AF65-F5344CB8AC3E}">
        <p14:creationId xmlns:p14="http://schemas.microsoft.com/office/powerpoint/2010/main" val="3760350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68B488B0-4212-4359-87C8-4E1EEF4E92FE}" type="slidenum">
              <a:rPr lang="en-US"/>
              <a:pPr>
                <a:defRPr/>
              </a:pPr>
              <a:t>‹#›</a:t>
            </a:fld>
            <a:endParaRPr lang="en-US"/>
          </a:p>
        </p:txBody>
      </p:sp>
    </p:spTree>
    <p:extLst>
      <p:ext uri="{BB962C8B-B14F-4D97-AF65-F5344CB8AC3E}">
        <p14:creationId xmlns:p14="http://schemas.microsoft.com/office/powerpoint/2010/main" val="1646953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3FB1BC-8E3B-46EA-9917-62D691C98C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30123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780B94-F23F-46FB-A97A-442A44F43B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86969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4D84BB-AAC0-4025-BE23-DA4DC81C8F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7135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57964-DF2A-464E-967C-B9C4571B44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8710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3E011B-7CC6-4939-851B-6CA56146200C}"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42248111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25BD67F-BBA1-4881-8F9D-50B80C29495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53118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302C216-FFED-456A-A20B-6F5BA225D09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09567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2495BB-BC54-407D-9AD7-8609B7EDDC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02126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40D7C8-C524-4CE4-8DE0-FBC9094D87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78448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859430-BD2F-4F74-8CEA-F1073C8B95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21886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07BFD2-0A81-4132-BB07-A4B27DB1FE4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543360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69DF8A-4A8C-4BB3-B7F2-4DA4F621E36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0568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3E011B-7CC6-4939-851B-6CA56146200C}"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79033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3E011B-7CC6-4939-851B-6CA56146200C}"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6227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3E011B-7CC6-4939-851B-6CA56146200C}"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15841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E011B-7CC6-4939-851B-6CA56146200C}"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90395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3E011B-7CC6-4939-851B-6CA56146200C}"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68358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3E011B-7CC6-4939-851B-6CA56146200C}"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474560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63E011B-7CC6-4939-851B-6CA56146200C}" type="datetimeFigureOut">
              <a:rPr lang="en-US" smtClean="0"/>
              <a:t>12/5/2023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1A0558C-DB40-4C49-A012-897C8BDB6873}" type="slidenum">
              <a:rPr lang="en-US" smtClean="0"/>
              <a:t>‹#›</a:t>
            </a:fld>
            <a:endParaRPr lang="en-US"/>
          </a:p>
        </p:txBody>
      </p:sp>
    </p:spTree>
    <p:extLst>
      <p:ext uri="{BB962C8B-B14F-4D97-AF65-F5344CB8AC3E}">
        <p14:creationId xmlns:p14="http://schemas.microsoft.com/office/powerpoint/2010/main" val="1653636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b="0" i="0" u="none"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b="0" i="0" u="none"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29764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685800" rtl="0" eaLnBrk="1" latinLnBrk="1"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1"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1"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1"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a:defRPr>
            </a:lvl1pPr>
          </a:lstStyle>
          <a:p>
            <a:pPr defTabSz="914400">
              <a:defRPr/>
            </a:pPr>
            <a:fld id="{E4EDA3FC-7C0C-4013-8BEB-6C289895949C}" type="datetimeFigureOut">
              <a:rPr lang="en-US"/>
              <a:pPr defTabSz="914400">
                <a:defRPr/>
              </a:pPr>
              <a:t>12/5/2023</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defRPr>
            </a:lvl1pPr>
          </a:lstStyle>
          <a:p>
            <a:pPr defTabSz="914400">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Calibri"/>
              </a:defRPr>
            </a:lvl1pPr>
          </a:lstStyle>
          <a:p>
            <a:pPr defTabSz="914400">
              <a:defRPr/>
            </a:pPr>
            <a:fld id="{18FA949E-8094-4021-B1F8-5FA84538C208}" type="slidenum">
              <a:rPr lang="en-US"/>
              <a:pPr defTabSz="914400">
                <a:defRPr/>
              </a:pPr>
              <a:t>‹#›</a:t>
            </a:fld>
            <a:endParaRPr lang="en-US"/>
          </a:p>
        </p:txBody>
      </p:sp>
    </p:spTree>
    <p:extLst>
      <p:ext uri="{BB962C8B-B14F-4D97-AF65-F5344CB8AC3E}">
        <p14:creationId xmlns:p14="http://schemas.microsoft.com/office/powerpoint/2010/main" val="422282701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smtClean="0"/>
            </a:lvl1pPr>
          </a:lstStyle>
          <a:p>
            <a:pPr fontAlgn="base">
              <a:spcBef>
                <a:spcPct val="0"/>
              </a:spcBef>
              <a:spcAft>
                <a:spcPct val="0"/>
              </a:spcAft>
              <a:defRPr/>
            </a:pPr>
            <a:fld id="{3A005135-FD54-4AFB-84EE-CAF467FE057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1943809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32.xml"/><Relationship Id="rId16" Type="http://schemas.openxmlformats.org/officeDocument/2006/relationships/image" Target="../media/image14.png"/><Relationship Id="rId1" Type="http://schemas.openxmlformats.org/officeDocument/2006/relationships/tags" Target="../tags/tag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0.xml"/><Relationship Id="rId1" Type="http://schemas.openxmlformats.org/officeDocument/2006/relationships/tags" Target="../tags/tag9.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Rounded Rectangle 1">
            <a:hlinkClick r:id="" action="ppaction://hlinkshowjump?jump=nextslide"/>
          </p:cNvPr>
          <p:cNvSpPr/>
          <p:nvPr/>
        </p:nvSpPr>
        <p:spPr>
          <a:xfrm>
            <a:off x="533400" y="1123950"/>
            <a:ext cx="8153400" cy="177165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b="1" dirty="0" smtClean="0">
                <a:solidFill>
                  <a:srgbClr val="FF0000"/>
                </a:solidFill>
                <a:latin typeface="Times New Roman" pitchFamily="18" charset="0"/>
                <a:cs typeface="Times New Roman" pitchFamily="18" charset="0"/>
              </a:rPr>
              <a:t>ÔN TẬP CHỦ ĐỀ 6 </a:t>
            </a:r>
            <a:endParaRPr lang="en-US" sz="4000"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938458817"/>
      </p:ext>
    </p:extLst>
  </p:cSld>
  <p:clrMapOvr>
    <a:masterClrMapping/>
  </p:clrMapOvr>
  <mc:AlternateContent xmlns:mc="http://schemas.openxmlformats.org/markup-compatibility/2006" xmlns:p14="http://schemas.microsoft.com/office/powerpoint/2010/main">
    <mc:Choice Requires="p14">
      <p:transition p14:dur="0" advTm="6550"/>
    </mc:Choice>
    <mc:Fallback xmlns="">
      <p:transition advTm="655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1485">
            <a:off x="4221957" y="744141"/>
            <a:ext cx="935831" cy="150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3" name="Picture 39"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82557">
            <a:off x="2140744" y="1947863"/>
            <a:ext cx="1816894" cy="794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4"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351977">
            <a:off x="2743200" y="2199085"/>
            <a:ext cx="12001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2" name="Picture 28"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18627">
            <a:off x="2431256" y="985837"/>
            <a:ext cx="17716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0"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08597">
            <a:off x="6143626" y="2872979"/>
            <a:ext cx="87034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3154" y="2170510"/>
            <a:ext cx="1406128" cy="95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43"/>
          <p:cNvPicPr>
            <a:picLocks noChangeAspect="1" noChangeArrowheads="1"/>
          </p:cNvPicPr>
          <p:nvPr/>
        </p:nvPicPr>
        <p:blipFill>
          <a:blip r:embed="rId10" cstate="print">
            <a:extLst>
              <a:ext uri="{28A0092B-C50C-407E-A947-70E740481C1C}">
                <a14:useLocalDpi xmlns:a14="http://schemas.microsoft.com/office/drawing/2010/main" val="0"/>
              </a:ext>
            </a:extLst>
          </a:blip>
          <a:srcRect l="13312" t="11581" r="20605" b="5916"/>
          <a:stretch>
            <a:fillRect/>
          </a:stretch>
        </p:blipFill>
        <p:spPr bwMode="auto">
          <a:xfrm>
            <a:off x="3871912" y="1959769"/>
            <a:ext cx="585788" cy="68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a:spLocks noChangeArrowheads="1"/>
          </p:cNvSpPr>
          <p:nvPr/>
        </p:nvSpPr>
        <p:spPr bwMode="auto">
          <a:xfrm>
            <a:off x="5543550" y="285750"/>
            <a:ext cx="22288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050" i="1">
                <a:solidFill>
                  <a:srgbClr val="00CCFF"/>
                </a:solidFill>
              </a:rPr>
              <a:t>M</a:t>
            </a:r>
            <a:r>
              <a:rPr lang="en-US" altLang="en-US" sz="1050" i="1" smtClean="0">
                <a:solidFill>
                  <a:srgbClr val="00CCFF"/>
                </a:solidFill>
              </a:rPr>
              <a:t>àng </a:t>
            </a:r>
            <a:r>
              <a:rPr lang="en-US" altLang="en-US" sz="1050" i="1">
                <a:solidFill>
                  <a:srgbClr val="00CCFF"/>
                </a:solidFill>
              </a:rPr>
              <a:t>tế bào</a:t>
            </a:r>
            <a:r>
              <a:rPr lang="en-US" altLang="en-US" sz="1050" i="1">
                <a:solidFill>
                  <a:srgbClr val="000000"/>
                </a:solidFill>
              </a:rPr>
              <a:t>: </a:t>
            </a:r>
            <a:r>
              <a:rPr lang="en-US" altLang="en-US" sz="1050">
                <a:solidFill>
                  <a:srgbClr val="000000"/>
                </a:solidFill>
              </a:rPr>
              <a:t>bảo vệ và kiểm soát các chất đi vào và đi ra khỏi tế bào</a:t>
            </a:r>
          </a:p>
          <a:p>
            <a:pPr fontAlgn="base">
              <a:spcBef>
                <a:spcPct val="0"/>
              </a:spcBef>
              <a:spcAft>
                <a:spcPct val="0"/>
              </a:spcAft>
              <a:buNone/>
            </a:pPr>
            <a:r>
              <a:rPr lang="en-US" altLang="en-US" sz="1050">
                <a:solidFill>
                  <a:srgbClr val="000000"/>
                </a:solidFill>
              </a:rPr>
              <a:t> </a:t>
            </a:r>
          </a:p>
        </p:txBody>
      </p:sp>
      <p:sp>
        <p:nvSpPr>
          <p:cNvPr id="7" name="Rectangle 6"/>
          <p:cNvSpPr>
            <a:spLocks noChangeArrowheads="1"/>
          </p:cNvSpPr>
          <p:nvPr/>
        </p:nvSpPr>
        <p:spPr bwMode="auto">
          <a:xfrm>
            <a:off x="5639991" y="766762"/>
            <a:ext cx="2286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050" i="1">
                <a:solidFill>
                  <a:srgbClr val="00CCFF"/>
                </a:solidFill>
              </a:rPr>
              <a:t>C</a:t>
            </a:r>
            <a:r>
              <a:rPr lang="en-US" altLang="en-US" sz="1050" i="1" smtClean="0">
                <a:solidFill>
                  <a:srgbClr val="00CCFF"/>
                </a:solidFill>
              </a:rPr>
              <a:t>hất </a:t>
            </a:r>
            <a:r>
              <a:rPr lang="en-US" altLang="en-US" sz="1050" i="1">
                <a:solidFill>
                  <a:srgbClr val="00CCFF"/>
                </a:solidFill>
              </a:rPr>
              <a:t>tế bào</a:t>
            </a:r>
            <a:r>
              <a:rPr lang="en-US" altLang="en-US" sz="1050">
                <a:solidFill>
                  <a:srgbClr val="00CCFF"/>
                </a:solidFill>
              </a:rPr>
              <a:t> </a:t>
            </a:r>
            <a:r>
              <a:rPr lang="en-US" altLang="en-US" sz="1050">
                <a:solidFill>
                  <a:srgbClr val="000000"/>
                </a:solidFill>
              </a:rPr>
              <a:t>là nơi diễn ra các hoạt động sống của tế bào</a:t>
            </a:r>
          </a:p>
        </p:txBody>
      </p:sp>
      <p:sp>
        <p:nvSpPr>
          <p:cNvPr id="8" name="Rectangle 7"/>
          <p:cNvSpPr>
            <a:spLocks noChangeArrowheads="1"/>
          </p:cNvSpPr>
          <p:nvPr/>
        </p:nvSpPr>
        <p:spPr bwMode="auto">
          <a:xfrm>
            <a:off x="5543550" y="1109663"/>
            <a:ext cx="232171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050" i="1">
                <a:solidFill>
                  <a:srgbClr val="00CCFF"/>
                </a:solidFill>
              </a:rPr>
              <a:t>N</a:t>
            </a:r>
            <a:r>
              <a:rPr lang="en-US" altLang="en-US" sz="1050" i="1" smtClean="0">
                <a:solidFill>
                  <a:srgbClr val="00CCFF"/>
                </a:solidFill>
              </a:rPr>
              <a:t>hân </a:t>
            </a:r>
            <a:r>
              <a:rPr lang="en-US" altLang="en-US" sz="1050" i="1">
                <a:solidFill>
                  <a:srgbClr val="00CCFF"/>
                </a:solidFill>
              </a:rPr>
              <a:t>tế bào </a:t>
            </a:r>
            <a:r>
              <a:rPr lang="en-US" altLang="en-US" sz="1050">
                <a:solidFill>
                  <a:srgbClr val="00CCFF"/>
                </a:solidFill>
              </a:rPr>
              <a:t>hoặc </a:t>
            </a:r>
            <a:r>
              <a:rPr lang="en-US" altLang="en-US" sz="1050" i="1">
                <a:solidFill>
                  <a:srgbClr val="00CCFF"/>
                </a:solidFill>
              </a:rPr>
              <a:t>vùng nhân</a:t>
            </a:r>
            <a:r>
              <a:rPr lang="en-US" altLang="en-US" sz="1050">
                <a:solidFill>
                  <a:srgbClr val="00CCFF"/>
                </a:solidFill>
              </a:rPr>
              <a:t> </a:t>
            </a:r>
            <a:r>
              <a:rPr lang="en-US" altLang="en-US" sz="1050">
                <a:solidFill>
                  <a:srgbClr val="000000"/>
                </a:solidFill>
              </a:rPr>
              <a:t>chứa vật chất di truyền, điều khiển mọi hoạt động sống của tế bào.</a:t>
            </a:r>
          </a:p>
        </p:txBody>
      </p:sp>
      <p:sp>
        <p:nvSpPr>
          <p:cNvPr id="54" name="Rectangle 53"/>
          <p:cNvSpPr>
            <a:spLocks noChangeArrowheads="1"/>
          </p:cNvSpPr>
          <p:nvPr/>
        </p:nvSpPr>
        <p:spPr bwMode="auto">
          <a:xfrm>
            <a:off x="5455444" y="2196703"/>
            <a:ext cx="14978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050" i="1">
                <a:solidFill>
                  <a:srgbClr val="CC6600"/>
                </a:solidFill>
              </a:rPr>
              <a:t>Tế nhân nhân sơ (chưa có màng nhân)</a:t>
            </a:r>
            <a:endParaRPr lang="en-US" altLang="en-US" sz="1050">
              <a:solidFill>
                <a:srgbClr val="CC6600"/>
              </a:solidFill>
            </a:endParaRPr>
          </a:p>
        </p:txBody>
      </p:sp>
      <p:sp>
        <p:nvSpPr>
          <p:cNvPr id="55" name="Rectangle 54"/>
          <p:cNvSpPr>
            <a:spLocks noChangeArrowheads="1"/>
          </p:cNvSpPr>
          <p:nvPr/>
        </p:nvSpPr>
        <p:spPr bwMode="auto">
          <a:xfrm>
            <a:off x="5105400" y="3096816"/>
            <a:ext cx="13954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050" i="1">
                <a:solidFill>
                  <a:srgbClr val="CC6600"/>
                </a:solidFill>
              </a:rPr>
              <a:t>Tế nhân nhân thực (có </a:t>
            </a:r>
            <a:r>
              <a:rPr lang="en-US" altLang="en-US" sz="1050" i="1" smtClean="0">
                <a:solidFill>
                  <a:srgbClr val="CC6600"/>
                </a:solidFill>
              </a:rPr>
              <a:t>màng nhân</a:t>
            </a:r>
            <a:r>
              <a:rPr lang="en-US" altLang="en-US" sz="1050" i="1">
                <a:solidFill>
                  <a:srgbClr val="CC6600"/>
                </a:solidFill>
              </a:rPr>
              <a:t>)</a:t>
            </a:r>
            <a:endParaRPr lang="en-US" altLang="en-US" sz="1050">
              <a:solidFill>
                <a:srgbClr val="CC6600"/>
              </a:solidFill>
            </a:endParaRPr>
          </a:p>
        </p:txBody>
      </p:sp>
      <p:sp>
        <p:nvSpPr>
          <p:cNvPr id="56" name="Rectangle 55"/>
          <p:cNvSpPr>
            <a:spLocks noChangeArrowheads="1"/>
          </p:cNvSpPr>
          <p:nvPr/>
        </p:nvSpPr>
        <p:spPr bwMode="auto">
          <a:xfrm>
            <a:off x="6500813" y="2615803"/>
            <a:ext cx="11894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050" i="1">
                <a:solidFill>
                  <a:srgbClr val="CC6600"/>
                </a:solidFill>
              </a:rPr>
              <a:t>Tế bào thực vật: chứa lục lạp</a:t>
            </a:r>
            <a:endParaRPr lang="en-US" altLang="en-US" sz="1050">
              <a:solidFill>
                <a:srgbClr val="CC6600"/>
              </a:solidFill>
            </a:endParaRPr>
          </a:p>
        </p:txBody>
      </p:sp>
      <p:pic>
        <p:nvPicPr>
          <p:cNvPr id="57" name="Picture 20"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08597" flipV="1">
            <a:off x="6128148" y="3090863"/>
            <a:ext cx="869156"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7"/>
          <p:cNvSpPr>
            <a:spLocks noChangeArrowheads="1"/>
          </p:cNvSpPr>
          <p:nvPr/>
        </p:nvSpPr>
        <p:spPr bwMode="auto">
          <a:xfrm>
            <a:off x="6640116" y="3303985"/>
            <a:ext cx="118943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050" i="1">
                <a:solidFill>
                  <a:srgbClr val="CC6600"/>
                </a:solidFill>
              </a:rPr>
              <a:t>Tế bào động vật</a:t>
            </a:r>
            <a:endParaRPr lang="en-US" altLang="en-US" sz="1050">
              <a:solidFill>
                <a:srgbClr val="CC6600"/>
              </a:solidFill>
            </a:endParaRPr>
          </a:p>
        </p:txBody>
      </p:sp>
      <p:sp>
        <p:nvSpPr>
          <p:cNvPr id="11" name="Rectangle 10"/>
          <p:cNvSpPr>
            <a:spLocks noChangeArrowheads="1"/>
          </p:cNvSpPr>
          <p:nvPr/>
        </p:nvSpPr>
        <p:spPr bwMode="auto">
          <a:xfrm rot="2146964">
            <a:off x="1369722" y="721452"/>
            <a:ext cx="15501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a:solidFill>
                  <a:srgbClr val="7030A0"/>
                </a:solidFill>
              </a:rPr>
              <a:t>Đ</a:t>
            </a:r>
            <a:r>
              <a:rPr lang="vi-VN" altLang="en-US" sz="1200">
                <a:solidFill>
                  <a:srgbClr val="7030A0"/>
                </a:solidFill>
              </a:rPr>
              <a:t>ơn vị cấu </a:t>
            </a:r>
            <a:r>
              <a:rPr lang="vi-VN" altLang="en-US" sz="1200" smtClean="0">
                <a:solidFill>
                  <a:srgbClr val="7030A0"/>
                </a:solidFill>
              </a:rPr>
              <a:t>trúc</a:t>
            </a:r>
            <a:r>
              <a:rPr lang="en-US" altLang="en-US" sz="1200" smtClean="0">
                <a:solidFill>
                  <a:srgbClr val="7030A0"/>
                </a:solidFill>
              </a:rPr>
              <a:t> và chức năng của</a:t>
            </a:r>
            <a:r>
              <a:rPr lang="vi-VN" altLang="en-US" sz="1200" smtClean="0">
                <a:solidFill>
                  <a:srgbClr val="7030A0"/>
                </a:solidFill>
              </a:rPr>
              <a:t> </a:t>
            </a:r>
            <a:r>
              <a:rPr lang="vi-VN" altLang="en-US" sz="1200">
                <a:solidFill>
                  <a:srgbClr val="7030A0"/>
                </a:solidFill>
              </a:rPr>
              <a:t>cơ thể sinh vật</a:t>
            </a:r>
            <a:r>
              <a:rPr lang="en-US" altLang="en-US" sz="1200">
                <a:solidFill>
                  <a:srgbClr val="7030A0"/>
                </a:solidFill>
              </a:rPr>
              <a:t>.</a:t>
            </a:r>
          </a:p>
        </p:txBody>
      </p:sp>
      <p:sp>
        <p:nvSpPr>
          <p:cNvPr id="12" name="Rectangle 11"/>
          <p:cNvSpPr>
            <a:spLocks noChangeArrowheads="1"/>
          </p:cNvSpPr>
          <p:nvPr/>
        </p:nvSpPr>
        <p:spPr bwMode="auto">
          <a:xfrm rot="2788490">
            <a:off x="3078911" y="1334900"/>
            <a:ext cx="9204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b="1">
                <a:solidFill>
                  <a:srgbClr val="7030A0"/>
                </a:solidFill>
              </a:rPr>
              <a:t>Khái niệm</a:t>
            </a:r>
            <a:endParaRPr lang="en-US" altLang="en-US" sz="1200" b="1">
              <a:solidFill>
                <a:srgbClr val="000000"/>
              </a:solidFill>
            </a:endParaRPr>
          </a:p>
        </p:txBody>
      </p:sp>
      <p:sp>
        <p:nvSpPr>
          <p:cNvPr id="62" name="Rectangle 61"/>
          <p:cNvSpPr>
            <a:spLocks noChangeArrowheads="1"/>
          </p:cNvSpPr>
          <p:nvPr/>
        </p:nvSpPr>
        <p:spPr bwMode="auto">
          <a:xfrm>
            <a:off x="2289573" y="1852613"/>
            <a:ext cx="1482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1200" b="1">
                <a:solidFill>
                  <a:srgbClr val="002060"/>
                </a:solidFill>
              </a:rPr>
              <a:t>Kích thước và hình dạng</a:t>
            </a:r>
          </a:p>
        </p:txBody>
      </p:sp>
      <p:sp>
        <p:nvSpPr>
          <p:cNvPr id="2068" name="Rectangle 63"/>
          <p:cNvSpPr>
            <a:spLocks noChangeArrowheads="1"/>
          </p:cNvSpPr>
          <p:nvPr/>
        </p:nvSpPr>
        <p:spPr bwMode="auto">
          <a:xfrm rot="-1695713">
            <a:off x="2233613" y="2629049"/>
            <a:ext cx="16263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1200" b="1">
                <a:solidFill>
                  <a:srgbClr val="660066"/>
                </a:solidFill>
              </a:rPr>
              <a:t>Sự lớn lên và sinh sản của tế bào</a:t>
            </a:r>
          </a:p>
        </p:txBody>
      </p:sp>
      <p:sp>
        <p:nvSpPr>
          <p:cNvPr id="2069" name="Rectangle 12"/>
          <p:cNvSpPr>
            <a:spLocks noChangeArrowheads="1"/>
          </p:cNvSpPr>
          <p:nvPr/>
        </p:nvSpPr>
        <p:spPr bwMode="auto">
          <a:xfrm rot="-1388663">
            <a:off x="2485600" y="2998857"/>
            <a:ext cx="1880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a:solidFill>
                  <a:srgbClr val="660066"/>
                </a:solidFill>
              </a:rPr>
              <a:t>Là cơ sở cho sự lớn </a:t>
            </a:r>
            <a:r>
              <a:rPr lang="en-US" altLang="en-US" sz="1200" smtClean="0">
                <a:solidFill>
                  <a:srgbClr val="660066"/>
                </a:solidFill>
              </a:rPr>
              <a:t>lên và sinh sản  </a:t>
            </a:r>
            <a:r>
              <a:rPr lang="en-US" altLang="en-US" sz="1200">
                <a:solidFill>
                  <a:srgbClr val="660066"/>
                </a:solidFill>
              </a:rPr>
              <a:t>của sinh vật</a:t>
            </a:r>
          </a:p>
        </p:txBody>
      </p:sp>
      <p:sp>
        <p:nvSpPr>
          <p:cNvPr id="66" name="Rectangle 65"/>
          <p:cNvSpPr>
            <a:spLocks noChangeArrowheads="1"/>
          </p:cNvSpPr>
          <p:nvPr/>
        </p:nvSpPr>
        <p:spPr bwMode="auto">
          <a:xfrm rot="-3371979">
            <a:off x="3995738" y="978248"/>
            <a:ext cx="9655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b="1" i="1">
                <a:solidFill>
                  <a:srgbClr val="006699"/>
                </a:solidFill>
              </a:rPr>
              <a:t>Cấu tạo và chức năng</a:t>
            </a:r>
            <a:endParaRPr lang="en-US" altLang="en-US" sz="1200" b="1">
              <a:solidFill>
                <a:srgbClr val="006699"/>
              </a:solidFill>
            </a:endParaRPr>
          </a:p>
        </p:txBody>
      </p:sp>
      <p:sp>
        <p:nvSpPr>
          <p:cNvPr id="67" name="Rectangle 66"/>
          <p:cNvSpPr>
            <a:spLocks noChangeArrowheads="1"/>
          </p:cNvSpPr>
          <p:nvPr/>
        </p:nvSpPr>
        <p:spPr bwMode="auto">
          <a:xfrm rot="2284425">
            <a:off x="4570810" y="2353479"/>
            <a:ext cx="8893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b="1">
                <a:solidFill>
                  <a:srgbClr val="CC6600"/>
                </a:solidFill>
              </a:rPr>
              <a:t>Phân loại</a:t>
            </a:r>
          </a:p>
        </p:txBody>
      </p:sp>
      <p:sp>
        <p:nvSpPr>
          <p:cNvPr id="69" name="Rounded Rectangle 68"/>
          <p:cNvSpPr/>
          <p:nvPr/>
        </p:nvSpPr>
        <p:spPr>
          <a:xfrm>
            <a:off x="2869406" y="4151710"/>
            <a:ext cx="26289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800" dirty="0">
                <a:solidFill>
                  <a:srgbClr val="000000"/>
                </a:solidFill>
              </a:rPr>
              <a:t>Câu 1: Tế bào là gì?  </a:t>
            </a:r>
          </a:p>
        </p:txBody>
      </p:sp>
      <p:sp>
        <p:nvSpPr>
          <p:cNvPr id="70" name="Rounded Rectangle 69"/>
          <p:cNvSpPr/>
          <p:nvPr/>
        </p:nvSpPr>
        <p:spPr>
          <a:xfrm>
            <a:off x="2514600" y="4151710"/>
            <a:ext cx="3657600" cy="742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vi-VN" altLang="en-US" sz="1800">
                <a:solidFill>
                  <a:srgbClr val="000000"/>
                </a:solidFill>
                <a:cs typeface="Times New Roman" pitchFamily="18" charset="0"/>
              </a:rPr>
              <a:t>Đơn vị cấu </a:t>
            </a:r>
            <a:r>
              <a:rPr lang="en-US" altLang="en-US" sz="1800">
                <a:solidFill>
                  <a:srgbClr val="000000"/>
                </a:solidFill>
                <a:cs typeface="Times New Roman" pitchFamily="18" charset="0"/>
              </a:rPr>
              <a:t>t</a:t>
            </a:r>
            <a:r>
              <a:rPr lang="vi-VN" altLang="en-US" sz="1800">
                <a:solidFill>
                  <a:srgbClr val="000000"/>
                </a:solidFill>
                <a:cs typeface="Times New Roman" pitchFamily="18" charset="0"/>
              </a:rPr>
              <a:t>rúc nên cơ thể sinh vật là tế bào.</a:t>
            </a:r>
            <a:endParaRPr lang="en-US" altLang="en-US" sz="1800">
              <a:solidFill>
                <a:srgbClr val="000000"/>
              </a:solidFill>
              <a:cs typeface="Times New Roman" pitchFamily="18" charset="0"/>
            </a:endParaRPr>
          </a:p>
        </p:txBody>
      </p:sp>
      <p:sp>
        <p:nvSpPr>
          <p:cNvPr id="72" name="Rounded Rectangle 71"/>
          <p:cNvSpPr/>
          <p:nvPr/>
        </p:nvSpPr>
        <p:spPr>
          <a:xfrm>
            <a:off x="2037160" y="4156472"/>
            <a:ext cx="443865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800" dirty="0">
                <a:solidFill>
                  <a:srgbClr val="000000"/>
                </a:solidFill>
              </a:rPr>
              <a:t> Tế bào có kích thước và hình dạng như thế nào?  </a:t>
            </a:r>
          </a:p>
        </p:txBody>
      </p:sp>
      <p:sp>
        <p:nvSpPr>
          <p:cNvPr id="73" name="Rounded Rectangle 72"/>
          <p:cNvSpPr/>
          <p:nvPr/>
        </p:nvSpPr>
        <p:spPr>
          <a:xfrm>
            <a:off x="2270522" y="4151710"/>
            <a:ext cx="3657600" cy="742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altLang="en-US" sz="1800">
                <a:solidFill>
                  <a:srgbClr val="000000"/>
                </a:solidFill>
                <a:cs typeface="Times New Roman" pitchFamily="18" charset="0"/>
              </a:rPr>
              <a:t>Tế bào có kích thước nhỏ và có nhiều hình dạng khác nhau.</a:t>
            </a:r>
            <a:endParaRPr lang="en-US" altLang="en-US" sz="1800">
              <a:solidFill>
                <a:srgbClr val="000000"/>
              </a:solidFill>
            </a:endParaRPr>
          </a:p>
        </p:txBody>
      </p:sp>
      <p:sp>
        <p:nvSpPr>
          <p:cNvPr id="74" name="Rectangle 73"/>
          <p:cNvSpPr>
            <a:spLocks noChangeArrowheads="1"/>
          </p:cNvSpPr>
          <p:nvPr/>
        </p:nvSpPr>
        <p:spPr bwMode="auto">
          <a:xfrm>
            <a:off x="1307307" y="2431256"/>
            <a:ext cx="90725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1050" i="1">
                <a:solidFill>
                  <a:srgbClr val="002060"/>
                </a:solidFill>
              </a:rPr>
              <a:t>Hình dạng: đa dạng</a:t>
            </a:r>
            <a:endParaRPr lang="en-US" altLang="en-US" sz="1050">
              <a:solidFill>
                <a:srgbClr val="002060"/>
              </a:solidFill>
            </a:endParaRPr>
          </a:p>
        </p:txBody>
      </p:sp>
      <p:sp>
        <p:nvSpPr>
          <p:cNvPr id="75" name="Rectangle 74"/>
          <p:cNvSpPr>
            <a:spLocks noChangeArrowheads="1"/>
          </p:cNvSpPr>
          <p:nvPr/>
        </p:nvSpPr>
        <p:spPr bwMode="auto">
          <a:xfrm rot="589161">
            <a:off x="1364456" y="1720469"/>
            <a:ext cx="90606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1050" i="1">
                <a:solidFill>
                  <a:srgbClr val="002060"/>
                </a:solidFill>
              </a:rPr>
              <a:t>Kích thước nhỏ</a:t>
            </a:r>
            <a:endParaRPr lang="en-US" altLang="en-US" sz="1050">
              <a:solidFill>
                <a:srgbClr val="002060"/>
              </a:solidFill>
            </a:endParaRPr>
          </a:p>
        </p:txBody>
      </p:sp>
      <p:pic>
        <p:nvPicPr>
          <p:cNvPr id="77" name="Picture 39" descr="Cov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382557">
            <a:off x="1381125" y="2060973"/>
            <a:ext cx="796529" cy="34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39" descr="Cove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9449667" flipV="1">
            <a:off x="1402556" y="2228850"/>
            <a:ext cx="796529"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8" descr="Cov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66173" y="2589610"/>
            <a:ext cx="688181"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8" descr="Cov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286804">
            <a:off x="5626894" y="2818210"/>
            <a:ext cx="688181"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5" descr="Cove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090862">
            <a:off x="5118498" y="404812"/>
            <a:ext cx="435769"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5" descr="Cove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3692577">
            <a:off x="5232797" y="519113"/>
            <a:ext cx="435769"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5" descr="Cove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5636078">
            <a:off x="5126236" y="729259"/>
            <a:ext cx="435769" cy="69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Rounded Rectangle 83"/>
          <p:cNvSpPr/>
          <p:nvPr/>
        </p:nvSpPr>
        <p:spPr>
          <a:xfrm>
            <a:off x="2124075" y="4171950"/>
            <a:ext cx="443865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800" dirty="0">
                <a:solidFill>
                  <a:srgbClr val="000000"/>
                </a:solidFill>
              </a:rPr>
              <a:t> Nêu cấu tạo của tế bào và chức năng của các thành phần đó.</a:t>
            </a:r>
          </a:p>
        </p:txBody>
      </p:sp>
      <p:sp>
        <p:nvSpPr>
          <p:cNvPr id="85" name="Rounded Rectangle 84"/>
          <p:cNvSpPr/>
          <p:nvPr/>
        </p:nvSpPr>
        <p:spPr>
          <a:xfrm>
            <a:off x="1432322" y="3714750"/>
            <a:ext cx="6515100" cy="1428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sz="1800" dirty="0">
                <a:solidFill>
                  <a:srgbClr val="000000"/>
                </a:solidFill>
              </a:rPr>
              <a:t>Tế bào được cấu tạo từ ba thành phần chính là </a:t>
            </a:r>
            <a:r>
              <a:rPr lang="en-US" sz="1800" i="1" dirty="0">
                <a:solidFill>
                  <a:srgbClr val="000000"/>
                </a:solidFill>
              </a:rPr>
              <a:t>màng tế bào</a:t>
            </a:r>
            <a:r>
              <a:rPr lang="en-US" sz="1800" dirty="0">
                <a:solidFill>
                  <a:srgbClr val="000000"/>
                </a:solidFill>
              </a:rPr>
              <a:t> bảo vệ và kiểm soát các chất đi vào và đi ra khỏi tế bào; </a:t>
            </a:r>
            <a:r>
              <a:rPr lang="en-US" sz="1800" i="1" dirty="0">
                <a:solidFill>
                  <a:srgbClr val="000000"/>
                </a:solidFill>
              </a:rPr>
              <a:t>chất tế bào</a:t>
            </a:r>
            <a:r>
              <a:rPr lang="en-US" sz="1800" dirty="0">
                <a:solidFill>
                  <a:srgbClr val="000000"/>
                </a:solidFill>
              </a:rPr>
              <a:t> là nơi diễn ra các hoạt động sống của tế bào; </a:t>
            </a:r>
            <a:r>
              <a:rPr lang="en-US" sz="1800" i="1" dirty="0">
                <a:solidFill>
                  <a:srgbClr val="000000"/>
                </a:solidFill>
              </a:rPr>
              <a:t>nhân tế bào </a:t>
            </a:r>
            <a:r>
              <a:rPr lang="en-US" sz="1800" dirty="0">
                <a:solidFill>
                  <a:srgbClr val="000000"/>
                </a:solidFill>
              </a:rPr>
              <a:t>hoặc </a:t>
            </a:r>
            <a:r>
              <a:rPr lang="en-US" sz="1800" i="1" dirty="0">
                <a:solidFill>
                  <a:srgbClr val="000000"/>
                </a:solidFill>
              </a:rPr>
              <a:t>vùng nhân</a:t>
            </a:r>
            <a:r>
              <a:rPr lang="en-US" sz="1800" dirty="0">
                <a:solidFill>
                  <a:srgbClr val="000000"/>
                </a:solidFill>
              </a:rPr>
              <a:t> chứa vật chất di truyền, điều khiển mọi hoạt động sống của tế bào.</a:t>
            </a:r>
          </a:p>
        </p:txBody>
      </p:sp>
      <p:sp>
        <p:nvSpPr>
          <p:cNvPr id="86" name="Rounded Rectangle 85"/>
          <p:cNvSpPr/>
          <p:nvPr/>
        </p:nvSpPr>
        <p:spPr>
          <a:xfrm>
            <a:off x="2226469" y="4000500"/>
            <a:ext cx="443865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800" dirty="0">
                <a:solidFill>
                  <a:srgbClr val="000000"/>
                </a:solidFill>
              </a:rPr>
              <a:t> Tế bào gồm những loại nào?</a:t>
            </a:r>
          </a:p>
        </p:txBody>
      </p:sp>
      <p:sp>
        <p:nvSpPr>
          <p:cNvPr id="87" name="Rounded Rectangle 86"/>
          <p:cNvSpPr/>
          <p:nvPr/>
        </p:nvSpPr>
        <p:spPr>
          <a:xfrm>
            <a:off x="1432322" y="3714750"/>
            <a:ext cx="6515100" cy="1428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sz="1800" dirty="0">
                <a:solidFill>
                  <a:srgbClr val="000000"/>
                </a:solidFill>
              </a:rPr>
              <a:t>Gồm có tế bào nhân sơ và tế bào nhân thực. Tế bào động vật và thực vật đều là tế bào nhân thực. Tế bào thực vật có bào quan lục lạp thực hiện chức năng quang hợp.</a:t>
            </a:r>
          </a:p>
        </p:txBody>
      </p:sp>
      <p:sp>
        <p:nvSpPr>
          <p:cNvPr id="41" name="Rounded Rectangle 40"/>
          <p:cNvSpPr/>
          <p:nvPr/>
        </p:nvSpPr>
        <p:spPr>
          <a:xfrm>
            <a:off x="2514600" y="3999310"/>
            <a:ext cx="443865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800" dirty="0">
                <a:solidFill>
                  <a:srgbClr val="000000"/>
                </a:solidFill>
              </a:rPr>
              <a:t> Sự lớn lên và sinh sản của tế bào có ý nghĩa gì đối với sinh vật?</a:t>
            </a:r>
          </a:p>
        </p:txBody>
      </p:sp>
      <p:sp>
        <p:nvSpPr>
          <p:cNvPr id="42" name="Rounded Rectangle 41"/>
          <p:cNvSpPr/>
          <p:nvPr/>
        </p:nvSpPr>
        <p:spPr>
          <a:xfrm>
            <a:off x="1432322" y="3714750"/>
            <a:ext cx="6515100" cy="1428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800" dirty="0">
                <a:solidFill>
                  <a:srgbClr val="000000"/>
                </a:solidFill>
              </a:rPr>
              <a:t>Sự lớn lên và sinh sản của tế bào là cơ sở cho sự lớn lên của sinh vật, giúp thay thế các tế bào bị tổn thương hoặc tế bào chết ở sinh vật.</a:t>
            </a:r>
          </a:p>
        </p:txBody>
      </p:sp>
      <p:sp>
        <p:nvSpPr>
          <p:cNvPr id="43" name="Rounded Rectangle 42"/>
          <p:cNvSpPr/>
          <p:nvPr/>
        </p:nvSpPr>
        <p:spPr>
          <a:xfrm>
            <a:off x="76200" y="57150"/>
            <a:ext cx="3795712" cy="378909"/>
          </a:xfrm>
          <a:prstGeom prst="roundRect">
            <a:avLst/>
          </a:prstGeom>
          <a:solidFill>
            <a:srgbClr val="C0504D">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smtClean="0">
                <a:ln>
                  <a:noFill/>
                </a:ln>
                <a:solidFill>
                  <a:srgbClr val="002060"/>
                </a:solidFill>
                <a:effectLst/>
                <a:uLnTx/>
                <a:uFillTx/>
                <a:latin typeface="Calibri"/>
                <a:cs typeface="Arial" panose="020B0604020202020204" pitchFamily="34" charset="0"/>
              </a:rPr>
              <a:t>HỆ THỐNG HÓA KIẾN THỨC</a:t>
            </a:r>
          </a:p>
        </p:txBody>
      </p:sp>
    </p:spTree>
    <p:custDataLst>
      <p:tags r:id="rId1"/>
    </p:custDataLst>
    <p:extLst>
      <p:ext uri="{BB962C8B-B14F-4D97-AF65-F5344CB8AC3E}">
        <p14:creationId xmlns:p14="http://schemas.microsoft.com/office/powerpoint/2010/main" val="2881501716"/>
      </p:ext>
    </p:extLst>
  </p:cSld>
  <p:clrMapOvr>
    <a:masterClrMapping/>
  </p:clrMapOvr>
  <mc:AlternateContent xmlns:mc="http://schemas.openxmlformats.org/markup-compatibility/2006" xmlns:p14="http://schemas.microsoft.com/office/powerpoint/2010/main">
    <mc:Choice Requires="p14">
      <p:transition spd="slow" p14:dur="2000" advTm="99193"/>
    </mc:Choice>
    <mc:Fallback xmlns="">
      <p:transition spd="slow" advTm="99193"/>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32"/>
                                        </p:tgtEl>
                                        <p:attrNameLst>
                                          <p:attrName>style.visibility</p:attrName>
                                        </p:attrNameLst>
                                      </p:cBhvr>
                                      <p:to>
                                        <p:strVal val="visible"/>
                                      </p:to>
                                    </p:set>
                                    <p:anim calcmode="lin" valueType="num">
                                      <p:cBhvr additive="base">
                                        <p:cTn id="7" dur="500" fill="hold"/>
                                        <p:tgtEl>
                                          <p:spTgt spid="21532"/>
                                        </p:tgtEl>
                                        <p:attrNameLst>
                                          <p:attrName>ppt_x</p:attrName>
                                        </p:attrNameLst>
                                      </p:cBhvr>
                                      <p:tavLst>
                                        <p:tav tm="0">
                                          <p:val>
                                            <p:strVal val="#ppt_x"/>
                                          </p:val>
                                        </p:tav>
                                        <p:tav tm="100000">
                                          <p:val>
                                            <p:strVal val="#ppt_x"/>
                                          </p:val>
                                        </p:tav>
                                      </p:tavLst>
                                    </p:anim>
                                    <p:anim calcmode="lin" valueType="num">
                                      <p:cBhvr additive="base">
                                        <p:cTn id="8" dur="500" fill="hold"/>
                                        <p:tgtEl>
                                          <p:spTgt spid="215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1000"/>
                                        <p:tgtEl>
                                          <p:spTgt spid="70"/>
                                        </p:tgtEl>
                                      </p:cBhvr>
                                    </p:animEffect>
                                    <p:anim calcmode="lin" valueType="num">
                                      <p:cBhvr>
                                        <p:cTn id="22" dur="1000" fill="hold"/>
                                        <p:tgtEl>
                                          <p:spTgt spid="70"/>
                                        </p:tgtEl>
                                        <p:attrNameLst>
                                          <p:attrName>ppt_x</p:attrName>
                                        </p:attrNameLst>
                                      </p:cBhvr>
                                      <p:tavLst>
                                        <p:tav tm="0">
                                          <p:val>
                                            <p:strVal val="#ppt_x"/>
                                          </p:val>
                                        </p:tav>
                                        <p:tav tm="100000">
                                          <p:val>
                                            <p:strVal val="#ppt_x"/>
                                          </p:val>
                                        </p:tav>
                                      </p:tavLst>
                                    </p:anim>
                                    <p:anim calcmode="lin" valueType="num">
                                      <p:cBhvr>
                                        <p:cTn id="23" dur="1000" fill="hold"/>
                                        <p:tgtEl>
                                          <p:spTgt spid="70"/>
                                        </p:tgtEl>
                                        <p:attrNameLst>
                                          <p:attrName>ppt_y</p:attrName>
                                        </p:attrNameLst>
                                      </p:cBhvr>
                                      <p:tavLst>
                                        <p:tav tm="0">
                                          <p:val>
                                            <p:strVal val="#ppt_y+.1"/>
                                          </p:val>
                                        </p:tav>
                                        <p:tav tm="100000">
                                          <p:val>
                                            <p:strVal val="#ppt_y"/>
                                          </p:val>
                                        </p:tav>
                                      </p:tavLst>
                                    </p:anim>
                                  </p:childTnLst>
                                </p:cTn>
                              </p:par>
                              <p:par>
                                <p:cTn id="24" presetID="2" presetClass="exit" presetSubtype="4" fill="hold" grpId="1" nodeType="withEffect">
                                  <p:stCondLst>
                                    <p:cond delay="0"/>
                                  </p:stCondLst>
                                  <p:childTnLst>
                                    <p:anim calcmode="lin" valueType="num">
                                      <p:cBhvr additive="base">
                                        <p:cTn id="25" dur="500"/>
                                        <p:tgtEl>
                                          <p:spTgt spid="69"/>
                                        </p:tgtEl>
                                        <p:attrNameLst>
                                          <p:attrName>ppt_x</p:attrName>
                                        </p:attrNameLst>
                                      </p:cBhvr>
                                      <p:tavLst>
                                        <p:tav tm="0">
                                          <p:val>
                                            <p:strVal val="ppt_x"/>
                                          </p:val>
                                        </p:tav>
                                        <p:tav tm="100000">
                                          <p:val>
                                            <p:strVal val="ppt_x"/>
                                          </p:val>
                                        </p:tav>
                                      </p:tavLst>
                                    </p:anim>
                                    <p:anim calcmode="lin" valueType="num">
                                      <p:cBhvr additive="base">
                                        <p:cTn id="26" dur="500"/>
                                        <p:tgtEl>
                                          <p:spTgt spid="69"/>
                                        </p:tgtEl>
                                        <p:attrNameLst>
                                          <p:attrName>ppt_y</p:attrName>
                                        </p:attrNameLst>
                                      </p:cBhvr>
                                      <p:tavLst>
                                        <p:tav tm="0">
                                          <p:val>
                                            <p:strVal val="ppt_y"/>
                                          </p:val>
                                        </p:tav>
                                        <p:tav tm="100000">
                                          <p:val>
                                            <p:strVal val="1+ppt_h/2"/>
                                          </p:val>
                                        </p:tav>
                                      </p:tavLst>
                                    </p:anim>
                                    <p:set>
                                      <p:cBhvr>
                                        <p:cTn id="27" dur="1" fill="hold">
                                          <p:stCondLst>
                                            <p:cond delay="499"/>
                                          </p:stCondLst>
                                        </p:cTn>
                                        <p:tgtEl>
                                          <p:spTgt spid="69"/>
                                        </p:tgtEl>
                                        <p:attrNameLst>
                                          <p:attrName>style.visibility</p:attrName>
                                        </p:attrNameLst>
                                      </p:cBhvr>
                                      <p:to>
                                        <p:strVal val="hidden"/>
                                      </p:to>
                                    </p:set>
                                  </p:childTnLst>
                                </p:cTn>
                              </p:par>
                            </p:childTnLst>
                          </p:cTn>
                        </p:par>
                        <p:par>
                          <p:cTn id="28" fill="hold" nodeType="afterGroup">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barn(inVertical)">
                                      <p:cBhvr>
                                        <p:cTn id="38" dur="500"/>
                                        <p:tgtEl>
                                          <p:spTgt spid="72"/>
                                        </p:tgtEl>
                                      </p:cBhvr>
                                    </p:animEffect>
                                  </p:childTnLst>
                                </p:cTn>
                              </p:par>
                              <p:par>
                                <p:cTn id="39" presetID="2" presetClass="exit" presetSubtype="4" fill="hold" grpId="1" nodeType="withEffect">
                                  <p:stCondLst>
                                    <p:cond delay="0"/>
                                  </p:stCondLst>
                                  <p:childTnLst>
                                    <p:anim calcmode="lin" valueType="num">
                                      <p:cBhvr additive="base">
                                        <p:cTn id="40" dur="500"/>
                                        <p:tgtEl>
                                          <p:spTgt spid="70"/>
                                        </p:tgtEl>
                                        <p:attrNameLst>
                                          <p:attrName>ppt_x</p:attrName>
                                        </p:attrNameLst>
                                      </p:cBhvr>
                                      <p:tavLst>
                                        <p:tav tm="0">
                                          <p:val>
                                            <p:strVal val="ppt_x"/>
                                          </p:val>
                                        </p:tav>
                                        <p:tav tm="100000">
                                          <p:val>
                                            <p:strVal val="ppt_x"/>
                                          </p:val>
                                        </p:tav>
                                      </p:tavLst>
                                    </p:anim>
                                    <p:anim calcmode="lin" valueType="num">
                                      <p:cBhvr additive="base">
                                        <p:cTn id="41" dur="500"/>
                                        <p:tgtEl>
                                          <p:spTgt spid="70"/>
                                        </p:tgtEl>
                                        <p:attrNameLst>
                                          <p:attrName>ppt_y</p:attrName>
                                        </p:attrNameLst>
                                      </p:cBhvr>
                                      <p:tavLst>
                                        <p:tav tm="0">
                                          <p:val>
                                            <p:strVal val="ppt_y"/>
                                          </p:val>
                                        </p:tav>
                                        <p:tav tm="100000">
                                          <p:val>
                                            <p:strVal val="1+ppt_h/2"/>
                                          </p:val>
                                        </p:tav>
                                      </p:tavLst>
                                    </p:anim>
                                    <p:set>
                                      <p:cBhvr>
                                        <p:cTn id="42" dur="1" fill="hold">
                                          <p:stCondLst>
                                            <p:cond delay="499"/>
                                          </p:stCondLst>
                                        </p:cTn>
                                        <p:tgtEl>
                                          <p:spTgt spid="70"/>
                                        </p:tgtEl>
                                        <p:attrNameLst>
                                          <p:attrName>style.visibility</p:attrName>
                                        </p:attrNameLst>
                                      </p:cBhvr>
                                      <p:to>
                                        <p:strVal val="hidden"/>
                                      </p:to>
                                    </p:set>
                                  </p:childTnLst>
                                </p:cTn>
                              </p:par>
                              <p:par>
                                <p:cTn id="43" presetID="2" presetClass="entr" presetSubtype="4" fill="hold" nodeType="withEffect">
                                  <p:stCondLst>
                                    <p:cond delay="0"/>
                                  </p:stCondLst>
                                  <p:childTnLst>
                                    <p:set>
                                      <p:cBhvr>
                                        <p:cTn id="44" dur="1" fill="hold">
                                          <p:stCondLst>
                                            <p:cond delay="0"/>
                                          </p:stCondLst>
                                        </p:cTn>
                                        <p:tgtEl>
                                          <p:spTgt spid="21543"/>
                                        </p:tgtEl>
                                        <p:attrNameLst>
                                          <p:attrName>style.visibility</p:attrName>
                                        </p:attrNameLst>
                                      </p:cBhvr>
                                      <p:to>
                                        <p:strVal val="visible"/>
                                      </p:to>
                                    </p:set>
                                    <p:anim calcmode="lin" valueType="num">
                                      <p:cBhvr additive="base">
                                        <p:cTn id="45" dur="500" fill="hold"/>
                                        <p:tgtEl>
                                          <p:spTgt spid="21543"/>
                                        </p:tgtEl>
                                        <p:attrNameLst>
                                          <p:attrName>ppt_x</p:attrName>
                                        </p:attrNameLst>
                                      </p:cBhvr>
                                      <p:tavLst>
                                        <p:tav tm="0">
                                          <p:val>
                                            <p:strVal val="#ppt_x"/>
                                          </p:val>
                                        </p:tav>
                                        <p:tav tm="100000">
                                          <p:val>
                                            <p:strVal val="#ppt_x"/>
                                          </p:val>
                                        </p:tav>
                                      </p:tavLst>
                                    </p:anim>
                                    <p:anim calcmode="lin" valueType="num">
                                      <p:cBhvr additive="base">
                                        <p:cTn id="46" dur="500" fill="hold"/>
                                        <p:tgtEl>
                                          <p:spTgt spid="2154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additive="base">
                                        <p:cTn id="49" dur="500" fill="hold"/>
                                        <p:tgtEl>
                                          <p:spTgt spid="62"/>
                                        </p:tgtEl>
                                        <p:attrNameLst>
                                          <p:attrName>ppt_x</p:attrName>
                                        </p:attrNameLst>
                                      </p:cBhvr>
                                      <p:tavLst>
                                        <p:tav tm="0">
                                          <p:val>
                                            <p:strVal val="#ppt_x"/>
                                          </p:val>
                                        </p:tav>
                                        <p:tav tm="100000">
                                          <p:val>
                                            <p:strVal val="#ppt_x"/>
                                          </p:val>
                                        </p:tav>
                                      </p:tavLst>
                                    </p:anim>
                                    <p:anim calcmode="lin" valueType="num">
                                      <p:cBhvr additive="base">
                                        <p:cTn id="5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xit" presetSubtype="0" fill="hold" grpId="1" nodeType="clickEffect">
                                  <p:stCondLst>
                                    <p:cond delay="0"/>
                                  </p:stCondLst>
                                  <p:childTnLst>
                                    <p:animEffect transition="out" filter="fade">
                                      <p:cBhvr>
                                        <p:cTn id="54" dur="500"/>
                                        <p:tgtEl>
                                          <p:spTgt spid="72"/>
                                        </p:tgtEl>
                                      </p:cBhvr>
                                    </p:animEffect>
                                    <p:set>
                                      <p:cBhvr>
                                        <p:cTn id="55" dur="1" fill="hold">
                                          <p:stCondLst>
                                            <p:cond delay="499"/>
                                          </p:stCondLst>
                                        </p:cTn>
                                        <p:tgtEl>
                                          <p:spTgt spid="72"/>
                                        </p:tgtEl>
                                        <p:attrNameLst>
                                          <p:attrName>style.visibility</p:attrName>
                                        </p:attrNameLst>
                                      </p:cBhvr>
                                      <p:to>
                                        <p:strVal val="hidden"/>
                                      </p:to>
                                    </p:set>
                                  </p:childTnLst>
                                </p:cTn>
                              </p:par>
                              <p:par>
                                <p:cTn id="56" presetID="16" presetClass="entr" presetSubtype="21" fill="hold" grpId="0"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barn(inVertical)">
                                      <p:cBhvr>
                                        <p:cTn id="58" dur="500"/>
                                        <p:tgtEl>
                                          <p:spTgt spid="73"/>
                                        </p:tgtEl>
                                      </p:cBhvr>
                                    </p:animEffect>
                                  </p:childTnLst>
                                </p:cTn>
                              </p:par>
                              <p:par>
                                <p:cTn id="59" presetID="2" presetClass="entr" presetSubtype="4" fill="hold" nodeType="with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500" fill="hold"/>
                                        <p:tgtEl>
                                          <p:spTgt spid="77"/>
                                        </p:tgtEl>
                                        <p:attrNameLst>
                                          <p:attrName>ppt_x</p:attrName>
                                        </p:attrNameLst>
                                      </p:cBhvr>
                                      <p:tavLst>
                                        <p:tav tm="0">
                                          <p:val>
                                            <p:strVal val="#ppt_x"/>
                                          </p:val>
                                        </p:tav>
                                        <p:tav tm="100000">
                                          <p:val>
                                            <p:strVal val="#ppt_x"/>
                                          </p:val>
                                        </p:tav>
                                      </p:tavLst>
                                    </p:anim>
                                    <p:anim calcmode="lin" valueType="num">
                                      <p:cBhvr additive="base">
                                        <p:cTn id="62" dur="500" fill="hold"/>
                                        <p:tgtEl>
                                          <p:spTgt spid="77"/>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78"/>
                                        </p:tgtEl>
                                        <p:attrNameLst>
                                          <p:attrName>style.visibility</p:attrName>
                                        </p:attrNameLst>
                                      </p:cBhvr>
                                      <p:to>
                                        <p:strVal val="visible"/>
                                      </p:to>
                                    </p:set>
                                    <p:anim calcmode="lin" valueType="num">
                                      <p:cBhvr additive="base">
                                        <p:cTn id="65" dur="500" fill="hold"/>
                                        <p:tgtEl>
                                          <p:spTgt spid="78"/>
                                        </p:tgtEl>
                                        <p:attrNameLst>
                                          <p:attrName>ppt_x</p:attrName>
                                        </p:attrNameLst>
                                      </p:cBhvr>
                                      <p:tavLst>
                                        <p:tav tm="0">
                                          <p:val>
                                            <p:strVal val="#ppt_x"/>
                                          </p:val>
                                        </p:tav>
                                        <p:tav tm="100000">
                                          <p:val>
                                            <p:strVal val="#ppt_x"/>
                                          </p:val>
                                        </p:tav>
                                      </p:tavLst>
                                    </p:anim>
                                    <p:anim calcmode="lin" valueType="num">
                                      <p:cBhvr additive="base">
                                        <p:cTn id="66" dur="500" fill="hold"/>
                                        <p:tgtEl>
                                          <p:spTgt spid="78"/>
                                        </p:tgtEl>
                                        <p:attrNameLst>
                                          <p:attrName>ppt_y</p:attrName>
                                        </p:attrNameLst>
                                      </p:cBhvr>
                                      <p:tavLst>
                                        <p:tav tm="0">
                                          <p:val>
                                            <p:strVal val="1+#ppt_h/2"/>
                                          </p:val>
                                        </p:tav>
                                        <p:tav tm="100000">
                                          <p:val>
                                            <p:strVal val="#ppt_y"/>
                                          </p:val>
                                        </p:tav>
                                      </p:tavLst>
                                    </p:anim>
                                  </p:childTnLst>
                                </p:cTn>
                              </p:par>
                            </p:childTnLst>
                          </p:cTn>
                        </p:par>
                        <p:par>
                          <p:cTn id="67" fill="hold" nodeType="afterGroup">
                            <p:stCondLst>
                              <p:cond delay="500"/>
                            </p:stCondLst>
                            <p:childTnLst>
                              <p:par>
                                <p:cTn id="68" presetID="2" presetClass="entr" presetSubtype="4" fill="hold" grpId="0" nodeType="afterEffect">
                                  <p:stCondLst>
                                    <p:cond delay="0"/>
                                  </p:stCondLst>
                                  <p:childTnLst>
                                    <p:set>
                                      <p:cBhvr>
                                        <p:cTn id="69" dur="1" fill="hold">
                                          <p:stCondLst>
                                            <p:cond delay="0"/>
                                          </p:stCondLst>
                                        </p:cTn>
                                        <p:tgtEl>
                                          <p:spTgt spid="74"/>
                                        </p:tgtEl>
                                        <p:attrNameLst>
                                          <p:attrName>style.visibility</p:attrName>
                                        </p:attrNameLst>
                                      </p:cBhvr>
                                      <p:to>
                                        <p:strVal val="visible"/>
                                      </p:to>
                                    </p:set>
                                    <p:anim calcmode="lin" valueType="num">
                                      <p:cBhvr additive="base">
                                        <p:cTn id="70" dur="500" fill="hold"/>
                                        <p:tgtEl>
                                          <p:spTgt spid="74"/>
                                        </p:tgtEl>
                                        <p:attrNameLst>
                                          <p:attrName>ppt_x</p:attrName>
                                        </p:attrNameLst>
                                      </p:cBhvr>
                                      <p:tavLst>
                                        <p:tav tm="0">
                                          <p:val>
                                            <p:strVal val="#ppt_x"/>
                                          </p:val>
                                        </p:tav>
                                        <p:tav tm="100000">
                                          <p:val>
                                            <p:strVal val="#ppt_x"/>
                                          </p:val>
                                        </p:tav>
                                      </p:tavLst>
                                    </p:anim>
                                    <p:anim calcmode="lin" valueType="num">
                                      <p:cBhvr additive="base">
                                        <p:cTn id="71" dur="500" fill="hold"/>
                                        <p:tgtEl>
                                          <p:spTgt spid="74"/>
                                        </p:tgtEl>
                                        <p:attrNameLst>
                                          <p:attrName>ppt_y</p:attrName>
                                        </p:attrNameLst>
                                      </p:cBhvr>
                                      <p:tavLst>
                                        <p:tav tm="0">
                                          <p:val>
                                            <p:strVal val="1+#ppt_h/2"/>
                                          </p:val>
                                        </p:tav>
                                        <p:tav tm="100000">
                                          <p:val>
                                            <p:strVal val="#ppt_y"/>
                                          </p:val>
                                        </p:tav>
                                      </p:tavLst>
                                    </p:anim>
                                  </p:childTnLst>
                                </p:cTn>
                              </p:par>
                            </p:childTnLst>
                          </p:cTn>
                        </p:par>
                        <p:par>
                          <p:cTn id="72" fill="hold" nodeType="afterGroup">
                            <p:stCondLst>
                              <p:cond delay="1000"/>
                            </p:stCondLst>
                            <p:childTnLst>
                              <p:par>
                                <p:cTn id="73" presetID="2" presetClass="entr" presetSubtype="4" fill="hold" grpId="0"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additive="base">
                                        <p:cTn id="75" dur="500" fill="hold"/>
                                        <p:tgtEl>
                                          <p:spTgt spid="75"/>
                                        </p:tgtEl>
                                        <p:attrNameLst>
                                          <p:attrName>ppt_x</p:attrName>
                                        </p:attrNameLst>
                                      </p:cBhvr>
                                      <p:tavLst>
                                        <p:tav tm="0">
                                          <p:val>
                                            <p:strVal val="#ppt_x"/>
                                          </p:val>
                                        </p:tav>
                                        <p:tav tm="100000">
                                          <p:val>
                                            <p:strVal val="#ppt_x"/>
                                          </p:val>
                                        </p:tav>
                                      </p:tavLst>
                                    </p:anim>
                                    <p:anim calcmode="lin" valueType="num">
                                      <p:cBhvr additive="base">
                                        <p:cTn id="76"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6" presetClass="exit" presetSubtype="32" fill="hold" grpId="1" nodeType="clickEffect">
                                  <p:stCondLst>
                                    <p:cond delay="0"/>
                                  </p:stCondLst>
                                  <p:childTnLst>
                                    <p:animEffect transition="out" filter="circle(out)">
                                      <p:cBhvr>
                                        <p:cTn id="80" dur="2000"/>
                                        <p:tgtEl>
                                          <p:spTgt spid="73"/>
                                        </p:tgtEl>
                                      </p:cBhvr>
                                    </p:animEffect>
                                    <p:set>
                                      <p:cBhvr>
                                        <p:cTn id="81" dur="1" fill="hold">
                                          <p:stCondLst>
                                            <p:cond delay="1999"/>
                                          </p:stCondLst>
                                        </p:cTn>
                                        <p:tgtEl>
                                          <p:spTgt spid="73"/>
                                        </p:tgtEl>
                                        <p:attrNameLst>
                                          <p:attrName>style.visibility</p:attrName>
                                        </p:attrNameLst>
                                      </p:cBhvr>
                                      <p:to>
                                        <p:strVal val="hidden"/>
                                      </p:to>
                                    </p:set>
                                  </p:childTnLst>
                                </p:cTn>
                              </p:par>
                              <p:par>
                                <p:cTn id="82" presetID="42" presetClass="entr" presetSubtype="0" fill="hold" nodeType="withEffect">
                                  <p:stCondLst>
                                    <p:cond delay="0"/>
                                  </p:stCondLst>
                                  <p:childTnLst>
                                    <p:set>
                                      <p:cBhvr>
                                        <p:cTn id="83" dur="1" fill="hold">
                                          <p:stCondLst>
                                            <p:cond delay="0"/>
                                          </p:stCondLst>
                                        </p:cTn>
                                        <p:tgtEl>
                                          <p:spTgt spid="21509"/>
                                        </p:tgtEl>
                                        <p:attrNameLst>
                                          <p:attrName>style.visibility</p:attrName>
                                        </p:attrNameLst>
                                      </p:cBhvr>
                                      <p:to>
                                        <p:strVal val="visible"/>
                                      </p:to>
                                    </p:set>
                                    <p:animEffect transition="in" filter="fade">
                                      <p:cBhvr>
                                        <p:cTn id="84" dur="1000"/>
                                        <p:tgtEl>
                                          <p:spTgt spid="21509"/>
                                        </p:tgtEl>
                                      </p:cBhvr>
                                    </p:animEffect>
                                    <p:anim calcmode="lin" valueType="num">
                                      <p:cBhvr>
                                        <p:cTn id="85" dur="1000" fill="hold"/>
                                        <p:tgtEl>
                                          <p:spTgt spid="21509"/>
                                        </p:tgtEl>
                                        <p:attrNameLst>
                                          <p:attrName>ppt_x</p:attrName>
                                        </p:attrNameLst>
                                      </p:cBhvr>
                                      <p:tavLst>
                                        <p:tav tm="0">
                                          <p:val>
                                            <p:strVal val="#ppt_x"/>
                                          </p:val>
                                        </p:tav>
                                        <p:tav tm="100000">
                                          <p:val>
                                            <p:strVal val="#ppt_x"/>
                                          </p:val>
                                        </p:tav>
                                      </p:tavLst>
                                    </p:anim>
                                    <p:anim calcmode="lin" valueType="num">
                                      <p:cBhvr>
                                        <p:cTn id="86" dur="1000" fill="hold"/>
                                        <p:tgtEl>
                                          <p:spTgt spid="21509"/>
                                        </p:tgtEl>
                                        <p:attrNameLst>
                                          <p:attrName>ppt_y</p:attrName>
                                        </p:attrNameLst>
                                      </p:cBhvr>
                                      <p:tavLst>
                                        <p:tav tm="0">
                                          <p:val>
                                            <p:strVal val="#ppt_y+.1"/>
                                          </p:val>
                                        </p:tav>
                                        <p:tav tm="100000">
                                          <p:val>
                                            <p:strVal val="#ppt_y"/>
                                          </p:val>
                                        </p:tav>
                                      </p:tavLst>
                                    </p:anim>
                                  </p:childTnLst>
                                </p:cTn>
                              </p:par>
                              <p:par>
                                <p:cTn id="87" presetID="22" presetClass="entr" presetSubtype="4" fill="hold" grpId="0" nodeType="with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down)">
                                      <p:cBhvr>
                                        <p:cTn id="89" dur="500"/>
                                        <p:tgtEl>
                                          <p:spTgt spid="66"/>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84"/>
                                        </p:tgtEl>
                                        <p:attrNameLst>
                                          <p:attrName>style.visibility</p:attrName>
                                        </p:attrNameLst>
                                      </p:cBhvr>
                                      <p:to>
                                        <p:strVal val="visible"/>
                                      </p:to>
                                    </p:set>
                                    <p:animEffect transition="in" filter="barn(inVertical)">
                                      <p:cBhvr>
                                        <p:cTn id="92" dur="500"/>
                                        <p:tgtEl>
                                          <p:spTgt spid="8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xit" presetSubtype="4" fill="hold" grpId="1" nodeType="clickEffect">
                                  <p:stCondLst>
                                    <p:cond delay="0"/>
                                  </p:stCondLst>
                                  <p:childTnLst>
                                    <p:anim calcmode="lin" valueType="num">
                                      <p:cBhvr additive="base">
                                        <p:cTn id="96" dur="500"/>
                                        <p:tgtEl>
                                          <p:spTgt spid="84"/>
                                        </p:tgtEl>
                                        <p:attrNameLst>
                                          <p:attrName>ppt_x</p:attrName>
                                        </p:attrNameLst>
                                      </p:cBhvr>
                                      <p:tavLst>
                                        <p:tav tm="0">
                                          <p:val>
                                            <p:strVal val="ppt_x"/>
                                          </p:val>
                                        </p:tav>
                                        <p:tav tm="100000">
                                          <p:val>
                                            <p:strVal val="ppt_x"/>
                                          </p:val>
                                        </p:tav>
                                      </p:tavLst>
                                    </p:anim>
                                    <p:anim calcmode="lin" valueType="num">
                                      <p:cBhvr additive="base">
                                        <p:cTn id="97" dur="500"/>
                                        <p:tgtEl>
                                          <p:spTgt spid="84"/>
                                        </p:tgtEl>
                                        <p:attrNameLst>
                                          <p:attrName>ppt_y</p:attrName>
                                        </p:attrNameLst>
                                      </p:cBhvr>
                                      <p:tavLst>
                                        <p:tav tm="0">
                                          <p:val>
                                            <p:strVal val="ppt_y"/>
                                          </p:val>
                                        </p:tav>
                                        <p:tav tm="100000">
                                          <p:val>
                                            <p:strVal val="1+ppt_h/2"/>
                                          </p:val>
                                        </p:tav>
                                      </p:tavLst>
                                    </p:anim>
                                    <p:set>
                                      <p:cBhvr>
                                        <p:cTn id="98" dur="1" fill="hold">
                                          <p:stCondLst>
                                            <p:cond delay="499"/>
                                          </p:stCondLst>
                                        </p:cTn>
                                        <p:tgtEl>
                                          <p:spTgt spid="84"/>
                                        </p:tgtEl>
                                        <p:attrNameLst>
                                          <p:attrName>style.visibility</p:attrName>
                                        </p:attrNameLst>
                                      </p:cBhvr>
                                      <p:to>
                                        <p:strVal val="hidden"/>
                                      </p:to>
                                    </p:set>
                                  </p:childTnLst>
                                </p:cTn>
                              </p:par>
                              <p:par>
                                <p:cTn id="99" presetID="6" presetClass="entr" presetSubtype="16" fill="hold" grpId="0" nodeType="with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circle(in)">
                                      <p:cBhvr>
                                        <p:cTn id="101" dur="2000"/>
                                        <p:tgtEl>
                                          <p:spTgt spid="85"/>
                                        </p:tgtEl>
                                      </p:cBhvr>
                                    </p:animEffect>
                                  </p:childTnLst>
                                </p:cTn>
                              </p:par>
                            </p:childTnLst>
                          </p:cTn>
                        </p:par>
                        <p:par>
                          <p:cTn id="102" fill="hold" nodeType="afterGroup">
                            <p:stCondLst>
                              <p:cond delay="2000"/>
                            </p:stCondLst>
                            <p:childTnLst>
                              <p:par>
                                <p:cTn id="103" presetID="42" presetClass="entr" presetSubtype="0" fill="hold" nodeType="afterEffect">
                                  <p:stCondLst>
                                    <p:cond delay="0"/>
                                  </p:stCondLst>
                                  <p:childTnLst>
                                    <p:set>
                                      <p:cBhvr>
                                        <p:cTn id="104" dur="1" fill="hold">
                                          <p:stCondLst>
                                            <p:cond delay="0"/>
                                          </p:stCondLst>
                                        </p:cTn>
                                        <p:tgtEl>
                                          <p:spTgt spid="81"/>
                                        </p:tgtEl>
                                        <p:attrNameLst>
                                          <p:attrName>style.visibility</p:attrName>
                                        </p:attrNameLst>
                                      </p:cBhvr>
                                      <p:to>
                                        <p:strVal val="visible"/>
                                      </p:to>
                                    </p:set>
                                    <p:animEffect transition="in" filter="fade">
                                      <p:cBhvr>
                                        <p:cTn id="105" dur="1000"/>
                                        <p:tgtEl>
                                          <p:spTgt spid="81"/>
                                        </p:tgtEl>
                                      </p:cBhvr>
                                    </p:animEffect>
                                    <p:anim calcmode="lin" valueType="num">
                                      <p:cBhvr>
                                        <p:cTn id="106" dur="1000" fill="hold"/>
                                        <p:tgtEl>
                                          <p:spTgt spid="81"/>
                                        </p:tgtEl>
                                        <p:attrNameLst>
                                          <p:attrName>ppt_x</p:attrName>
                                        </p:attrNameLst>
                                      </p:cBhvr>
                                      <p:tavLst>
                                        <p:tav tm="0">
                                          <p:val>
                                            <p:strVal val="#ppt_x"/>
                                          </p:val>
                                        </p:tav>
                                        <p:tav tm="100000">
                                          <p:val>
                                            <p:strVal val="#ppt_x"/>
                                          </p:val>
                                        </p:tav>
                                      </p:tavLst>
                                    </p:anim>
                                    <p:anim calcmode="lin" valueType="num">
                                      <p:cBhvr>
                                        <p:cTn id="107" dur="1000" fill="hold"/>
                                        <p:tgtEl>
                                          <p:spTgt spid="81"/>
                                        </p:tgtEl>
                                        <p:attrNameLst>
                                          <p:attrName>ppt_y</p:attrName>
                                        </p:attrNameLst>
                                      </p:cBhvr>
                                      <p:tavLst>
                                        <p:tav tm="0">
                                          <p:val>
                                            <p:strVal val="#ppt_y+.1"/>
                                          </p:val>
                                        </p:tav>
                                        <p:tav tm="100000">
                                          <p:val>
                                            <p:strVal val="#ppt_y"/>
                                          </p:val>
                                        </p:tav>
                                      </p:tavLst>
                                    </p:anim>
                                  </p:childTnLst>
                                </p:cTn>
                              </p:par>
                            </p:childTnLst>
                          </p:cTn>
                        </p:par>
                        <p:par>
                          <p:cTn id="108" fill="hold" nodeType="afterGroup">
                            <p:stCondLst>
                              <p:cond delay="3000"/>
                            </p:stCondLst>
                            <p:childTnLst>
                              <p:par>
                                <p:cTn id="109" presetID="16" presetClass="entr" presetSubtype="21" fill="hold" grpId="0" nodeType="afterEffect">
                                  <p:stCondLst>
                                    <p:cond delay="0"/>
                                  </p:stCondLst>
                                  <p:childTnLst>
                                    <p:set>
                                      <p:cBhvr>
                                        <p:cTn id="110" dur="1" fill="hold">
                                          <p:stCondLst>
                                            <p:cond delay="0"/>
                                          </p:stCondLst>
                                        </p:cTn>
                                        <p:tgtEl>
                                          <p:spTgt spid="2"/>
                                        </p:tgtEl>
                                        <p:attrNameLst>
                                          <p:attrName>style.visibility</p:attrName>
                                        </p:attrNameLst>
                                      </p:cBhvr>
                                      <p:to>
                                        <p:strVal val="visible"/>
                                      </p:to>
                                    </p:set>
                                    <p:animEffect transition="in" filter="barn(inVertical)">
                                      <p:cBhvr>
                                        <p:cTn id="111" dur="500"/>
                                        <p:tgtEl>
                                          <p:spTgt spid="2"/>
                                        </p:tgtEl>
                                      </p:cBhvr>
                                    </p:animEffect>
                                  </p:childTnLst>
                                </p:cTn>
                              </p:par>
                            </p:childTnLst>
                          </p:cTn>
                        </p:par>
                        <p:par>
                          <p:cTn id="112" fill="hold" nodeType="afterGroup">
                            <p:stCondLst>
                              <p:cond delay="3500"/>
                            </p:stCondLst>
                            <p:childTnLst>
                              <p:par>
                                <p:cTn id="113" presetID="16" presetClass="entr" presetSubtype="21" fill="hold" nodeType="afterEffect">
                                  <p:stCondLst>
                                    <p:cond delay="0"/>
                                  </p:stCondLst>
                                  <p:childTnLst>
                                    <p:set>
                                      <p:cBhvr>
                                        <p:cTn id="114" dur="1" fill="hold">
                                          <p:stCondLst>
                                            <p:cond delay="0"/>
                                          </p:stCondLst>
                                        </p:cTn>
                                        <p:tgtEl>
                                          <p:spTgt spid="82"/>
                                        </p:tgtEl>
                                        <p:attrNameLst>
                                          <p:attrName>style.visibility</p:attrName>
                                        </p:attrNameLst>
                                      </p:cBhvr>
                                      <p:to>
                                        <p:strVal val="visible"/>
                                      </p:to>
                                    </p:set>
                                    <p:animEffect transition="in" filter="barn(inVertical)">
                                      <p:cBhvr>
                                        <p:cTn id="115" dur="500"/>
                                        <p:tgtEl>
                                          <p:spTgt spid="82"/>
                                        </p:tgtEl>
                                      </p:cBhvr>
                                    </p:animEffect>
                                  </p:childTnLst>
                                </p:cTn>
                              </p:par>
                            </p:childTnLst>
                          </p:cTn>
                        </p:par>
                        <p:par>
                          <p:cTn id="116" fill="hold" nodeType="afterGroup">
                            <p:stCondLst>
                              <p:cond delay="4000"/>
                            </p:stCondLst>
                            <p:childTnLst>
                              <p:par>
                                <p:cTn id="117" presetID="22" presetClass="entr" presetSubtype="4" fill="hold" grpId="0" nodeType="after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ipe(down)">
                                      <p:cBhvr>
                                        <p:cTn id="119" dur="500"/>
                                        <p:tgtEl>
                                          <p:spTgt spid="7"/>
                                        </p:tgtEl>
                                      </p:cBhvr>
                                    </p:animEffect>
                                  </p:childTnLst>
                                </p:cTn>
                              </p:par>
                            </p:childTnLst>
                          </p:cTn>
                        </p:par>
                        <p:par>
                          <p:cTn id="120" fill="hold" nodeType="afterGroup">
                            <p:stCondLst>
                              <p:cond delay="4500"/>
                            </p:stCondLst>
                            <p:childTnLst>
                              <p:par>
                                <p:cTn id="121" presetID="22" presetClass="entr" presetSubtype="4" fill="hold" nodeType="afterEffect">
                                  <p:stCondLst>
                                    <p:cond delay="0"/>
                                  </p:stCondLst>
                                  <p:childTnLst>
                                    <p:set>
                                      <p:cBhvr>
                                        <p:cTn id="122" dur="1" fill="hold">
                                          <p:stCondLst>
                                            <p:cond delay="0"/>
                                          </p:stCondLst>
                                        </p:cTn>
                                        <p:tgtEl>
                                          <p:spTgt spid="83"/>
                                        </p:tgtEl>
                                        <p:attrNameLst>
                                          <p:attrName>style.visibility</p:attrName>
                                        </p:attrNameLst>
                                      </p:cBhvr>
                                      <p:to>
                                        <p:strVal val="visible"/>
                                      </p:to>
                                    </p:set>
                                    <p:animEffect transition="in" filter="wipe(down)">
                                      <p:cBhvr>
                                        <p:cTn id="123" dur="500"/>
                                        <p:tgtEl>
                                          <p:spTgt spid="83"/>
                                        </p:tgtEl>
                                      </p:cBhvr>
                                    </p:animEffect>
                                  </p:childTnLst>
                                </p:cTn>
                              </p:par>
                            </p:childTnLst>
                          </p:cTn>
                        </p:par>
                        <p:par>
                          <p:cTn id="124" fill="hold" nodeType="afterGroup">
                            <p:stCondLst>
                              <p:cond delay="5000"/>
                            </p:stCondLst>
                            <p:childTnLst>
                              <p:par>
                                <p:cTn id="125" presetID="22" presetClass="entr" presetSubtype="4" fill="hold" grpId="0" nodeType="afterEffect">
                                  <p:stCondLst>
                                    <p:cond delay="0"/>
                                  </p:stCondLst>
                                  <p:childTnLst>
                                    <p:set>
                                      <p:cBhvr>
                                        <p:cTn id="126" dur="1" fill="hold">
                                          <p:stCondLst>
                                            <p:cond delay="0"/>
                                          </p:stCondLst>
                                        </p:cTn>
                                        <p:tgtEl>
                                          <p:spTgt spid="8"/>
                                        </p:tgtEl>
                                        <p:attrNameLst>
                                          <p:attrName>style.visibility</p:attrName>
                                        </p:attrNameLst>
                                      </p:cBhvr>
                                      <p:to>
                                        <p:strVal val="visible"/>
                                      </p:to>
                                    </p:set>
                                    <p:animEffect transition="in" filter="wipe(down)">
                                      <p:cBhvr>
                                        <p:cTn id="127" dur="500"/>
                                        <p:tgtEl>
                                          <p:spTgt spid="8"/>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1" presetClass="exit" presetSubtype="1" fill="hold" grpId="1" nodeType="clickEffect">
                                  <p:stCondLst>
                                    <p:cond delay="0"/>
                                  </p:stCondLst>
                                  <p:childTnLst>
                                    <p:animEffect transition="out" filter="wheel(1)">
                                      <p:cBhvr>
                                        <p:cTn id="131" dur="2000"/>
                                        <p:tgtEl>
                                          <p:spTgt spid="85"/>
                                        </p:tgtEl>
                                      </p:cBhvr>
                                    </p:animEffect>
                                    <p:set>
                                      <p:cBhvr>
                                        <p:cTn id="132" dur="1" fill="hold">
                                          <p:stCondLst>
                                            <p:cond delay="1999"/>
                                          </p:stCondLst>
                                        </p:cTn>
                                        <p:tgtEl>
                                          <p:spTgt spid="85"/>
                                        </p:tgtEl>
                                        <p:attrNameLst>
                                          <p:attrName>style.visibility</p:attrName>
                                        </p:attrNameLst>
                                      </p:cBhvr>
                                      <p:to>
                                        <p:strVal val="hidden"/>
                                      </p:to>
                                    </p:set>
                                  </p:childTnLst>
                                </p:cTn>
                              </p:par>
                              <p:par>
                                <p:cTn id="133" presetID="22" presetClass="entr" presetSubtype="4" fill="hold" nodeType="withEffect">
                                  <p:stCondLst>
                                    <p:cond delay="0"/>
                                  </p:stCondLst>
                                  <p:childTnLst>
                                    <p:set>
                                      <p:cBhvr>
                                        <p:cTn id="134" dur="1" fill="hold">
                                          <p:stCondLst>
                                            <p:cond delay="0"/>
                                          </p:stCondLst>
                                        </p:cTn>
                                        <p:tgtEl>
                                          <p:spTgt spid="21522"/>
                                        </p:tgtEl>
                                        <p:attrNameLst>
                                          <p:attrName>style.visibility</p:attrName>
                                        </p:attrNameLst>
                                      </p:cBhvr>
                                      <p:to>
                                        <p:strVal val="visible"/>
                                      </p:to>
                                    </p:set>
                                    <p:animEffect transition="in" filter="wipe(down)">
                                      <p:cBhvr>
                                        <p:cTn id="135" dur="500"/>
                                        <p:tgtEl>
                                          <p:spTgt spid="21522"/>
                                        </p:tgtEl>
                                      </p:cBhvr>
                                    </p:animEffect>
                                  </p:childTnLst>
                                </p:cTn>
                              </p:par>
                              <p:par>
                                <p:cTn id="136" presetID="42" presetClass="entr" presetSubtype="0" fill="hold" grpId="0" nodeType="withEffect">
                                  <p:stCondLst>
                                    <p:cond delay="0"/>
                                  </p:stCondLst>
                                  <p:childTnLst>
                                    <p:set>
                                      <p:cBhvr>
                                        <p:cTn id="137" dur="1" fill="hold">
                                          <p:stCondLst>
                                            <p:cond delay="0"/>
                                          </p:stCondLst>
                                        </p:cTn>
                                        <p:tgtEl>
                                          <p:spTgt spid="86"/>
                                        </p:tgtEl>
                                        <p:attrNameLst>
                                          <p:attrName>style.visibility</p:attrName>
                                        </p:attrNameLst>
                                      </p:cBhvr>
                                      <p:to>
                                        <p:strVal val="visible"/>
                                      </p:to>
                                    </p:set>
                                    <p:animEffect transition="in" filter="fade">
                                      <p:cBhvr>
                                        <p:cTn id="138" dur="1000"/>
                                        <p:tgtEl>
                                          <p:spTgt spid="86"/>
                                        </p:tgtEl>
                                      </p:cBhvr>
                                    </p:animEffect>
                                    <p:anim calcmode="lin" valueType="num">
                                      <p:cBhvr>
                                        <p:cTn id="139" dur="1000" fill="hold"/>
                                        <p:tgtEl>
                                          <p:spTgt spid="86"/>
                                        </p:tgtEl>
                                        <p:attrNameLst>
                                          <p:attrName>ppt_x</p:attrName>
                                        </p:attrNameLst>
                                      </p:cBhvr>
                                      <p:tavLst>
                                        <p:tav tm="0">
                                          <p:val>
                                            <p:strVal val="#ppt_x"/>
                                          </p:val>
                                        </p:tav>
                                        <p:tav tm="100000">
                                          <p:val>
                                            <p:strVal val="#ppt_x"/>
                                          </p:val>
                                        </p:tav>
                                      </p:tavLst>
                                    </p:anim>
                                    <p:anim calcmode="lin" valueType="num">
                                      <p:cBhvr>
                                        <p:cTn id="140" dur="1000" fill="hold"/>
                                        <p:tgtEl>
                                          <p:spTgt spid="86"/>
                                        </p:tgtEl>
                                        <p:attrNameLst>
                                          <p:attrName>ppt_y</p:attrName>
                                        </p:attrNameLst>
                                      </p:cBhvr>
                                      <p:tavLst>
                                        <p:tav tm="0">
                                          <p:val>
                                            <p:strVal val="#ppt_y+.1"/>
                                          </p:val>
                                        </p:tav>
                                        <p:tav tm="100000">
                                          <p:val>
                                            <p:strVal val="#ppt_y"/>
                                          </p:val>
                                        </p:tav>
                                      </p:tavLst>
                                    </p:anim>
                                  </p:childTnLst>
                                </p:cTn>
                              </p:par>
                              <p:par>
                                <p:cTn id="141" presetID="22" presetClass="entr" presetSubtype="4" fill="hold" grpId="0" nodeType="withEffect">
                                  <p:stCondLst>
                                    <p:cond delay="0"/>
                                  </p:stCondLst>
                                  <p:childTnLst>
                                    <p:set>
                                      <p:cBhvr>
                                        <p:cTn id="142" dur="1" fill="hold">
                                          <p:stCondLst>
                                            <p:cond delay="0"/>
                                          </p:stCondLst>
                                        </p:cTn>
                                        <p:tgtEl>
                                          <p:spTgt spid="67"/>
                                        </p:tgtEl>
                                        <p:attrNameLst>
                                          <p:attrName>style.visibility</p:attrName>
                                        </p:attrNameLst>
                                      </p:cBhvr>
                                      <p:to>
                                        <p:strVal val="visible"/>
                                      </p:to>
                                    </p:set>
                                    <p:animEffect transition="in" filter="wipe(down)">
                                      <p:cBhvr>
                                        <p:cTn id="143" dur="500"/>
                                        <p:tgtEl>
                                          <p:spTgt spid="67"/>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 presetClass="exit" presetSubtype="4" fill="hold" grpId="1" nodeType="clickEffect">
                                  <p:stCondLst>
                                    <p:cond delay="0"/>
                                  </p:stCondLst>
                                  <p:childTnLst>
                                    <p:anim calcmode="lin" valueType="num">
                                      <p:cBhvr additive="base">
                                        <p:cTn id="147" dur="500"/>
                                        <p:tgtEl>
                                          <p:spTgt spid="86"/>
                                        </p:tgtEl>
                                        <p:attrNameLst>
                                          <p:attrName>ppt_x</p:attrName>
                                        </p:attrNameLst>
                                      </p:cBhvr>
                                      <p:tavLst>
                                        <p:tav tm="0">
                                          <p:val>
                                            <p:strVal val="ppt_x"/>
                                          </p:val>
                                        </p:tav>
                                        <p:tav tm="100000">
                                          <p:val>
                                            <p:strVal val="ppt_x"/>
                                          </p:val>
                                        </p:tav>
                                      </p:tavLst>
                                    </p:anim>
                                    <p:anim calcmode="lin" valueType="num">
                                      <p:cBhvr additive="base">
                                        <p:cTn id="148" dur="500"/>
                                        <p:tgtEl>
                                          <p:spTgt spid="86"/>
                                        </p:tgtEl>
                                        <p:attrNameLst>
                                          <p:attrName>ppt_y</p:attrName>
                                        </p:attrNameLst>
                                      </p:cBhvr>
                                      <p:tavLst>
                                        <p:tav tm="0">
                                          <p:val>
                                            <p:strVal val="ppt_y"/>
                                          </p:val>
                                        </p:tav>
                                        <p:tav tm="100000">
                                          <p:val>
                                            <p:strVal val="1+ppt_h/2"/>
                                          </p:val>
                                        </p:tav>
                                      </p:tavLst>
                                    </p:anim>
                                    <p:set>
                                      <p:cBhvr>
                                        <p:cTn id="149" dur="1" fill="hold">
                                          <p:stCondLst>
                                            <p:cond delay="499"/>
                                          </p:stCondLst>
                                        </p:cTn>
                                        <p:tgtEl>
                                          <p:spTgt spid="86"/>
                                        </p:tgtEl>
                                        <p:attrNameLst>
                                          <p:attrName>style.visibility</p:attrName>
                                        </p:attrNameLst>
                                      </p:cBhvr>
                                      <p:to>
                                        <p:strVal val="hidden"/>
                                      </p:to>
                                    </p:set>
                                  </p:childTnLst>
                                </p:cTn>
                              </p:par>
                              <p:par>
                                <p:cTn id="150" presetID="16" presetClass="entr" presetSubtype="21" fill="hold" grpId="0" nodeType="withEffect">
                                  <p:stCondLst>
                                    <p:cond delay="0"/>
                                  </p:stCondLst>
                                  <p:childTnLst>
                                    <p:set>
                                      <p:cBhvr>
                                        <p:cTn id="151" dur="1" fill="hold">
                                          <p:stCondLst>
                                            <p:cond delay="0"/>
                                          </p:stCondLst>
                                        </p:cTn>
                                        <p:tgtEl>
                                          <p:spTgt spid="87"/>
                                        </p:tgtEl>
                                        <p:attrNameLst>
                                          <p:attrName>style.visibility</p:attrName>
                                        </p:attrNameLst>
                                      </p:cBhvr>
                                      <p:to>
                                        <p:strVal val="visible"/>
                                      </p:to>
                                    </p:set>
                                    <p:animEffect transition="in" filter="barn(inVertical)">
                                      <p:cBhvr>
                                        <p:cTn id="152" dur="500"/>
                                        <p:tgtEl>
                                          <p:spTgt spid="87"/>
                                        </p:tgtEl>
                                      </p:cBhvr>
                                    </p:animEffect>
                                  </p:childTnLst>
                                </p:cTn>
                              </p:par>
                            </p:childTnLst>
                          </p:cTn>
                        </p:par>
                        <p:par>
                          <p:cTn id="153" fill="hold" nodeType="afterGroup">
                            <p:stCondLst>
                              <p:cond delay="500"/>
                            </p:stCondLst>
                            <p:childTnLst>
                              <p:par>
                                <p:cTn id="154" presetID="22" presetClass="entr" presetSubtype="4" fill="hold" nodeType="afterEffect">
                                  <p:stCondLst>
                                    <p:cond delay="0"/>
                                  </p:stCondLst>
                                  <p:childTnLst>
                                    <p:set>
                                      <p:cBhvr>
                                        <p:cTn id="155" dur="1" fill="hold">
                                          <p:stCondLst>
                                            <p:cond delay="0"/>
                                          </p:stCondLst>
                                        </p:cTn>
                                        <p:tgtEl>
                                          <p:spTgt spid="79"/>
                                        </p:tgtEl>
                                        <p:attrNameLst>
                                          <p:attrName>style.visibility</p:attrName>
                                        </p:attrNameLst>
                                      </p:cBhvr>
                                      <p:to>
                                        <p:strVal val="visible"/>
                                      </p:to>
                                    </p:set>
                                    <p:animEffect transition="in" filter="wipe(down)">
                                      <p:cBhvr>
                                        <p:cTn id="156" dur="500"/>
                                        <p:tgtEl>
                                          <p:spTgt spid="79"/>
                                        </p:tgtEl>
                                      </p:cBhvr>
                                    </p:animEffect>
                                  </p:childTnLst>
                                </p:cTn>
                              </p:par>
                            </p:childTnLst>
                          </p:cTn>
                        </p:par>
                        <p:par>
                          <p:cTn id="157" fill="hold" nodeType="afterGroup">
                            <p:stCondLst>
                              <p:cond delay="1000"/>
                            </p:stCondLst>
                            <p:childTnLst>
                              <p:par>
                                <p:cTn id="158" presetID="22" presetClass="entr" presetSubtype="4" fill="hold" grpId="0" nodeType="afterEffect">
                                  <p:stCondLst>
                                    <p:cond delay="0"/>
                                  </p:stCondLst>
                                  <p:childTnLst>
                                    <p:set>
                                      <p:cBhvr>
                                        <p:cTn id="159" dur="1" fill="hold">
                                          <p:stCondLst>
                                            <p:cond delay="0"/>
                                          </p:stCondLst>
                                        </p:cTn>
                                        <p:tgtEl>
                                          <p:spTgt spid="54"/>
                                        </p:tgtEl>
                                        <p:attrNameLst>
                                          <p:attrName>style.visibility</p:attrName>
                                        </p:attrNameLst>
                                      </p:cBhvr>
                                      <p:to>
                                        <p:strVal val="visible"/>
                                      </p:to>
                                    </p:set>
                                    <p:animEffect transition="in" filter="wipe(down)">
                                      <p:cBhvr>
                                        <p:cTn id="160" dur="500"/>
                                        <p:tgtEl>
                                          <p:spTgt spid="54"/>
                                        </p:tgtEl>
                                      </p:cBhvr>
                                    </p:animEffect>
                                  </p:childTnLst>
                                </p:cTn>
                              </p:par>
                            </p:childTnLst>
                          </p:cTn>
                        </p:par>
                        <p:par>
                          <p:cTn id="161" fill="hold" nodeType="afterGroup">
                            <p:stCondLst>
                              <p:cond delay="1500"/>
                            </p:stCondLst>
                            <p:childTnLst>
                              <p:par>
                                <p:cTn id="162" presetID="22" presetClass="entr" presetSubtype="4" fill="hold" nodeType="afterEffect">
                                  <p:stCondLst>
                                    <p:cond delay="0"/>
                                  </p:stCondLst>
                                  <p:childTnLst>
                                    <p:set>
                                      <p:cBhvr>
                                        <p:cTn id="163" dur="1" fill="hold">
                                          <p:stCondLst>
                                            <p:cond delay="0"/>
                                          </p:stCondLst>
                                        </p:cTn>
                                        <p:tgtEl>
                                          <p:spTgt spid="80"/>
                                        </p:tgtEl>
                                        <p:attrNameLst>
                                          <p:attrName>style.visibility</p:attrName>
                                        </p:attrNameLst>
                                      </p:cBhvr>
                                      <p:to>
                                        <p:strVal val="visible"/>
                                      </p:to>
                                    </p:set>
                                    <p:animEffect transition="in" filter="wipe(down)">
                                      <p:cBhvr>
                                        <p:cTn id="164" dur="500"/>
                                        <p:tgtEl>
                                          <p:spTgt spid="80"/>
                                        </p:tgtEl>
                                      </p:cBhvr>
                                    </p:animEffect>
                                  </p:childTnLst>
                                </p:cTn>
                              </p:par>
                            </p:childTnLst>
                          </p:cTn>
                        </p:par>
                        <p:par>
                          <p:cTn id="165" fill="hold" nodeType="afterGroup">
                            <p:stCondLst>
                              <p:cond delay="2000"/>
                            </p:stCondLst>
                            <p:childTnLst>
                              <p:par>
                                <p:cTn id="166" presetID="22" presetClass="entr" presetSubtype="4" fill="hold" grpId="0" nodeType="afterEffect">
                                  <p:stCondLst>
                                    <p:cond delay="0"/>
                                  </p:stCondLst>
                                  <p:childTnLst>
                                    <p:set>
                                      <p:cBhvr>
                                        <p:cTn id="167" dur="1" fill="hold">
                                          <p:stCondLst>
                                            <p:cond delay="0"/>
                                          </p:stCondLst>
                                        </p:cTn>
                                        <p:tgtEl>
                                          <p:spTgt spid="55"/>
                                        </p:tgtEl>
                                        <p:attrNameLst>
                                          <p:attrName>style.visibility</p:attrName>
                                        </p:attrNameLst>
                                      </p:cBhvr>
                                      <p:to>
                                        <p:strVal val="visible"/>
                                      </p:to>
                                    </p:set>
                                    <p:animEffect transition="in" filter="wipe(down)">
                                      <p:cBhvr>
                                        <p:cTn id="168" dur="500"/>
                                        <p:tgtEl>
                                          <p:spTgt spid="55"/>
                                        </p:tgtEl>
                                      </p:cBhvr>
                                    </p:animEffect>
                                  </p:childTnLst>
                                </p:cTn>
                              </p:par>
                            </p:childTnLst>
                          </p:cTn>
                        </p:par>
                        <p:par>
                          <p:cTn id="169" fill="hold" nodeType="afterGroup">
                            <p:stCondLst>
                              <p:cond delay="2500"/>
                            </p:stCondLst>
                            <p:childTnLst>
                              <p:par>
                                <p:cTn id="170" presetID="22" presetClass="entr" presetSubtype="4" fill="hold" nodeType="afterEffect">
                                  <p:stCondLst>
                                    <p:cond delay="0"/>
                                  </p:stCondLst>
                                  <p:childTnLst>
                                    <p:set>
                                      <p:cBhvr>
                                        <p:cTn id="171" dur="1" fill="hold">
                                          <p:stCondLst>
                                            <p:cond delay="0"/>
                                          </p:stCondLst>
                                        </p:cTn>
                                        <p:tgtEl>
                                          <p:spTgt spid="21524"/>
                                        </p:tgtEl>
                                        <p:attrNameLst>
                                          <p:attrName>style.visibility</p:attrName>
                                        </p:attrNameLst>
                                      </p:cBhvr>
                                      <p:to>
                                        <p:strVal val="visible"/>
                                      </p:to>
                                    </p:set>
                                    <p:animEffect transition="in" filter="wipe(down)">
                                      <p:cBhvr>
                                        <p:cTn id="172" dur="500"/>
                                        <p:tgtEl>
                                          <p:spTgt spid="21524"/>
                                        </p:tgtEl>
                                      </p:cBhvr>
                                    </p:animEffect>
                                  </p:childTnLst>
                                </p:cTn>
                              </p:par>
                            </p:childTnLst>
                          </p:cTn>
                        </p:par>
                        <p:par>
                          <p:cTn id="173" fill="hold" nodeType="afterGroup">
                            <p:stCondLst>
                              <p:cond delay="3000"/>
                            </p:stCondLst>
                            <p:childTnLst>
                              <p:par>
                                <p:cTn id="174" presetID="22" presetClass="entr" presetSubtype="4" fill="hold" grpId="0" nodeType="afterEffect">
                                  <p:stCondLst>
                                    <p:cond delay="0"/>
                                  </p:stCondLst>
                                  <p:childTnLst>
                                    <p:set>
                                      <p:cBhvr>
                                        <p:cTn id="175" dur="1" fill="hold">
                                          <p:stCondLst>
                                            <p:cond delay="0"/>
                                          </p:stCondLst>
                                        </p:cTn>
                                        <p:tgtEl>
                                          <p:spTgt spid="56"/>
                                        </p:tgtEl>
                                        <p:attrNameLst>
                                          <p:attrName>style.visibility</p:attrName>
                                        </p:attrNameLst>
                                      </p:cBhvr>
                                      <p:to>
                                        <p:strVal val="visible"/>
                                      </p:to>
                                    </p:set>
                                    <p:animEffect transition="in" filter="wipe(down)">
                                      <p:cBhvr>
                                        <p:cTn id="176" dur="500"/>
                                        <p:tgtEl>
                                          <p:spTgt spid="56"/>
                                        </p:tgtEl>
                                      </p:cBhvr>
                                    </p:animEffect>
                                  </p:childTnLst>
                                </p:cTn>
                              </p:par>
                            </p:childTnLst>
                          </p:cTn>
                        </p:par>
                        <p:par>
                          <p:cTn id="177" fill="hold" nodeType="afterGroup">
                            <p:stCondLst>
                              <p:cond delay="3500"/>
                            </p:stCondLst>
                            <p:childTnLst>
                              <p:par>
                                <p:cTn id="178" presetID="22" presetClass="entr" presetSubtype="4" fill="hold" nodeType="afterEffect">
                                  <p:stCondLst>
                                    <p:cond delay="0"/>
                                  </p:stCondLst>
                                  <p:childTnLst>
                                    <p:set>
                                      <p:cBhvr>
                                        <p:cTn id="179" dur="1" fill="hold">
                                          <p:stCondLst>
                                            <p:cond delay="0"/>
                                          </p:stCondLst>
                                        </p:cTn>
                                        <p:tgtEl>
                                          <p:spTgt spid="57"/>
                                        </p:tgtEl>
                                        <p:attrNameLst>
                                          <p:attrName>style.visibility</p:attrName>
                                        </p:attrNameLst>
                                      </p:cBhvr>
                                      <p:to>
                                        <p:strVal val="visible"/>
                                      </p:to>
                                    </p:set>
                                    <p:animEffect transition="in" filter="wipe(down)">
                                      <p:cBhvr>
                                        <p:cTn id="180" dur="500"/>
                                        <p:tgtEl>
                                          <p:spTgt spid="57"/>
                                        </p:tgtEl>
                                      </p:cBhvr>
                                    </p:animEffect>
                                  </p:childTnLst>
                                </p:cTn>
                              </p:par>
                            </p:childTnLst>
                          </p:cTn>
                        </p:par>
                        <p:par>
                          <p:cTn id="181" fill="hold" nodeType="afterGroup">
                            <p:stCondLst>
                              <p:cond delay="4000"/>
                            </p:stCondLst>
                            <p:childTnLst>
                              <p:par>
                                <p:cTn id="182" presetID="16" presetClass="entr" presetSubtype="21" fill="hold" grpId="0" nodeType="afterEffect">
                                  <p:stCondLst>
                                    <p:cond delay="0"/>
                                  </p:stCondLst>
                                  <p:childTnLst>
                                    <p:set>
                                      <p:cBhvr>
                                        <p:cTn id="183" dur="1" fill="hold">
                                          <p:stCondLst>
                                            <p:cond delay="0"/>
                                          </p:stCondLst>
                                        </p:cTn>
                                        <p:tgtEl>
                                          <p:spTgt spid="58"/>
                                        </p:tgtEl>
                                        <p:attrNameLst>
                                          <p:attrName>style.visibility</p:attrName>
                                        </p:attrNameLst>
                                      </p:cBhvr>
                                      <p:to>
                                        <p:strVal val="visible"/>
                                      </p:to>
                                    </p:set>
                                    <p:animEffect transition="in" filter="barn(inVertical)">
                                      <p:cBhvr>
                                        <p:cTn id="184" dur="500"/>
                                        <p:tgtEl>
                                          <p:spTgt spid="58"/>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10" presetClass="exit" presetSubtype="0" fill="hold" grpId="1" nodeType="clickEffect">
                                  <p:stCondLst>
                                    <p:cond delay="0"/>
                                  </p:stCondLst>
                                  <p:childTnLst>
                                    <p:animEffect transition="out" filter="fade">
                                      <p:cBhvr>
                                        <p:cTn id="188" dur="500"/>
                                        <p:tgtEl>
                                          <p:spTgt spid="87"/>
                                        </p:tgtEl>
                                      </p:cBhvr>
                                    </p:animEffect>
                                    <p:set>
                                      <p:cBhvr>
                                        <p:cTn id="189" dur="1" fill="hold">
                                          <p:stCondLst>
                                            <p:cond delay="499"/>
                                          </p:stCondLst>
                                        </p:cTn>
                                        <p:tgtEl>
                                          <p:spTgt spid="87"/>
                                        </p:tgtEl>
                                        <p:attrNameLst>
                                          <p:attrName>style.visibility</p:attrName>
                                        </p:attrNameLst>
                                      </p:cBhvr>
                                      <p:to>
                                        <p:strVal val="hidden"/>
                                      </p:to>
                                    </p:set>
                                  </p:childTnLst>
                                </p:cTn>
                              </p:par>
                              <p:par>
                                <p:cTn id="190" presetID="42" presetClass="entr" presetSubtype="0" fill="hold" grpId="0" nodeType="withEffect">
                                  <p:stCondLst>
                                    <p:cond delay="0"/>
                                  </p:stCondLst>
                                  <p:childTnLst>
                                    <p:set>
                                      <p:cBhvr>
                                        <p:cTn id="191" dur="1" fill="hold">
                                          <p:stCondLst>
                                            <p:cond delay="0"/>
                                          </p:stCondLst>
                                        </p:cTn>
                                        <p:tgtEl>
                                          <p:spTgt spid="41"/>
                                        </p:tgtEl>
                                        <p:attrNameLst>
                                          <p:attrName>style.visibility</p:attrName>
                                        </p:attrNameLst>
                                      </p:cBhvr>
                                      <p:to>
                                        <p:strVal val="visible"/>
                                      </p:to>
                                    </p:set>
                                    <p:animEffect transition="in" filter="fade">
                                      <p:cBhvr>
                                        <p:cTn id="192" dur="1000"/>
                                        <p:tgtEl>
                                          <p:spTgt spid="41"/>
                                        </p:tgtEl>
                                      </p:cBhvr>
                                    </p:animEffect>
                                    <p:anim calcmode="lin" valueType="num">
                                      <p:cBhvr>
                                        <p:cTn id="193" dur="1000" fill="hold"/>
                                        <p:tgtEl>
                                          <p:spTgt spid="41"/>
                                        </p:tgtEl>
                                        <p:attrNameLst>
                                          <p:attrName>ppt_x</p:attrName>
                                        </p:attrNameLst>
                                      </p:cBhvr>
                                      <p:tavLst>
                                        <p:tav tm="0">
                                          <p:val>
                                            <p:strVal val="#ppt_x"/>
                                          </p:val>
                                        </p:tav>
                                        <p:tav tm="100000">
                                          <p:val>
                                            <p:strVal val="#ppt_x"/>
                                          </p:val>
                                        </p:tav>
                                      </p:tavLst>
                                    </p:anim>
                                    <p:anim calcmode="lin" valueType="num">
                                      <p:cBhvr>
                                        <p:cTn id="194" dur="1000" fill="hold"/>
                                        <p:tgtEl>
                                          <p:spTgt spid="41"/>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2052"/>
                                        </p:tgtEl>
                                        <p:attrNameLst>
                                          <p:attrName>style.visibility</p:attrName>
                                        </p:attrNameLst>
                                      </p:cBhvr>
                                      <p:to>
                                        <p:strVal val="visible"/>
                                      </p:to>
                                    </p:set>
                                    <p:animEffect transition="in" filter="fade">
                                      <p:cBhvr>
                                        <p:cTn id="197" dur="1000"/>
                                        <p:tgtEl>
                                          <p:spTgt spid="2052"/>
                                        </p:tgtEl>
                                      </p:cBhvr>
                                    </p:animEffect>
                                    <p:anim calcmode="lin" valueType="num">
                                      <p:cBhvr>
                                        <p:cTn id="198" dur="1000" fill="hold"/>
                                        <p:tgtEl>
                                          <p:spTgt spid="2052"/>
                                        </p:tgtEl>
                                        <p:attrNameLst>
                                          <p:attrName>ppt_x</p:attrName>
                                        </p:attrNameLst>
                                      </p:cBhvr>
                                      <p:tavLst>
                                        <p:tav tm="0">
                                          <p:val>
                                            <p:strVal val="#ppt_x"/>
                                          </p:val>
                                        </p:tav>
                                        <p:tav tm="100000">
                                          <p:val>
                                            <p:strVal val="#ppt_x"/>
                                          </p:val>
                                        </p:tav>
                                      </p:tavLst>
                                    </p:anim>
                                    <p:anim calcmode="lin" valueType="num">
                                      <p:cBhvr>
                                        <p:cTn id="199" dur="1000" fill="hold"/>
                                        <p:tgtEl>
                                          <p:spTgt spid="2052"/>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2068"/>
                                        </p:tgtEl>
                                        <p:attrNameLst>
                                          <p:attrName>style.visibility</p:attrName>
                                        </p:attrNameLst>
                                      </p:cBhvr>
                                      <p:to>
                                        <p:strVal val="visible"/>
                                      </p:to>
                                    </p:set>
                                    <p:animEffect transition="in" filter="fade">
                                      <p:cBhvr>
                                        <p:cTn id="202" dur="1000"/>
                                        <p:tgtEl>
                                          <p:spTgt spid="2068"/>
                                        </p:tgtEl>
                                      </p:cBhvr>
                                    </p:animEffect>
                                    <p:anim calcmode="lin" valueType="num">
                                      <p:cBhvr>
                                        <p:cTn id="203" dur="1000" fill="hold"/>
                                        <p:tgtEl>
                                          <p:spTgt spid="2068"/>
                                        </p:tgtEl>
                                        <p:attrNameLst>
                                          <p:attrName>ppt_x</p:attrName>
                                        </p:attrNameLst>
                                      </p:cBhvr>
                                      <p:tavLst>
                                        <p:tav tm="0">
                                          <p:val>
                                            <p:strVal val="#ppt_x"/>
                                          </p:val>
                                        </p:tav>
                                        <p:tav tm="100000">
                                          <p:val>
                                            <p:strVal val="#ppt_x"/>
                                          </p:val>
                                        </p:tav>
                                      </p:tavLst>
                                    </p:anim>
                                    <p:anim calcmode="lin" valueType="num">
                                      <p:cBhvr>
                                        <p:cTn id="204" dur="1000" fill="hold"/>
                                        <p:tgtEl>
                                          <p:spTgt spid="2068"/>
                                        </p:tgtEl>
                                        <p:attrNameLst>
                                          <p:attrName>ppt_y</p:attrName>
                                        </p:attrNameLst>
                                      </p:cBhvr>
                                      <p:tavLst>
                                        <p:tav tm="0">
                                          <p:val>
                                            <p:strVal val="#ppt_y+.1"/>
                                          </p:val>
                                        </p:tav>
                                        <p:tav tm="100000">
                                          <p:val>
                                            <p:strVal val="#ppt_y"/>
                                          </p:val>
                                        </p:tav>
                                      </p:tavLst>
                                    </p:anim>
                                  </p:childTnLst>
                                </p:cTn>
                              </p:par>
                            </p:childTnLst>
                          </p:cTn>
                        </p:par>
                      </p:childTnLst>
                    </p:cTn>
                  </p:par>
                  <p:par>
                    <p:cTn id="205" fill="hold" nodeType="clickPar">
                      <p:stCondLst>
                        <p:cond delay="indefinite"/>
                      </p:stCondLst>
                      <p:childTnLst>
                        <p:par>
                          <p:cTn id="206" fill="hold" nodeType="withGroup">
                            <p:stCondLst>
                              <p:cond delay="0"/>
                            </p:stCondLst>
                            <p:childTnLst>
                              <p:par>
                                <p:cTn id="207" presetID="14" presetClass="exit" presetSubtype="10" fill="hold" grpId="1" nodeType="clickEffect">
                                  <p:stCondLst>
                                    <p:cond delay="0"/>
                                  </p:stCondLst>
                                  <p:childTnLst>
                                    <p:animEffect transition="out" filter="randombar(horizontal)">
                                      <p:cBhvr>
                                        <p:cTn id="208" dur="500"/>
                                        <p:tgtEl>
                                          <p:spTgt spid="41"/>
                                        </p:tgtEl>
                                      </p:cBhvr>
                                    </p:animEffect>
                                    <p:set>
                                      <p:cBhvr>
                                        <p:cTn id="209" dur="1" fill="hold">
                                          <p:stCondLst>
                                            <p:cond delay="499"/>
                                          </p:stCondLst>
                                        </p:cTn>
                                        <p:tgtEl>
                                          <p:spTgt spid="41"/>
                                        </p:tgtEl>
                                        <p:attrNameLst>
                                          <p:attrName>style.visibility</p:attrName>
                                        </p:attrNameLst>
                                      </p:cBhvr>
                                      <p:to>
                                        <p:strVal val="hidden"/>
                                      </p:to>
                                    </p:set>
                                  </p:childTnLst>
                                </p:cTn>
                              </p:par>
                              <p:par>
                                <p:cTn id="210" presetID="42" presetClass="entr" presetSubtype="0" fill="hold" grpId="0" nodeType="withEffect">
                                  <p:stCondLst>
                                    <p:cond delay="0"/>
                                  </p:stCondLst>
                                  <p:childTnLst>
                                    <p:set>
                                      <p:cBhvr>
                                        <p:cTn id="211" dur="1" fill="hold">
                                          <p:stCondLst>
                                            <p:cond delay="0"/>
                                          </p:stCondLst>
                                        </p:cTn>
                                        <p:tgtEl>
                                          <p:spTgt spid="42"/>
                                        </p:tgtEl>
                                        <p:attrNameLst>
                                          <p:attrName>style.visibility</p:attrName>
                                        </p:attrNameLst>
                                      </p:cBhvr>
                                      <p:to>
                                        <p:strVal val="visible"/>
                                      </p:to>
                                    </p:set>
                                    <p:animEffect transition="in" filter="fade">
                                      <p:cBhvr>
                                        <p:cTn id="212" dur="1000"/>
                                        <p:tgtEl>
                                          <p:spTgt spid="42"/>
                                        </p:tgtEl>
                                      </p:cBhvr>
                                    </p:animEffect>
                                    <p:anim calcmode="lin" valueType="num">
                                      <p:cBhvr>
                                        <p:cTn id="213" dur="1000" fill="hold"/>
                                        <p:tgtEl>
                                          <p:spTgt spid="42"/>
                                        </p:tgtEl>
                                        <p:attrNameLst>
                                          <p:attrName>ppt_x</p:attrName>
                                        </p:attrNameLst>
                                      </p:cBhvr>
                                      <p:tavLst>
                                        <p:tav tm="0">
                                          <p:val>
                                            <p:strVal val="#ppt_x"/>
                                          </p:val>
                                        </p:tav>
                                        <p:tav tm="100000">
                                          <p:val>
                                            <p:strVal val="#ppt_x"/>
                                          </p:val>
                                        </p:tav>
                                      </p:tavLst>
                                    </p:anim>
                                    <p:anim calcmode="lin" valueType="num">
                                      <p:cBhvr>
                                        <p:cTn id="214" dur="1000" fill="hold"/>
                                        <p:tgtEl>
                                          <p:spTgt spid="42"/>
                                        </p:tgtEl>
                                        <p:attrNameLst>
                                          <p:attrName>ppt_y</p:attrName>
                                        </p:attrNameLst>
                                      </p:cBhvr>
                                      <p:tavLst>
                                        <p:tav tm="0">
                                          <p:val>
                                            <p:strVal val="#ppt_y+.1"/>
                                          </p:val>
                                        </p:tav>
                                        <p:tav tm="100000">
                                          <p:val>
                                            <p:strVal val="#ppt_y"/>
                                          </p:val>
                                        </p:tav>
                                      </p:tavLst>
                                    </p:anim>
                                  </p:childTnLst>
                                </p:cTn>
                              </p:par>
                            </p:childTnLst>
                          </p:cTn>
                        </p:par>
                        <p:par>
                          <p:cTn id="215" fill="hold" nodeType="afterGroup">
                            <p:stCondLst>
                              <p:cond delay="1000"/>
                            </p:stCondLst>
                            <p:childTnLst>
                              <p:par>
                                <p:cTn id="216" presetID="16" presetClass="entr" presetSubtype="21" fill="hold" grpId="0" nodeType="afterEffect">
                                  <p:stCondLst>
                                    <p:cond delay="0"/>
                                  </p:stCondLst>
                                  <p:childTnLst>
                                    <p:set>
                                      <p:cBhvr>
                                        <p:cTn id="217" dur="1" fill="hold">
                                          <p:stCondLst>
                                            <p:cond delay="0"/>
                                          </p:stCondLst>
                                        </p:cTn>
                                        <p:tgtEl>
                                          <p:spTgt spid="2069"/>
                                        </p:tgtEl>
                                        <p:attrNameLst>
                                          <p:attrName>style.visibility</p:attrName>
                                        </p:attrNameLst>
                                      </p:cBhvr>
                                      <p:to>
                                        <p:strVal val="visible"/>
                                      </p:to>
                                    </p:set>
                                    <p:animEffect transition="in" filter="barn(inVertical)">
                                      <p:cBhvr>
                                        <p:cTn id="218" dur="500"/>
                                        <p:tgtEl>
                                          <p:spTgt spid="2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54" grpId="0"/>
      <p:bldP spid="55" grpId="0"/>
      <p:bldP spid="56" grpId="0"/>
      <p:bldP spid="58" grpId="0"/>
      <p:bldP spid="11" grpId="0"/>
      <p:bldP spid="12" grpId="0"/>
      <p:bldP spid="62" grpId="0"/>
      <p:bldP spid="2068" grpId="0"/>
      <p:bldP spid="2069" grpId="0"/>
      <p:bldP spid="66" grpId="0"/>
      <p:bldP spid="67" grpId="0"/>
      <p:bldP spid="69" grpId="0" animBg="1"/>
      <p:bldP spid="69" grpId="1" animBg="1"/>
      <p:bldP spid="70" grpId="0" animBg="1"/>
      <p:bldP spid="70" grpId="1" animBg="1"/>
      <p:bldP spid="72" grpId="0" animBg="1"/>
      <p:bldP spid="72" grpId="1" animBg="1"/>
      <p:bldP spid="73" grpId="0" animBg="1"/>
      <p:bldP spid="73" grpId="1" animBg="1"/>
      <p:bldP spid="74" grpId="0"/>
      <p:bldP spid="75" grpId="0"/>
      <p:bldP spid="84" grpId="0" animBg="1"/>
      <p:bldP spid="84" grpId="1" animBg="1"/>
      <p:bldP spid="85" grpId="0" animBg="1"/>
      <p:bldP spid="85" grpId="1" animBg="1"/>
      <p:bldP spid="86" grpId="0" animBg="1"/>
      <p:bldP spid="86" grpId="1" animBg="1"/>
      <p:bldP spid="87" grpId="0" animBg="1"/>
      <p:bldP spid="87" grpId="1" animBg="1"/>
      <p:bldP spid="41" grpId="0" animBg="1"/>
      <p:bldP spid="41" grpId="1"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05200" y="71188"/>
            <a:ext cx="2065636" cy="44316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2060"/>
                </a:solidFill>
                <a:latin typeface="Arial" panose="020B0604020202020204" pitchFamily="34" charset="0"/>
                <a:cs typeface="Arial" panose="020B0604020202020204" pitchFamily="34" charset="0"/>
              </a:rPr>
              <a:t>BÀI TẬP </a:t>
            </a:r>
            <a:endParaRPr lang="en-US" sz="3200" b="1">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304800" y="622871"/>
            <a:ext cx="8686800" cy="707886"/>
          </a:xfrm>
          <a:prstGeom prst="rect">
            <a:avLst/>
          </a:prstGeom>
          <a:noFill/>
        </p:spPr>
        <p:txBody>
          <a:bodyPr wrap="square" rtlCol="0">
            <a:spAutoFit/>
          </a:bodyPr>
          <a:lstStyle/>
          <a:p>
            <a:pPr marL="457200" indent="-457200">
              <a:buAutoNum type="arabicPeriod"/>
            </a:pPr>
            <a:r>
              <a:rPr lang="en-US" sz="2000" b="1" smtClean="0">
                <a:solidFill>
                  <a:srgbClr val="002060"/>
                </a:solidFill>
                <a:latin typeface="Arial" panose="020B0604020202020204" pitchFamily="34" charset="0"/>
                <a:cs typeface="Arial" panose="020B0604020202020204" pitchFamily="34" charset="0"/>
              </a:rPr>
              <a:t>Cho 3 tế bào kí hiệu lần lượt là (1), (2), (3) với các thành phần cấu tạo như sau:</a:t>
            </a:r>
            <a:endParaRPr lang="en-US" sz="2000" b="1">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l="33101" t="33278" r="26601" b="46243"/>
          <a:stretch/>
        </p:blipFill>
        <p:spPr>
          <a:xfrm>
            <a:off x="1828800" y="1330756"/>
            <a:ext cx="5562600" cy="2157381"/>
          </a:xfrm>
          <a:prstGeom prst="rect">
            <a:avLst/>
          </a:prstGeom>
        </p:spPr>
      </p:pic>
      <p:sp>
        <p:nvSpPr>
          <p:cNvPr id="5" name="TextBox 4"/>
          <p:cNvSpPr txBox="1"/>
          <p:nvPr/>
        </p:nvSpPr>
        <p:spPr>
          <a:xfrm>
            <a:off x="385118" y="3333750"/>
            <a:ext cx="8305800" cy="1323439"/>
          </a:xfrm>
          <a:prstGeom prst="rect">
            <a:avLst/>
          </a:prstGeom>
          <a:noFill/>
        </p:spPr>
        <p:txBody>
          <a:bodyPr wrap="square" rtlCol="0">
            <a:spAutoFit/>
          </a:bodyPr>
          <a:lstStyle/>
          <a:p>
            <a:pPr marL="457200" indent="-457200">
              <a:buAutoNum type="alphaLcPeriod"/>
            </a:pPr>
            <a:r>
              <a:rPr lang="en-US" sz="2000" b="1" dirty="0" err="1" smtClean="0">
                <a:solidFill>
                  <a:srgbClr val="002060"/>
                </a:solidFill>
                <a:latin typeface="Arial" panose="020B0604020202020204" pitchFamily="34" charset="0"/>
                <a:cs typeface="Arial" panose="020B0604020202020204" pitchFamily="34" charset="0"/>
              </a:rPr>
              <a:t>Tế</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bào</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nào</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là</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tế</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bào</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nhân</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sơ</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tế</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bào</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nào</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là</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tế</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bào</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nhân</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thực</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Tại</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sao</a:t>
            </a:r>
            <a:r>
              <a:rPr lang="en-US" sz="2000" b="1" smtClean="0">
                <a:solidFill>
                  <a:srgbClr val="002060"/>
                </a:solidFill>
                <a:latin typeface="Arial" panose="020B0604020202020204" pitchFamily="34" charset="0"/>
                <a:cs typeface="Arial" panose="020B0604020202020204" pitchFamily="34" charset="0"/>
              </a:rPr>
              <a:t>?</a:t>
            </a:r>
          </a:p>
          <a:p>
            <a:pPr marL="457200" indent="-457200">
              <a:buAutoNum type="alphaLcPeriod"/>
            </a:pPr>
            <a:r>
              <a:rPr lang="en-US" sz="2000" b="1" dirty="0" err="1" smtClean="0">
                <a:solidFill>
                  <a:srgbClr val="002060"/>
                </a:solidFill>
                <a:latin typeface="Arial" panose="020B0604020202020204" pitchFamily="34" charset="0"/>
                <a:cs typeface="Arial" panose="020B0604020202020204" pitchFamily="34" charset="0"/>
              </a:rPr>
              <a:t>Tế</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bào</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nào</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là</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tế</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bào</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thực</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vật</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Tế</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bào</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nào</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là</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tế</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bào</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động</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vật</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Tại</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sao</a:t>
            </a:r>
            <a:r>
              <a:rPr lang="en-US" sz="2000" b="1" dirty="0" smtClean="0">
                <a:solidFill>
                  <a:srgbClr val="002060"/>
                </a:solidFill>
                <a:latin typeface="Arial" panose="020B0604020202020204" pitchFamily="34" charset="0"/>
                <a:cs typeface="Arial" panose="020B0604020202020204" pitchFamily="34" charset="0"/>
              </a:rPr>
              <a:t>?</a:t>
            </a:r>
            <a:endParaRPr lang="en-US" sz="2000" b="1" dirty="0">
              <a:solidFill>
                <a:srgbClr val="002060"/>
              </a:solidFill>
              <a:latin typeface="Arial" panose="020B0604020202020204" pitchFamily="34" charset="0"/>
              <a:cs typeface="Arial" panose="020B0604020202020204" pitchFamily="34" charset="0"/>
            </a:endParaRPr>
          </a:p>
        </p:txBody>
      </p:sp>
      <p:sp>
        <p:nvSpPr>
          <p:cNvPr id="6" name="10-Point Star 5"/>
          <p:cNvSpPr/>
          <p:nvPr/>
        </p:nvSpPr>
        <p:spPr>
          <a:xfrm>
            <a:off x="156518" y="622871"/>
            <a:ext cx="529282" cy="501080"/>
          </a:xfrm>
          <a:prstGeom prst="star1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7030A0"/>
                </a:solidFill>
                <a:latin typeface="Arial" panose="020B0604020202020204" pitchFamily="34" charset="0"/>
                <a:cs typeface="Arial" panose="020B0604020202020204" pitchFamily="34" charset="0"/>
              </a:rPr>
              <a:t>1</a:t>
            </a:r>
            <a:endParaRPr lang="en-US" sz="3200">
              <a:solidFill>
                <a:srgbClr val="7030A0"/>
              </a:solidFill>
              <a:latin typeface="Arial" panose="020B0604020202020204" pitchFamily="34" charset="0"/>
              <a:cs typeface="Arial" panose="020B0604020202020204" pitchFamily="34" charset="0"/>
            </a:endParaRPr>
          </a:p>
        </p:txBody>
      </p:sp>
      <p:sp>
        <p:nvSpPr>
          <p:cNvPr id="7" name="Rounded Rectangular Callout 6"/>
          <p:cNvSpPr/>
          <p:nvPr/>
        </p:nvSpPr>
        <p:spPr>
          <a:xfrm>
            <a:off x="366823" y="1504950"/>
            <a:ext cx="1233377" cy="457200"/>
          </a:xfrm>
          <a:prstGeom prst="wedgeRoundRectCallout">
            <a:avLst>
              <a:gd name="adj1" fmla="val 84129"/>
              <a:gd name="adj2" fmla="val 71802"/>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0000"/>
                </a:solidFill>
              </a:rPr>
              <a:t>TB NHÂN SƠ</a:t>
            </a:r>
            <a:endParaRPr lang="en-US" b="1">
              <a:solidFill>
                <a:srgbClr val="FF0000"/>
              </a:solidFill>
            </a:endParaRPr>
          </a:p>
        </p:txBody>
      </p:sp>
      <p:sp>
        <p:nvSpPr>
          <p:cNvPr id="8" name="Rounded Rectangular Callout 7"/>
          <p:cNvSpPr/>
          <p:nvPr/>
        </p:nvSpPr>
        <p:spPr>
          <a:xfrm>
            <a:off x="366823" y="2025820"/>
            <a:ext cx="1233377" cy="457200"/>
          </a:xfrm>
          <a:prstGeom prst="wedgeRoundRectCallout">
            <a:avLst>
              <a:gd name="adj1" fmla="val 84129"/>
              <a:gd name="adj2" fmla="val 71802"/>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0000"/>
                </a:solidFill>
              </a:rPr>
              <a:t>TB NHÂN THỰC</a:t>
            </a:r>
            <a:endParaRPr lang="en-US" b="1">
              <a:solidFill>
                <a:srgbClr val="FF0000"/>
              </a:solidFill>
            </a:endParaRPr>
          </a:p>
        </p:txBody>
      </p:sp>
      <p:sp>
        <p:nvSpPr>
          <p:cNvPr id="9" name="Rounded Rectangular Callout 8"/>
          <p:cNvSpPr/>
          <p:nvPr/>
        </p:nvSpPr>
        <p:spPr>
          <a:xfrm>
            <a:off x="366823" y="2555464"/>
            <a:ext cx="1233377" cy="457200"/>
          </a:xfrm>
          <a:prstGeom prst="wedgeRoundRectCallout">
            <a:avLst>
              <a:gd name="adj1" fmla="val 84129"/>
              <a:gd name="adj2" fmla="val 71802"/>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0000"/>
                </a:solidFill>
              </a:rPr>
              <a:t>TB NHÂN THỰC</a:t>
            </a:r>
            <a:endParaRPr lang="en-US" b="1">
              <a:solidFill>
                <a:srgbClr val="FF0000"/>
              </a:solidFill>
            </a:endParaRPr>
          </a:p>
        </p:txBody>
      </p:sp>
      <p:sp>
        <p:nvSpPr>
          <p:cNvPr id="10" name="Rounded Rectangular Callout 9"/>
          <p:cNvSpPr/>
          <p:nvPr/>
        </p:nvSpPr>
        <p:spPr>
          <a:xfrm>
            <a:off x="7596076" y="2088603"/>
            <a:ext cx="1233377" cy="457200"/>
          </a:xfrm>
          <a:prstGeom prst="wedgeRoundRectCallout">
            <a:avLst>
              <a:gd name="adj1" fmla="val -71905"/>
              <a:gd name="adj2" fmla="val 57849"/>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0000"/>
                </a:solidFill>
              </a:rPr>
              <a:t>TB ĐỘNG VẬT</a:t>
            </a:r>
            <a:endParaRPr lang="en-US" b="1">
              <a:solidFill>
                <a:srgbClr val="FF0000"/>
              </a:solidFill>
            </a:endParaRPr>
          </a:p>
        </p:txBody>
      </p:sp>
      <p:sp>
        <p:nvSpPr>
          <p:cNvPr id="11" name="Rounded Rectangular Callout 10"/>
          <p:cNvSpPr/>
          <p:nvPr/>
        </p:nvSpPr>
        <p:spPr>
          <a:xfrm>
            <a:off x="7596075" y="2571750"/>
            <a:ext cx="1233377" cy="457200"/>
          </a:xfrm>
          <a:prstGeom prst="wedgeRoundRectCallout">
            <a:avLst>
              <a:gd name="adj1" fmla="val -71905"/>
              <a:gd name="adj2" fmla="val 57849"/>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0000"/>
                </a:solidFill>
              </a:rPr>
              <a:t>TB THỰC VẬT</a:t>
            </a:r>
            <a:endParaRPr lang="en-US" b="1">
              <a:solidFill>
                <a:srgbClr val="FF0000"/>
              </a:solidFill>
            </a:endParaRPr>
          </a:p>
        </p:txBody>
      </p:sp>
    </p:spTree>
    <p:custDataLst>
      <p:tags r:id="rId1"/>
    </p:custDataLst>
    <p:extLst>
      <p:ext uri="{BB962C8B-B14F-4D97-AF65-F5344CB8AC3E}">
        <p14:creationId xmlns:p14="http://schemas.microsoft.com/office/powerpoint/2010/main" val="1027323878"/>
      </p:ext>
    </p:extLst>
  </p:cSld>
  <p:clrMapOvr>
    <a:masterClrMapping/>
  </p:clrMapOvr>
  <mc:AlternateContent xmlns:mc="http://schemas.openxmlformats.org/markup-compatibility/2006" xmlns:p14="http://schemas.microsoft.com/office/powerpoint/2010/main">
    <mc:Choice Requires="p14">
      <p:transition spd="slow" p14:dur="2000" advTm="43609"/>
    </mc:Choice>
    <mc:Fallback xmlns="">
      <p:transition spd="slow" advTm="436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485" t="45648" r="34782" b="32470"/>
          <a:stretch/>
        </p:blipFill>
        <p:spPr>
          <a:xfrm>
            <a:off x="1066800" y="2561863"/>
            <a:ext cx="6553200" cy="2470722"/>
          </a:xfrm>
          <a:prstGeom prst="rect">
            <a:avLst/>
          </a:prstGeom>
        </p:spPr>
      </p:pic>
      <p:sp>
        <p:nvSpPr>
          <p:cNvPr id="3" name="TextBox 2"/>
          <p:cNvSpPr txBox="1"/>
          <p:nvPr/>
        </p:nvSpPr>
        <p:spPr>
          <a:xfrm>
            <a:off x="304800" y="622871"/>
            <a:ext cx="8305800" cy="1938992"/>
          </a:xfrm>
          <a:prstGeom prst="rect">
            <a:avLst/>
          </a:prstGeom>
          <a:noFill/>
        </p:spPr>
        <p:txBody>
          <a:bodyPr wrap="square" rtlCol="0">
            <a:spAutoFit/>
          </a:bodyPr>
          <a:lstStyle/>
          <a:p>
            <a:r>
              <a:rPr lang="en-US" sz="2000" b="1">
                <a:solidFill>
                  <a:srgbClr val="002060"/>
                </a:solidFill>
                <a:latin typeface="Arial" panose="020B0604020202020204" pitchFamily="34" charset="0"/>
                <a:cs typeface="Arial" panose="020B0604020202020204" pitchFamily="34" charset="0"/>
              </a:rPr>
              <a:t> </a:t>
            </a:r>
            <a:r>
              <a:rPr lang="en-US" sz="2000" b="1" smtClean="0">
                <a:solidFill>
                  <a:srgbClr val="002060"/>
                </a:solidFill>
                <a:latin typeface="Arial" panose="020B0604020202020204" pitchFamily="34" charset="0"/>
                <a:cs typeface="Arial" panose="020B0604020202020204" pitchFamily="34" charset="0"/>
              </a:rPr>
              <a:t>    Quan sát cấu tạo của tế bào A, B, C , hoàn thành các yêu cầu:</a:t>
            </a:r>
          </a:p>
          <a:p>
            <a:pPr marL="457200" indent="-457200">
              <a:buAutoNum type="alphaLcPeriod"/>
            </a:pPr>
            <a:r>
              <a:rPr lang="en-US" sz="2000" b="1" smtClean="0">
                <a:solidFill>
                  <a:srgbClr val="002060"/>
                </a:solidFill>
                <a:latin typeface="Arial" panose="020B0604020202020204" pitchFamily="34" charset="0"/>
                <a:cs typeface="Arial" panose="020B0604020202020204" pitchFamily="34" charset="0"/>
              </a:rPr>
              <a:t>Nêu tên các thành phần cấu tạo nên tế bào được đánh số từ 1 đến 5.</a:t>
            </a:r>
          </a:p>
          <a:p>
            <a:pPr marL="457200" indent="-457200">
              <a:buAutoNum type="alphaLcPeriod"/>
            </a:pPr>
            <a:r>
              <a:rPr lang="en-US" sz="2000" b="1">
                <a:solidFill>
                  <a:srgbClr val="002060"/>
                </a:solidFill>
                <a:latin typeface="Arial" panose="020B0604020202020204" pitchFamily="34" charset="0"/>
                <a:cs typeface="Arial" panose="020B0604020202020204" pitchFamily="34" charset="0"/>
              </a:rPr>
              <a:t>D</a:t>
            </a:r>
            <a:r>
              <a:rPr lang="en-US" sz="2000" b="1" smtClean="0">
                <a:solidFill>
                  <a:srgbClr val="002060"/>
                </a:solidFill>
                <a:latin typeface="Arial" panose="020B0604020202020204" pitchFamily="34" charset="0"/>
                <a:cs typeface="Arial" panose="020B0604020202020204" pitchFamily="34" charset="0"/>
              </a:rPr>
              <a:t>ựa vào đặc điểm cấu trúc nào em xác định tên tế bào A, B, C.</a:t>
            </a:r>
          </a:p>
          <a:p>
            <a:pPr marL="342900" indent="-342900">
              <a:buAutoNum type="alphaLcPeriod"/>
            </a:pPr>
            <a:r>
              <a:rPr lang="en-US" sz="2000" b="1" smtClean="0">
                <a:solidFill>
                  <a:srgbClr val="002060"/>
                </a:solidFill>
                <a:latin typeface="Arial" panose="020B0604020202020204" pitchFamily="34" charset="0"/>
                <a:cs typeface="Arial" panose="020B0604020202020204" pitchFamily="34" charset="0"/>
              </a:rPr>
              <a:t>  Phân biệt tế bào B, C.</a:t>
            </a:r>
          </a:p>
          <a:p>
            <a:pPr marL="342900" indent="-342900">
              <a:buAutoNum type="alphaLcPeriod"/>
            </a:pPr>
            <a:r>
              <a:rPr lang="en-US" sz="2000" b="1" smtClean="0">
                <a:solidFill>
                  <a:srgbClr val="002060"/>
                </a:solidFill>
                <a:latin typeface="Arial" panose="020B0604020202020204" pitchFamily="34" charset="0"/>
                <a:cs typeface="Arial" panose="020B0604020202020204" pitchFamily="34" charset="0"/>
              </a:rPr>
              <a:t>  Trình bày hai chức năng chính của màng tế bào.</a:t>
            </a:r>
            <a:endParaRPr lang="en-US" sz="2000" b="1">
              <a:solidFill>
                <a:srgbClr val="002060"/>
              </a:solidFill>
              <a:latin typeface="Arial" panose="020B0604020202020204" pitchFamily="34" charset="0"/>
              <a:cs typeface="Arial" panose="020B0604020202020204" pitchFamily="34" charset="0"/>
            </a:endParaRPr>
          </a:p>
        </p:txBody>
      </p:sp>
      <p:sp>
        <p:nvSpPr>
          <p:cNvPr id="4" name="Rounded Rectangle 3"/>
          <p:cNvSpPr/>
          <p:nvPr/>
        </p:nvSpPr>
        <p:spPr>
          <a:xfrm>
            <a:off x="3505200" y="71188"/>
            <a:ext cx="2065636" cy="44316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2060"/>
                </a:solidFill>
                <a:latin typeface="Arial" panose="020B0604020202020204" pitchFamily="34" charset="0"/>
                <a:cs typeface="Arial" panose="020B0604020202020204" pitchFamily="34" charset="0"/>
              </a:rPr>
              <a:t>BÀI TẬP</a:t>
            </a:r>
            <a:endParaRPr lang="en-US" sz="3200" b="1">
              <a:solidFill>
                <a:srgbClr val="002060"/>
              </a:solidFill>
              <a:latin typeface="Arial" panose="020B0604020202020204" pitchFamily="34" charset="0"/>
              <a:cs typeface="Arial" panose="020B0604020202020204" pitchFamily="34" charset="0"/>
            </a:endParaRPr>
          </a:p>
        </p:txBody>
      </p:sp>
      <p:sp>
        <p:nvSpPr>
          <p:cNvPr id="5" name="10-Point Star 4"/>
          <p:cNvSpPr/>
          <p:nvPr/>
        </p:nvSpPr>
        <p:spPr>
          <a:xfrm>
            <a:off x="76200" y="514350"/>
            <a:ext cx="529282" cy="501080"/>
          </a:xfrm>
          <a:prstGeom prst="star1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7030A0"/>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685921036"/>
      </p:ext>
    </p:extLst>
  </p:cSld>
  <p:clrMapOvr>
    <a:masterClrMapping/>
  </p:clrMapOvr>
  <mc:AlternateContent xmlns:mc="http://schemas.openxmlformats.org/markup-compatibility/2006" xmlns:p14="http://schemas.microsoft.com/office/powerpoint/2010/main">
    <mc:Choice Requires="p14">
      <p:transition spd="slow" p14:dur="2000" advTm="25163"/>
    </mc:Choice>
    <mc:Fallback xmlns="">
      <p:transition spd="slow" advTm="2516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659"/>
          <a:stretch/>
        </p:blipFill>
        <p:spPr>
          <a:xfrm>
            <a:off x="1447800" y="2038350"/>
            <a:ext cx="6496896" cy="3048000"/>
          </a:xfrm>
          <a:prstGeom prst="rect">
            <a:avLst/>
          </a:prstGeom>
        </p:spPr>
      </p:pic>
      <p:sp>
        <p:nvSpPr>
          <p:cNvPr id="3" name="TextBox 2"/>
          <p:cNvSpPr txBox="1"/>
          <p:nvPr/>
        </p:nvSpPr>
        <p:spPr>
          <a:xfrm>
            <a:off x="67174" y="517561"/>
            <a:ext cx="9000626" cy="1938992"/>
          </a:xfrm>
          <a:prstGeom prst="rect">
            <a:avLst/>
          </a:prstGeom>
          <a:noFill/>
        </p:spPr>
        <p:txBody>
          <a:bodyPr wrap="square" rtlCol="0">
            <a:spAutoFit/>
          </a:bodyPr>
          <a:lstStyle/>
          <a:p>
            <a:pPr marL="342900" indent="-342900">
              <a:lnSpc>
                <a:spcPct val="150000"/>
              </a:lnSpc>
              <a:buAutoNum type="alphaLcPeriod"/>
            </a:pPr>
            <a:r>
              <a:rPr lang="en-US" sz="2000" b="1" smtClean="0">
                <a:solidFill>
                  <a:srgbClr val="002060"/>
                </a:solidFill>
                <a:latin typeface="Arial" panose="020B0604020202020204" pitchFamily="34" charset="0"/>
                <a:cs typeface="Arial" panose="020B0604020202020204" pitchFamily="34" charset="0"/>
              </a:rPr>
              <a:t>Nêu tên các thành phần cấu tạo nên tế bào được đánh số từ 1 đến 5.</a:t>
            </a:r>
          </a:p>
          <a:p>
            <a:pPr>
              <a:lnSpc>
                <a:spcPct val="150000"/>
              </a:lnSpc>
            </a:pPr>
            <a:r>
              <a:rPr lang="en-US" sz="2000" b="1" smtClean="0">
                <a:solidFill>
                  <a:srgbClr val="002060"/>
                </a:solidFill>
                <a:latin typeface="Arial" panose="020B0604020202020204" pitchFamily="34" charset="0"/>
                <a:cs typeface="Arial" panose="020B0604020202020204" pitchFamily="34" charset="0"/>
              </a:rPr>
              <a:t>(1): Màng tế bào                 (2): Chất tế bào                     (3): Vùng nhân</a:t>
            </a:r>
          </a:p>
          <a:p>
            <a:pPr>
              <a:lnSpc>
                <a:spcPct val="150000"/>
              </a:lnSpc>
            </a:pPr>
            <a:r>
              <a:rPr lang="en-US" sz="2000" b="1" smtClean="0">
                <a:solidFill>
                  <a:srgbClr val="002060"/>
                </a:solidFill>
                <a:latin typeface="Arial" panose="020B0604020202020204" pitchFamily="34" charset="0"/>
                <a:cs typeface="Arial" panose="020B0604020202020204" pitchFamily="34" charset="0"/>
              </a:rPr>
              <a:t>(4): Nhân                             (5): Lục lạp</a:t>
            </a:r>
          </a:p>
          <a:p>
            <a:pPr>
              <a:lnSpc>
                <a:spcPct val="150000"/>
              </a:lnSpc>
            </a:pPr>
            <a:endParaRPr lang="en-US" sz="2000" b="1" smtClean="0">
              <a:solidFill>
                <a:srgbClr val="002060"/>
              </a:solidFill>
              <a:latin typeface="Arial" panose="020B0604020202020204" pitchFamily="34" charset="0"/>
              <a:cs typeface="Arial" panose="020B0604020202020204" pitchFamily="34" charset="0"/>
            </a:endParaRPr>
          </a:p>
        </p:txBody>
      </p:sp>
      <p:sp>
        <p:nvSpPr>
          <p:cNvPr id="4" name="Rounded Rectangle 3"/>
          <p:cNvSpPr/>
          <p:nvPr/>
        </p:nvSpPr>
        <p:spPr>
          <a:xfrm>
            <a:off x="3505200" y="71188"/>
            <a:ext cx="2065636" cy="44316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2060"/>
                </a:solidFill>
                <a:latin typeface="Arial" panose="020B0604020202020204" pitchFamily="34" charset="0"/>
                <a:cs typeface="Arial" panose="020B0604020202020204" pitchFamily="34" charset="0"/>
              </a:rPr>
              <a:t>BÀI TẬP</a:t>
            </a:r>
            <a:endParaRPr lang="en-US" sz="3200" b="1">
              <a:solidFill>
                <a:srgbClr val="00206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00743421"/>
      </p:ext>
    </p:extLst>
  </p:cSld>
  <p:clrMapOvr>
    <a:masterClrMapping/>
  </p:clrMapOvr>
  <mc:AlternateContent xmlns:mc="http://schemas.openxmlformats.org/markup-compatibility/2006" xmlns:p14="http://schemas.microsoft.com/office/powerpoint/2010/main">
    <mc:Choice Requires="p14">
      <p:transition spd="slow" p14:dur="2000" advTm="18929"/>
    </mc:Choice>
    <mc:Fallback xmlns="">
      <p:transition spd="slow" advTm="189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22871"/>
            <a:ext cx="8305800" cy="400110"/>
          </a:xfrm>
          <a:prstGeom prst="rect">
            <a:avLst/>
          </a:prstGeom>
          <a:noFill/>
        </p:spPr>
        <p:txBody>
          <a:bodyPr wrap="square" rtlCol="0">
            <a:spAutoFit/>
          </a:bodyPr>
          <a:lstStyle/>
          <a:p>
            <a:r>
              <a:rPr lang="en-US" sz="2000" b="1" smtClean="0">
                <a:solidFill>
                  <a:srgbClr val="002060"/>
                </a:solidFill>
                <a:latin typeface="Arial" panose="020B0604020202020204" pitchFamily="34" charset="0"/>
                <a:cs typeface="Arial" panose="020B0604020202020204" pitchFamily="34" charset="0"/>
              </a:rPr>
              <a:t>b. Dựa vào đặc điểm cấu trúc nào em xác định tên tế bào A, B, C.</a:t>
            </a:r>
          </a:p>
        </p:txBody>
      </p:sp>
      <p:sp>
        <p:nvSpPr>
          <p:cNvPr id="3" name="Rounded Rectangle 2"/>
          <p:cNvSpPr/>
          <p:nvPr/>
        </p:nvSpPr>
        <p:spPr>
          <a:xfrm>
            <a:off x="3505200" y="71188"/>
            <a:ext cx="2065636" cy="44316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2060"/>
                </a:solidFill>
                <a:latin typeface="Arial" panose="020B0604020202020204" pitchFamily="34" charset="0"/>
                <a:cs typeface="Arial" panose="020B0604020202020204" pitchFamily="34" charset="0"/>
              </a:rPr>
              <a:t>BÀI TẬP</a:t>
            </a:r>
            <a:endParaRPr lang="en-US" sz="3200" b="1">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l="6659"/>
          <a:stretch/>
        </p:blipFill>
        <p:spPr>
          <a:xfrm>
            <a:off x="609600" y="1053550"/>
            <a:ext cx="8153400" cy="3270800"/>
          </a:xfrm>
          <a:prstGeom prst="rect">
            <a:avLst/>
          </a:prstGeom>
        </p:spPr>
      </p:pic>
      <p:sp>
        <p:nvSpPr>
          <p:cNvPr id="5" name="Rounded Rectangle 4"/>
          <p:cNvSpPr/>
          <p:nvPr/>
        </p:nvSpPr>
        <p:spPr>
          <a:xfrm>
            <a:off x="914400" y="4216696"/>
            <a:ext cx="1827864"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latin typeface="Arial" panose="020B0604020202020204" pitchFamily="34" charset="0"/>
                <a:cs typeface="Arial" panose="020B0604020202020204" pitchFamily="34" charset="0"/>
              </a:rPr>
              <a:t>Tế bào nhân sơ</a:t>
            </a:r>
            <a:endParaRPr lang="en-US" sz="2400" b="1">
              <a:solidFill>
                <a:srgbClr val="002060"/>
              </a:solidFill>
              <a:latin typeface="Arial" panose="020B0604020202020204" pitchFamily="34" charset="0"/>
              <a:cs typeface="Arial" panose="020B0604020202020204" pitchFamily="34" charset="0"/>
            </a:endParaRPr>
          </a:p>
        </p:txBody>
      </p:sp>
      <p:sp>
        <p:nvSpPr>
          <p:cNvPr id="6" name="Rounded Rectangle 5"/>
          <p:cNvSpPr/>
          <p:nvPr/>
        </p:nvSpPr>
        <p:spPr>
          <a:xfrm>
            <a:off x="3962400" y="4191001"/>
            <a:ext cx="1827864" cy="8191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latin typeface="Arial" panose="020B0604020202020204" pitchFamily="34" charset="0"/>
                <a:cs typeface="Arial" panose="020B0604020202020204" pitchFamily="34" charset="0"/>
              </a:rPr>
              <a:t>Tế bào động vật</a:t>
            </a:r>
            <a:endParaRPr lang="en-US" sz="2400" b="1">
              <a:solidFill>
                <a:srgbClr val="002060"/>
              </a:solidFill>
              <a:latin typeface="Arial" panose="020B0604020202020204" pitchFamily="34" charset="0"/>
              <a:cs typeface="Arial" panose="020B0604020202020204" pitchFamily="34" charset="0"/>
            </a:endParaRPr>
          </a:p>
        </p:txBody>
      </p:sp>
      <p:sp>
        <p:nvSpPr>
          <p:cNvPr id="7" name="Rounded Rectangle 6"/>
          <p:cNvSpPr/>
          <p:nvPr/>
        </p:nvSpPr>
        <p:spPr>
          <a:xfrm>
            <a:off x="6705600" y="4159546"/>
            <a:ext cx="1827864" cy="8191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latin typeface="Arial" panose="020B0604020202020204" pitchFamily="34" charset="0"/>
                <a:cs typeface="Arial" panose="020B0604020202020204" pitchFamily="34" charset="0"/>
              </a:rPr>
              <a:t>Tế bào thực vật</a:t>
            </a:r>
            <a:endParaRPr lang="en-US" sz="2400" b="1">
              <a:solidFill>
                <a:srgbClr val="00206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17798867"/>
      </p:ext>
    </p:extLst>
  </p:cSld>
  <p:clrMapOvr>
    <a:masterClrMapping/>
  </p:clrMapOvr>
  <mc:AlternateContent xmlns:mc="http://schemas.openxmlformats.org/markup-compatibility/2006" xmlns:p14="http://schemas.microsoft.com/office/powerpoint/2010/main">
    <mc:Choice Requires="p14">
      <p:transition spd="slow" p14:dur="2000" advTm="31498"/>
    </mc:Choice>
    <mc:Fallback xmlns="">
      <p:transition spd="slow" advTm="314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1485" t="45648" r="34782" b="32470"/>
          <a:stretch/>
        </p:blipFill>
        <p:spPr>
          <a:xfrm>
            <a:off x="228600" y="1007052"/>
            <a:ext cx="8686800" cy="3317298"/>
          </a:xfrm>
          <a:prstGeom prst="rect">
            <a:avLst/>
          </a:prstGeom>
        </p:spPr>
      </p:pic>
      <p:sp>
        <p:nvSpPr>
          <p:cNvPr id="3" name="TextBox 2"/>
          <p:cNvSpPr txBox="1"/>
          <p:nvPr/>
        </p:nvSpPr>
        <p:spPr>
          <a:xfrm>
            <a:off x="0" y="590550"/>
            <a:ext cx="8305800" cy="400110"/>
          </a:xfrm>
          <a:prstGeom prst="rect">
            <a:avLst/>
          </a:prstGeom>
          <a:noFill/>
        </p:spPr>
        <p:txBody>
          <a:bodyPr wrap="square" rtlCol="0">
            <a:spAutoFit/>
          </a:bodyPr>
          <a:lstStyle/>
          <a:p>
            <a:r>
              <a:rPr lang="en-US" sz="2000" b="1" smtClean="0">
                <a:solidFill>
                  <a:srgbClr val="002060"/>
                </a:solidFill>
                <a:latin typeface="Arial" panose="020B0604020202020204" pitchFamily="34" charset="0"/>
                <a:cs typeface="Arial" panose="020B0604020202020204" pitchFamily="34" charset="0"/>
              </a:rPr>
              <a:t>c. Phân biệt tế bào B, C.</a:t>
            </a:r>
          </a:p>
        </p:txBody>
      </p:sp>
      <p:sp>
        <p:nvSpPr>
          <p:cNvPr id="4" name="Rounded Rectangle 3"/>
          <p:cNvSpPr/>
          <p:nvPr/>
        </p:nvSpPr>
        <p:spPr>
          <a:xfrm>
            <a:off x="3505200" y="71188"/>
            <a:ext cx="2065636" cy="44316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2060"/>
                </a:solidFill>
                <a:latin typeface="Arial" panose="020B0604020202020204" pitchFamily="34" charset="0"/>
                <a:cs typeface="Arial" panose="020B0604020202020204" pitchFamily="34" charset="0"/>
              </a:rPr>
              <a:t>BÀI TẬP</a:t>
            </a:r>
            <a:endParaRPr lang="en-US" sz="3200" b="1">
              <a:solidFill>
                <a:srgbClr val="002060"/>
              </a:solidFill>
              <a:latin typeface="Arial" panose="020B0604020202020204" pitchFamily="34" charset="0"/>
              <a:cs typeface="Arial" panose="020B0604020202020204" pitchFamily="34" charset="0"/>
            </a:endParaRPr>
          </a:p>
        </p:txBody>
      </p:sp>
      <p:sp>
        <p:nvSpPr>
          <p:cNvPr id="5" name="Rounded Rectangle 4"/>
          <p:cNvSpPr/>
          <p:nvPr/>
        </p:nvSpPr>
        <p:spPr>
          <a:xfrm>
            <a:off x="1447800" y="4158217"/>
            <a:ext cx="1827864"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latin typeface="Arial" panose="020B0604020202020204" pitchFamily="34" charset="0"/>
                <a:cs typeface="Arial" panose="020B0604020202020204" pitchFamily="34" charset="0"/>
              </a:rPr>
              <a:t>Tế bào nhân sơ</a:t>
            </a:r>
            <a:endParaRPr lang="en-US" sz="2400" b="1">
              <a:solidFill>
                <a:srgbClr val="002060"/>
              </a:solidFill>
              <a:latin typeface="Arial" panose="020B0604020202020204" pitchFamily="34" charset="0"/>
              <a:cs typeface="Arial" panose="020B0604020202020204" pitchFamily="34" charset="0"/>
            </a:endParaRPr>
          </a:p>
        </p:txBody>
      </p:sp>
      <p:sp>
        <p:nvSpPr>
          <p:cNvPr id="6" name="Rounded Rectangle 5"/>
          <p:cNvSpPr/>
          <p:nvPr/>
        </p:nvSpPr>
        <p:spPr>
          <a:xfrm>
            <a:off x="4343400" y="4129642"/>
            <a:ext cx="1827864" cy="8191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latin typeface="Arial" panose="020B0604020202020204" pitchFamily="34" charset="0"/>
                <a:cs typeface="Arial" panose="020B0604020202020204" pitchFamily="34" charset="0"/>
              </a:rPr>
              <a:t>Tế bào động vật</a:t>
            </a:r>
            <a:endParaRPr lang="en-US" sz="2400" b="1">
              <a:solidFill>
                <a:srgbClr val="002060"/>
              </a:solidFill>
              <a:latin typeface="Arial" panose="020B0604020202020204" pitchFamily="34" charset="0"/>
              <a:cs typeface="Arial" panose="020B0604020202020204" pitchFamily="34" charset="0"/>
            </a:endParaRPr>
          </a:p>
        </p:txBody>
      </p:sp>
      <p:sp>
        <p:nvSpPr>
          <p:cNvPr id="7" name="Rounded Rectangle 6"/>
          <p:cNvSpPr/>
          <p:nvPr/>
        </p:nvSpPr>
        <p:spPr>
          <a:xfrm>
            <a:off x="6705600" y="4095750"/>
            <a:ext cx="1827864" cy="8191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2060"/>
                </a:solidFill>
                <a:latin typeface="Arial" panose="020B0604020202020204" pitchFamily="34" charset="0"/>
                <a:cs typeface="Arial" panose="020B0604020202020204" pitchFamily="34" charset="0"/>
              </a:rPr>
              <a:t>Tế</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bào</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thực</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vật</a:t>
            </a:r>
            <a:endParaRPr lang="en-US" sz="2400" b="1" dirty="0">
              <a:solidFill>
                <a:srgbClr val="002060"/>
              </a:solidFill>
              <a:latin typeface="Arial" panose="020B0604020202020204" pitchFamily="34" charset="0"/>
              <a:cs typeface="Arial" panose="020B0604020202020204" pitchFamily="34" charset="0"/>
            </a:endParaRPr>
          </a:p>
        </p:txBody>
      </p:sp>
      <p:sp>
        <p:nvSpPr>
          <p:cNvPr id="8" name="Oval 7"/>
          <p:cNvSpPr/>
          <p:nvPr/>
        </p:nvSpPr>
        <p:spPr>
          <a:xfrm>
            <a:off x="6096000" y="295275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19662815"/>
      </p:ext>
    </p:extLst>
  </p:cSld>
  <p:clrMapOvr>
    <a:masterClrMapping/>
  </p:clrMapOvr>
  <mc:AlternateContent xmlns:mc="http://schemas.openxmlformats.org/markup-compatibility/2006" xmlns:p14="http://schemas.microsoft.com/office/powerpoint/2010/main">
    <mc:Choice Requires="p14">
      <p:transition spd="slow" p14:dur="2000" advTm="13335"/>
    </mc:Choice>
    <mc:Fallback xmlns="">
      <p:transition spd="slow" advTm="133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rotWithShape="1">
          <a:blip r:embed="rId4"/>
          <a:srcRect l="31485" t="45648" r="34782" b="32470"/>
          <a:stretch/>
        </p:blipFill>
        <p:spPr>
          <a:xfrm>
            <a:off x="838200" y="1022981"/>
            <a:ext cx="6781800" cy="2728460"/>
          </a:xfrm>
          <a:prstGeom prst="rect">
            <a:avLst/>
          </a:prstGeom>
        </p:spPr>
      </p:pic>
      <p:sp>
        <p:nvSpPr>
          <p:cNvPr id="3" name="TextBox 2"/>
          <p:cNvSpPr txBox="1"/>
          <p:nvPr/>
        </p:nvSpPr>
        <p:spPr>
          <a:xfrm>
            <a:off x="304800" y="622871"/>
            <a:ext cx="8305800" cy="400110"/>
          </a:xfrm>
          <a:prstGeom prst="rect">
            <a:avLst/>
          </a:prstGeom>
          <a:noFill/>
        </p:spPr>
        <p:txBody>
          <a:bodyPr wrap="square" rtlCol="0">
            <a:spAutoFit/>
          </a:bodyPr>
          <a:lstStyle/>
          <a:p>
            <a:r>
              <a:rPr lang="en-US" sz="2000" b="1" smtClean="0">
                <a:solidFill>
                  <a:srgbClr val="002060"/>
                </a:solidFill>
                <a:latin typeface="Arial" panose="020B0604020202020204" pitchFamily="34" charset="0"/>
                <a:cs typeface="Arial" panose="020B0604020202020204" pitchFamily="34" charset="0"/>
              </a:rPr>
              <a:t>d. Trình bày hai chức năng chính của màng tế bào.</a:t>
            </a:r>
            <a:endParaRPr lang="en-US" sz="2000" b="1">
              <a:solidFill>
                <a:srgbClr val="002060"/>
              </a:solidFill>
              <a:latin typeface="Arial" panose="020B0604020202020204" pitchFamily="34" charset="0"/>
              <a:cs typeface="Arial" panose="020B0604020202020204" pitchFamily="34" charset="0"/>
            </a:endParaRPr>
          </a:p>
        </p:txBody>
      </p:sp>
      <p:sp>
        <p:nvSpPr>
          <p:cNvPr id="4" name="Rounded Rectangle 3"/>
          <p:cNvSpPr/>
          <p:nvPr/>
        </p:nvSpPr>
        <p:spPr>
          <a:xfrm>
            <a:off x="3505200" y="71188"/>
            <a:ext cx="2065636" cy="44316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2060"/>
                </a:solidFill>
                <a:latin typeface="Arial" panose="020B0604020202020204" pitchFamily="34" charset="0"/>
                <a:cs typeface="Arial" panose="020B0604020202020204" pitchFamily="34" charset="0"/>
              </a:rPr>
              <a:t>BÀI TẬP</a:t>
            </a:r>
            <a:endParaRPr lang="en-US" sz="3200" b="1">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152400" y="3943350"/>
            <a:ext cx="8991600" cy="1077218"/>
          </a:xfrm>
          <a:prstGeom prst="rect">
            <a:avLst/>
          </a:prstGeom>
          <a:noFill/>
        </p:spPr>
        <p:txBody>
          <a:bodyPr wrap="square" rtlCol="0">
            <a:spAutoFit/>
          </a:bodyPr>
          <a:lstStyle/>
          <a:p>
            <a:pPr marL="285750" indent="-285750">
              <a:buFontTx/>
              <a:buChar char="-"/>
            </a:pPr>
            <a:r>
              <a:rPr lang="en-US" sz="3200" i="1">
                <a:solidFill>
                  <a:srgbClr val="7030A0"/>
                </a:solidFill>
                <a:latin typeface="Arial" panose="020B0604020202020204" pitchFamily="34" charset="0"/>
                <a:cs typeface="Arial" panose="020B0604020202020204" pitchFamily="34" charset="0"/>
              </a:rPr>
              <a:t>B</a:t>
            </a:r>
            <a:r>
              <a:rPr lang="en-US" sz="3200" i="1" smtClean="0">
                <a:solidFill>
                  <a:srgbClr val="7030A0"/>
                </a:solidFill>
                <a:latin typeface="Arial" panose="020B0604020202020204" pitchFamily="34" charset="0"/>
                <a:cs typeface="Arial" panose="020B0604020202020204" pitchFamily="34" charset="0"/>
              </a:rPr>
              <a:t>ảo vệ tế bào</a:t>
            </a:r>
          </a:p>
          <a:p>
            <a:pPr marL="285750" indent="-285750">
              <a:buFontTx/>
              <a:buChar char="-"/>
            </a:pPr>
            <a:r>
              <a:rPr lang="en-US" sz="3200" i="1" smtClean="0">
                <a:solidFill>
                  <a:srgbClr val="7030A0"/>
                </a:solidFill>
                <a:latin typeface="Arial" panose="020B0604020202020204" pitchFamily="34" charset="0"/>
                <a:cs typeface="Arial" panose="020B0604020202020204" pitchFamily="34" charset="0"/>
              </a:rPr>
              <a:t>Kiểm soát các chất đi vào và đi ra khỏi tế bào</a:t>
            </a:r>
            <a:endParaRPr lang="en-US" sz="3200" i="1">
              <a:solidFill>
                <a:srgbClr val="7030A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74055704"/>
      </p:ext>
    </p:extLst>
  </p:cSld>
  <p:clrMapOvr>
    <a:masterClrMapping/>
  </p:clrMapOvr>
  <mc:AlternateContent xmlns:mc="http://schemas.openxmlformats.org/markup-compatibility/2006" xmlns:p14="http://schemas.microsoft.com/office/powerpoint/2010/main">
    <mc:Choice Requires="p14">
      <p:transition spd="slow" p14:dur="2000" advTm="14005"/>
    </mc:Choice>
    <mc:Fallback xmlns="">
      <p:transition spd="slow" advTm="14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35842" name="Content Placeholder 2"/>
          <p:cNvSpPr txBox="1">
            <a:spLocks/>
          </p:cNvSpPr>
          <p:nvPr/>
        </p:nvSpPr>
        <p:spPr bwMode="auto">
          <a:xfrm>
            <a:off x="1219200" y="1657350"/>
            <a:ext cx="68897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200150" indent="-17145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000250" indent="-17145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457450" indent="-17145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914650" indent="-17145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371850" indent="-17145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eaLnBrk="0" fontAlgn="base" hangingPunct="0">
              <a:spcAft>
                <a:spcPct val="0"/>
              </a:spcAft>
              <a:buFont typeface="Wingdings" panose="05000000000000000000" pitchFamily="2" charset="2"/>
              <a:buNone/>
            </a:pPr>
            <a:r>
              <a:rPr lang="en-US" sz="5400" b="1" smtClean="0">
                <a:solidFill>
                  <a:srgbClr val="FF0000"/>
                </a:solidFill>
              </a:rPr>
              <a:t>CHÚC CÁC EM HỌC TỐT</a:t>
            </a:r>
          </a:p>
        </p:txBody>
      </p:sp>
      <p:pic>
        <p:nvPicPr>
          <p:cNvPr id="35843" name="PA_图片 2"/>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276600" y="2343150"/>
            <a:ext cx="3064001" cy="2355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963046"/>
      </p:ext>
    </p:extLst>
  </p:cSld>
  <p:clrMapOvr>
    <a:masterClrMapping/>
  </p:clrMapOvr>
  <mc:AlternateContent xmlns:mc="http://schemas.openxmlformats.org/markup-compatibility/2006" xmlns:p14="http://schemas.microsoft.com/office/powerpoint/2010/main">
    <mc:Choice Requires="p14">
      <p:transition spd="slow" p14:dur="2000" advTm="16712"/>
    </mc:Choice>
    <mc:Fallback xmlns="">
      <p:transition spd="slow" advTm="16712"/>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8&quot;/&gt;&lt;/object&gt;&lt;object type=&quot;3&quot; unique_id=&quot;10004&quot;&gt;&lt;property id=&quot;20148&quot; value=&quot;5&quot;/&gt;&lt;property id=&quot;20300&quot; value=&quot;Slide 2&quot;/&gt;&lt;property id=&quot;20307&quot; value=&quot;259&quot;/&gt;&lt;/object&gt;&lt;object type=&quot;3&quot; unique_id=&quot;10005&quot;&gt;&lt;property id=&quot;20148&quot; value=&quot;5&quot;/&gt;&lt;property id=&quot;20300&quot; value=&quot;Slide 3&quot;/&gt;&lt;property id=&quot;20307&quot; value=&quot;260&quot;/&gt;&lt;/object&gt;&lt;object type=&quot;3&quot; unique_id=&quot;10006&quot;&gt;&lt;property id=&quot;20148&quot; value=&quot;5&quot;/&gt;&lt;property id=&quot;20300&quot; value=&quot;Slide 4&quot;/&gt;&lt;property id=&quot;20307&quot; value=&quot;261&quot;/&gt;&lt;/object&gt;&lt;object type=&quot;3&quot; unique_id=&quot;10007&quot;&gt;&lt;property id=&quot;20148&quot; value=&quot;5&quot;/&gt;&lt;property id=&quot;20300&quot; value=&quot;Slide 5&quot;/&gt;&lt;property id=&quot;20307&quot; value=&quot;262&quot;/&gt;&lt;/object&gt;&lt;object type=&quot;3&quot; unique_id=&quot;10029&quot;&gt;&lt;property id=&quot;20148&quot; value=&quot;5&quot;/&gt;&lt;property id=&quot;20300&quot; value=&quot;Slide 6&quot;/&gt;&lt;property id=&quot;20307&quot; value=&quot;263&quot;/&gt;&lt;/object&gt;&lt;/object&gt;&lt;object type=&quot;8&quot; unique_id=&quot;10014&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3.2"/>
</p:tagLst>
</file>

<file path=ppt/tags/tag3.xml><?xml version="1.0" encoding="utf-8"?>
<p:tagLst xmlns:a="http://schemas.openxmlformats.org/drawingml/2006/main" xmlns:r="http://schemas.openxmlformats.org/officeDocument/2006/relationships" xmlns:p="http://schemas.openxmlformats.org/presentationml/2006/main">
  <p:tag name="TIMING" val="|7.1|5.7|1.8|3.8|3.7|3.8|23.1|2.9|22.3|11.2"/>
</p:tagLst>
</file>

<file path=ppt/tags/tag4.xml><?xml version="1.0" encoding="utf-8"?>
<p:tagLst xmlns:a="http://schemas.openxmlformats.org/drawingml/2006/main" xmlns:r="http://schemas.openxmlformats.org/officeDocument/2006/relationships" xmlns:p="http://schemas.openxmlformats.org/presentationml/2006/main">
  <p:tag name="TIMING" val="|22.1|4.4|6.1|3.8"/>
</p:tagLst>
</file>

<file path=ppt/tags/tag5.xml><?xml version="1.0" encoding="utf-8"?>
<p:tagLst xmlns:a="http://schemas.openxmlformats.org/drawingml/2006/main" xmlns:r="http://schemas.openxmlformats.org/officeDocument/2006/relationships" xmlns:p="http://schemas.openxmlformats.org/presentationml/2006/main">
  <p:tag name="TIMING" val="|4.7"/>
</p:tagLst>
</file>

<file path=ppt/tags/tag6.xml><?xml version="1.0" encoding="utf-8"?>
<p:tagLst xmlns:a="http://schemas.openxmlformats.org/drawingml/2006/main" xmlns:r="http://schemas.openxmlformats.org/officeDocument/2006/relationships" xmlns:p="http://schemas.openxmlformats.org/presentationml/2006/main">
  <p:tag name="TIMING" val="|9.1|11|5.3"/>
</p:tagLst>
</file>

<file path=ppt/tags/tag7.xml><?xml version="1.0" encoding="utf-8"?>
<p:tagLst xmlns:a="http://schemas.openxmlformats.org/drawingml/2006/main" xmlns:r="http://schemas.openxmlformats.org/officeDocument/2006/relationships" xmlns:p="http://schemas.openxmlformats.org/presentationml/2006/main">
  <p:tag name="TIMING" val="|11.4"/>
</p:tagLst>
</file>

<file path=ppt/tags/tag8.xml><?xml version="1.0" encoding="utf-8"?>
<p:tagLst xmlns:a="http://schemas.openxmlformats.org/drawingml/2006/main" xmlns:r="http://schemas.openxmlformats.org/officeDocument/2006/relationships" xmlns:p="http://schemas.openxmlformats.org/presentationml/2006/main">
  <p:tag name="TIMING" val="|7.4"/>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and End Slide Master">
  <a:themeElements>
    <a:clrScheme name="ALLPPT-COLOR-A03">
      <a:dk1>
        <a:sysClr val="windowText" lastClr="000000"/>
      </a:dk1>
      <a:lt1>
        <a:sysClr val="window" lastClr="FFFFFF"/>
      </a:lt1>
      <a:dk2>
        <a:srgbClr val="1F497D"/>
      </a:dk2>
      <a:lt2>
        <a:srgbClr val="EEECE1"/>
      </a:lt2>
      <a:accent1>
        <a:srgbClr val="FEB856"/>
      </a:accent1>
      <a:accent2>
        <a:srgbClr val="1CBBB4"/>
      </a:accent2>
      <a:accent3>
        <a:srgbClr val="9FEDF0"/>
      </a:accent3>
      <a:accent4>
        <a:srgbClr val="9FEDF0"/>
      </a:accent4>
      <a:accent5>
        <a:srgbClr val="576868"/>
      </a:accent5>
      <a:accent6>
        <a:srgbClr val="CBCBCB"/>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4347</TotalTime>
  <Words>703</Words>
  <Application>Microsoft Office PowerPoint</Application>
  <PresentationFormat>On-screen Show (16:9)</PresentationFormat>
  <Paragraphs>66</Paragraphs>
  <Slides>9</Slides>
  <Notes>1</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Office Theme</vt:lpstr>
      <vt:lpstr>Cover and End Slide Master</vt:lpstr>
      <vt:lpstr>3_Office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270</cp:revision>
  <dcterms:created xsi:type="dcterms:W3CDTF">2020-08-13T16:18:19Z</dcterms:created>
  <dcterms:modified xsi:type="dcterms:W3CDTF">2023-12-05T14:27:47Z</dcterms:modified>
</cp:coreProperties>
</file>