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D17F1-C2CF-45AD-9BCB-DB535F4771EC}"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BB3A3-261F-4382-BB6F-93048AE99487}" type="slidenum">
              <a:rPr lang="en-US" smtClean="0"/>
              <a:t>‹#›</a:t>
            </a:fld>
            <a:endParaRPr lang="en-US"/>
          </a:p>
        </p:txBody>
      </p:sp>
    </p:spTree>
    <p:extLst>
      <p:ext uri="{BB962C8B-B14F-4D97-AF65-F5344CB8AC3E}">
        <p14:creationId xmlns:p14="http://schemas.microsoft.com/office/powerpoint/2010/main" val="420603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a:t>
            </a:fld>
            <a:endParaRPr lang="en-US"/>
          </a:p>
        </p:txBody>
      </p:sp>
    </p:spTree>
    <p:extLst>
      <p:ext uri="{BB962C8B-B14F-4D97-AF65-F5344CB8AC3E}">
        <p14:creationId xmlns:p14="http://schemas.microsoft.com/office/powerpoint/2010/main" val="115430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ở file </a:t>
            </a:r>
            <a:r>
              <a:rPr lang="en-US" sz="1200" kern="1200" dirty="0" err="1">
                <a:solidFill>
                  <a:schemeClr val="tx1"/>
                </a:solidFill>
                <a:effectLst/>
                <a:latin typeface="+mn-lt"/>
                <a:ea typeface="+mn-ea"/>
                <a:cs typeface="+mn-cs"/>
              </a:rPr>
              <a:t>tệp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tập</a:t>
            </a:r>
            <a:r>
              <a:rPr lang="en-US" sz="1200" kern="1200" dirty="0">
                <a:solidFill>
                  <a:schemeClr val="tx1"/>
                </a:solidFill>
                <a:effectLst/>
                <a:latin typeface="+mn-lt"/>
                <a:ea typeface="+mn-ea"/>
                <a:cs typeface="+mn-cs"/>
              </a:rPr>
              <a:t> 1 </a:t>
            </a:r>
            <a:endParaRPr lang="en-US" dirty="0"/>
          </a:p>
          <a:p>
            <a:endParaRPr lang="en-US" dirty="0"/>
          </a:p>
        </p:txBody>
      </p:sp>
      <p:sp>
        <p:nvSpPr>
          <p:cNvPr id="4" name="Slide Number Placeholder 3"/>
          <p:cNvSpPr>
            <a:spLocks noGrp="1"/>
          </p:cNvSpPr>
          <p:nvPr>
            <p:ph type="sldNum" sz="quarter" idx="10"/>
          </p:nvPr>
        </p:nvSpPr>
        <p:spPr/>
        <p:txBody>
          <a:bodyPr/>
          <a:lstStyle/>
          <a:p>
            <a:fld id="{52226DEB-6B06-499F-88D6-678F6F49AAAC}" type="slidenum">
              <a:rPr lang="en-US" smtClean="0"/>
              <a:t>17</a:t>
            </a:fld>
            <a:endParaRPr lang="en-US" dirty="0"/>
          </a:p>
        </p:txBody>
      </p:sp>
    </p:spTree>
    <p:extLst>
      <p:ext uri="{BB962C8B-B14F-4D97-AF65-F5344CB8AC3E}">
        <p14:creationId xmlns:p14="http://schemas.microsoft.com/office/powerpoint/2010/main" val="393828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ở file </a:t>
            </a:r>
            <a:r>
              <a:rPr lang="en-US" sz="1200" kern="1200" dirty="0" err="1">
                <a:solidFill>
                  <a:schemeClr val="tx1"/>
                </a:solidFill>
                <a:effectLst/>
                <a:latin typeface="+mn-lt"/>
                <a:ea typeface="+mn-ea"/>
                <a:cs typeface="+mn-cs"/>
              </a:rPr>
              <a:t>tệp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tập</a:t>
            </a:r>
            <a:r>
              <a:rPr lang="en-US" sz="1200" kern="1200" dirty="0">
                <a:solidFill>
                  <a:schemeClr val="tx1"/>
                </a:solidFill>
                <a:effectLst/>
                <a:latin typeface="+mn-lt"/>
                <a:ea typeface="+mn-ea"/>
                <a:cs typeface="+mn-cs"/>
              </a:rPr>
              <a:t> 2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2226DEB-6B06-499F-88D6-678F6F49AAAC}" type="slidenum">
              <a:rPr lang="en-US" smtClean="0"/>
              <a:t>18</a:t>
            </a:fld>
            <a:endParaRPr lang="en-US" dirty="0"/>
          </a:p>
        </p:txBody>
      </p:sp>
    </p:spTree>
    <p:extLst>
      <p:ext uri="{BB962C8B-B14F-4D97-AF65-F5344CB8AC3E}">
        <p14:creationId xmlns:p14="http://schemas.microsoft.com/office/powerpoint/2010/main" val="90286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26DEB-6B06-499F-88D6-678F6F49AAAC}" type="slidenum">
              <a:rPr lang="en-US" smtClean="0"/>
              <a:t>2</a:t>
            </a:fld>
            <a:endParaRPr lang="en-US" dirty="0"/>
          </a:p>
        </p:txBody>
      </p:sp>
    </p:spTree>
    <p:extLst>
      <p:ext uri="{BB962C8B-B14F-4D97-AF65-F5344CB8AC3E}">
        <p14:creationId xmlns:p14="http://schemas.microsoft.com/office/powerpoint/2010/main" val="393466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Giáo án Tin học 6</a:t>
            </a:r>
          </a:p>
        </p:txBody>
      </p:sp>
      <p:sp>
        <p:nvSpPr>
          <p:cNvPr id="5" name="Date Placeholder 4"/>
          <p:cNvSpPr>
            <a:spLocks noGrp="1"/>
          </p:cNvSpPr>
          <p:nvPr>
            <p:ph type="dt" idx="1"/>
          </p:nvPr>
        </p:nvSpPr>
        <p:spPr/>
        <p:txBody>
          <a:bodyPr/>
          <a:lstStyle/>
          <a:p>
            <a:pPr>
              <a:defRPr/>
            </a:pPr>
            <a:fld id="{E31D71DE-41A3-4B9A-A6A8-28381E8E4022}" type="datetime1">
              <a:rPr lang="en-US" smtClean="0"/>
              <a:pPr>
                <a:defRPr/>
              </a:pPr>
              <a:t>11/27/2024</a:t>
            </a:fld>
            <a:endParaRPr lang="en-US"/>
          </a:p>
        </p:txBody>
      </p:sp>
      <p:sp>
        <p:nvSpPr>
          <p:cNvPr id="6" name="Slide Number Placeholder 5"/>
          <p:cNvSpPr>
            <a:spLocks noGrp="1"/>
          </p:cNvSpPr>
          <p:nvPr>
            <p:ph type="sldNum" sz="quarter" idx="5"/>
          </p:nvPr>
        </p:nvSpPr>
        <p:spPr/>
        <p:txBody>
          <a:bodyPr/>
          <a:lstStyle/>
          <a:p>
            <a:pPr>
              <a:defRPr/>
            </a:pPr>
            <a:fld id="{039B4505-1A58-49D0-A250-2642BEAF1364}" type="slidenum">
              <a:rPr lang="en-US" smtClean="0"/>
              <a:pPr>
                <a:defRPr/>
              </a:pPr>
              <a:t>5</a:t>
            </a:fld>
            <a:endParaRPr lang="en-US"/>
          </a:p>
        </p:txBody>
      </p:sp>
    </p:spTree>
    <p:extLst>
      <p:ext uri="{BB962C8B-B14F-4D97-AF65-F5344CB8AC3E}">
        <p14:creationId xmlns:p14="http://schemas.microsoft.com/office/powerpoint/2010/main" val="203504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ở file </a:t>
            </a:r>
            <a:r>
              <a:rPr lang="en-US" sz="1200" kern="1200" dirty="0" err="1">
                <a:solidFill>
                  <a:schemeClr val="tx1"/>
                </a:solidFill>
                <a:effectLst/>
                <a:latin typeface="+mn-lt"/>
                <a:ea typeface="+mn-ea"/>
                <a:cs typeface="+mn-cs"/>
              </a:rPr>
              <a:t>tệp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1b </a:t>
            </a:r>
            <a:endParaRPr lang="en-US" dirty="0"/>
          </a:p>
          <a:p>
            <a:endParaRPr lang="en-US" dirty="0"/>
          </a:p>
          <a:p>
            <a:endParaRPr lang="en-US" dirty="0"/>
          </a:p>
        </p:txBody>
      </p:sp>
      <p:sp>
        <p:nvSpPr>
          <p:cNvPr id="4" name="Header Placeholder 3"/>
          <p:cNvSpPr>
            <a:spLocks noGrp="1"/>
          </p:cNvSpPr>
          <p:nvPr>
            <p:ph type="hdr" sz="quarter"/>
          </p:nvPr>
        </p:nvSpPr>
        <p:spPr/>
        <p:txBody>
          <a:bodyPr/>
          <a:lstStyle/>
          <a:p>
            <a:pPr>
              <a:defRPr/>
            </a:pPr>
            <a:r>
              <a:rPr lang="en-US"/>
              <a:t>Giáo án Tin học 6</a:t>
            </a:r>
          </a:p>
        </p:txBody>
      </p:sp>
      <p:sp>
        <p:nvSpPr>
          <p:cNvPr id="5" name="Date Placeholder 4"/>
          <p:cNvSpPr>
            <a:spLocks noGrp="1"/>
          </p:cNvSpPr>
          <p:nvPr>
            <p:ph type="dt" idx="1"/>
          </p:nvPr>
        </p:nvSpPr>
        <p:spPr/>
        <p:txBody>
          <a:bodyPr/>
          <a:lstStyle/>
          <a:p>
            <a:pPr>
              <a:defRPr/>
            </a:pPr>
            <a:fld id="{E31D71DE-41A3-4B9A-A6A8-28381E8E4022}" type="datetime1">
              <a:rPr lang="en-US" smtClean="0"/>
              <a:pPr>
                <a:defRPr/>
              </a:pPr>
              <a:t>11/27/2024</a:t>
            </a:fld>
            <a:endParaRPr lang="en-US"/>
          </a:p>
        </p:txBody>
      </p:sp>
      <p:sp>
        <p:nvSpPr>
          <p:cNvPr id="6" name="Slide Number Placeholder 5"/>
          <p:cNvSpPr>
            <a:spLocks noGrp="1"/>
          </p:cNvSpPr>
          <p:nvPr>
            <p:ph type="sldNum" sz="quarter" idx="5"/>
          </p:nvPr>
        </p:nvSpPr>
        <p:spPr/>
        <p:txBody>
          <a:bodyPr/>
          <a:lstStyle/>
          <a:p>
            <a:pPr>
              <a:defRPr/>
            </a:pPr>
            <a:fld id="{039B4505-1A58-49D0-A250-2642BEAF1364}" type="slidenum">
              <a:rPr lang="en-US" smtClean="0"/>
              <a:pPr>
                <a:defRPr/>
              </a:pPr>
              <a:t>7</a:t>
            </a:fld>
            <a:endParaRPr lang="en-US"/>
          </a:p>
        </p:txBody>
      </p:sp>
    </p:spTree>
    <p:extLst>
      <p:ext uri="{BB962C8B-B14F-4D97-AF65-F5344CB8AC3E}">
        <p14:creationId xmlns:p14="http://schemas.microsoft.com/office/powerpoint/2010/main" val="3643984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26DEB-6B06-499F-88D6-678F6F49AAAC}" type="slidenum">
              <a:rPr lang="en-US" smtClean="0"/>
              <a:t>8</a:t>
            </a:fld>
            <a:endParaRPr lang="en-US" dirty="0"/>
          </a:p>
        </p:txBody>
      </p:sp>
    </p:spTree>
    <p:extLst>
      <p:ext uri="{BB962C8B-B14F-4D97-AF65-F5344CB8AC3E}">
        <p14:creationId xmlns:p14="http://schemas.microsoft.com/office/powerpoint/2010/main" val="27508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ở file </a:t>
            </a:r>
            <a:r>
              <a:rPr lang="en-US" sz="1200" kern="1200" dirty="0" err="1">
                <a:solidFill>
                  <a:schemeClr val="tx1"/>
                </a:solidFill>
                <a:effectLst/>
                <a:latin typeface="+mn-lt"/>
                <a:ea typeface="+mn-ea"/>
                <a:cs typeface="+mn-cs"/>
              </a:rPr>
              <a:t>tệp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2 </a:t>
            </a:r>
            <a:endParaRPr lang="en-US" dirty="0"/>
          </a:p>
          <a:p>
            <a:endParaRPr lang="en-US" dirty="0"/>
          </a:p>
        </p:txBody>
      </p:sp>
      <p:sp>
        <p:nvSpPr>
          <p:cNvPr id="4" name="Header Placeholder 3"/>
          <p:cNvSpPr>
            <a:spLocks noGrp="1"/>
          </p:cNvSpPr>
          <p:nvPr>
            <p:ph type="hdr" sz="quarter"/>
          </p:nvPr>
        </p:nvSpPr>
        <p:spPr/>
        <p:txBody>
          <a:bodyPr/>
          <a:lstStyle/>
          <a:p>
            <a:pPr>
              <a:defRPr/>
            </a:pPr>
            <a:r>
              <a:rPr lang="en-US"/>
              <a:t>Giáo án Tin học 6</a:t>
            </a:r>
          </a:p>
        </p:txBody>
      </p:sp>
      <p:sp>
        <p:nvSpPr>
          <p:cNvPr id="5" name="Date Placeholder 4"/>
          <p:cNvSpPr>
            <a:spLocks noGrp="1"/>
          </p:cNvSpPr>
          <p:nvPr>
            <p:ph type="dt" idx="1"/>
          </p:nvPr>
        </p:nvSpPr>
        <p:spPr/>
        <p:txBody>
          <a:bodyPr/>
          <a:lstStyle/>
          <a:p>
            <a:pPr>
              <a:defRPr/>
            </a:pPr>
            <a:fld id="{E31D71DE-41A3-4B9A-A6A8-28381E8E4022}" type="datetime1">
              <a:rPr lang="en-US" smtClean="0"/>
              <a:pPr>
                <a:defRPr/>
              </a:pPr>
              <a:t>11/27/2024</a:t>
            </a:fld>
            <a:endParaRPr lang="en-US"/>
          </a:p>
        </p:txBody>
      </p:sp>
      <p:sp>
        <p:nvSpPr>
          <p:cNvPr id="6" name="Slide Number Placeholder 5"/>
          <p:cNvSpPr>
            <a:spLocks noGrp="1"/>
          </p:cNvSpPr>
          <p:nvPr>
            <p:ph type="sldNum" sz="quarter" idx="5"/>
          </p:nvPr>
        </p:nvSpPr>
        <p:spPr/>
        <p:txBody>
          <a:bodyPr/>
          <a:lstStyle/>
          <a:p>
            <a:pPr>
              <a:defRPr/>
            </a:pPr>
            <a:fld id="{039B4505-1A58-49D0-A250-2642BEAF1364}" type="slidenum">
              <a:rPr lang="en-US" smtClean="0"/>
              <a:pPr>
                <a:defRPr/>
              </a:pPr>
              <a:t>9</a:t>
            </a:fld>
            <a:endParaRPr lang="en-US"/>
          </a:p>
        </p:txBody>
      </p:sp>
    </p:spTree>
    <p:extLst>
      <p:ext uri="{BB962C8B-B14F-4D97-AF65-F5344CB8AC3E}">
        <p14:creationId xmlns:p14="http://schemas.microsoft.com/office/powerpoint/2010/main" val="342709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26DEB-6B06-499F-88D6-678F6F49AAAC}" type="slidenum">
              <a:rPr lang="en-US" smtClean="0"/>
              <a:t>10</a:t>
            </a:fld>
            <a:endParaRPr lang="en-US" dirty="0"/>
          </a:p>
        </p:txBody>
      </p:sp>
    </p:spTree>
    <p:extLst>
      <p:ext uri="{BB962C8B-B14F-4D97-AF65-F5344CB8AC3E}">
        <p14:creationId xmlns:p14="http://schemas.microsoft.com/office/powerpoint/2010/main" val="374463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ở file </a:t>
            </a:r>
            <a:r>
              <a:rPr lang="en-US" sz="1200" kern="1200" dirty="0" err="1">
                <a:solidFill>
                  <a:schemeClr val="tx1"/>
                </a:solidFill>
                <a:effectLst/>
                <a:latin typeface="+mn-lt"/>
                <a:ea typeface="+mn-ea"/>
                <a:cs typeface="+mn-cs"/>
              </a:rPr>
              <a:t>tệp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3b </a:t>
            </a:r>
            <a:endParaRPr lang="en-US" dirty="0"/>
          </a:p>
          <a:p>
            <a:endParaRPr lang="en-US" dirty="0"/>
          </a:p>
        </p:txBody>
      </p:sp>
      <p:sp>
        <p:nvSpPr>
          <p:cNvPr id="4" name="Header Placeholder 3"/>
          <p:cNvSpPr>
            <a:spLocks noGrp="1"/>
          </p:cNvSpPr>
          <p:nvPr>
            <p:ph type="hdr" sz="quarter"/>
          </p:nvPr>
        </p:nvSpPr>
        <p:spPr/>
        <p:txBody>
          <a:bodyPr/>
          <a:lstStyle/>
          <a:p>
            <a:pPr>
              <a:defRPr/>
            </a:pPr>
            <a:r>
              <a:rPr lang="en-US"/>
              <a:t>Giáo án Tin học 6</a:t>
            </a:r>
          </a:p>
        </p:txBody>
      </p:sp>
      <p:sp>
        <p:nvSpPr>
          <p:cNvPr id="5" name="Date Placeholder 4"/>
          <p:cNvSpPr>
            <a:spLocks noGrp="1"/>
          </p:cNvSpPr>
          <p:nvPr>
            <p:ph type="dt" idx="1"/>
          </p:nvPr>
        </p:nvSpPr>
        <p:spPr/>
        <p:txBody>
          <a:bodyPr/>
          <a:lstStyle/>
          <a:p>
            <a:pPr>
              <a:defRPr/>
            </a:pPr>
            <a:fld id="{E31D71DE-41A3-4B9A-A6A8-28381E8E4022}" type="datetime1">
              <a:rPr lang="en-US" smtClean="0"/>
              <a:pPr>
                <a:defRPr/>
              </a:pPr>
              <a:t>11/27/2024</a:t>
            </a:fld>
            <a:endParaRPr lang="en-US"/>
          </a:p>
        </p:txBody>
      </p:sp>
      <p:sp>
        <p:nvSpPr>
          <p:cNvPr id="6" name="Slide Number Placeholder 5"/>
          <p:cNvSpPr>
            <a:spLocks noGrp="1"/>
          </p:cNvSpPr>
          <p:nvPr>
            <p:ph type="sldNum" sz="quarter" idx="5"/>
          </p:nvPr>
        </p:nvSpPr>
        <p:spPr/>
        <p:txBody>
          <a:bodyPr/>
          <a:lstStyle/>
          <a:p>
            <a:pPr>
              <a:defRPr/>
            </a:pPr>
            <a:fld id="{039B4505-1A58-49D0-A250-2642BEAF1364}" type="slidenum">
              <a:rPr lang="en-US" smtClean="0"/>
              <a:pPr>
                <a:defRPr/>
              </a:pPr>
              <a:t>12</a:t>
            </a:fld>
            <a:endParaRPr lang="en-US"/>
          </a:p>
        </p:txBody>
      </p:sp>
    </p:spTree>
    <p:extLst>
      <p:ext uri="{BB962C8B-B14F-4D97-AF65-F5344CB8AC3E}">
        <p14:creationId xmlns:p14="http://schemas.microsoft.com/office/powerpoint/2010/main" val="195756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ở file </a:t>
            </a:r>
            <a:r>
              <a:rPr lang="en-US" sz="1200" kern="1200" dirty="0" err="1">
                <a:solidFill>
                  <a:schemeClr val="tx1"/>
                </a:solidFill>
                <a:effectLst/>
                <a:latin typeface="+mn-lt"/>
                <a:ea typeface="+mn-ea"/>
                <a:cs typeface="+mn-cs"/>
              </a:rPr>
              <a:t>tệp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4b </a:t>
            </a:r>
            <a:endParaRPr lang="en-US" dirty="0"/>
          </a:p>
          <a:p>
            <a:endParaRPr lang="en-US" dirty="0"/>
          </a:p>
        </p:txBody>
      </p:sp>
      <p:sp>
        <p:nvSpPr>
          <p:cNvPr id="4" name="Header Placeholder 3"/>
          <p:cNvSpPr>
            <a:spLocks noGrp="1"/>
          </p:cNvSpPr>
          <p:nvPr>
            <p:ph type="hdr" sz="quarter"/>
          </p:nvPr>
        </p:nvSpPr>
        <p:spPr/>
        <p:txBody>
          <a:bodyPr/>
          <a:lstStyle/>
          <a:p>
            <a:pPr>
              <a:defRPr/>
            </a:pPr>
            <a:r>
              <a:rPr lang="en-US"/>
              <a:t>Giáo án Tin học 6</a:t>
            </a:r>
          </a:p>
        </p:txBody>
      </p:sp>
      <p:sp>
        <p:nvSpPr>
          <p:cNvPr id="5" name="Date Placeholder 4"/>
          <p:cNvSpPr>
            <a:spLocks noGrp="1"/>
          </p:cNvSpPr>
          <p:nvPr>
            <p:ph type="dt" idx="1"/>
          </p:nvPr>
        </p:nvSpPr>
        <p:spPr/>
        <p:txBody>
          <a:bodyPr/>
          <a:lstStyle/>
          <a:p>
            <a:pPr>
              <a:defRPr/>
            </a:pPr>
            <a:fld id="{E31D71DE-41A3-4B9A-A6A8-28381E8E4022}" type="datetime1">
              <a:rPr lang="en-US" smtClean="0"/>
              <a:pPr>
                <a:defRPr/>
              </a:pPr>
              <a:t>11/27/2024</a:t>
            </a:fld>
            <a:endParaRPr lang="en-US"/>
          </a:p>
        </p:txBody>
      </p:sp>
      <p:sp>
        <p:nvSpPr>
          <p:cNvPr id="6" name="Slide Number Placeholder 5"/>
          <p:cNvSpPr>
            <a:spLocks noGrp="1"/>
          </p:cNvSpPr>
          <p:nvPr>
            <p:ph type="sldNum" sz="quarter" idx="5"/>
          </p:nvPr>
        </p:nvSpPr>
        <p:spPr/>
        <p:txBody>
          <a:bodyPr/>
          <a:lstStyle/>
          <a:p>
            <a:pPr>
              <a:defRPr/>
            </a:pPr>
            <a:fld id="{039B4505-1A58-49D0-A250-2642BEAF1364}" type="slidenum">
              <a:rPr lang="en-US" smtClean="0"/>
              <a:pPr>
                <a:defRPr/>
              </a:pPr>
              <a:t>14</a:t>
            </a:fld>
            <a:endParaRPr lang="en-US"/>
          </a:p>
        </p:txBody>
      </p:sp>
    </p:spTree>
    <p:extLst>
      <p:ext uri="{BB962C8B-B14F-4D97-AF65-F5344CB8AC3E}">
        <p14:creationId xmlns:p14="http://schemas.microsoft.com/office/powerpoint/2010/main" val="377997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669-2404-4681-BE04-6EDE03BDB8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9FCF8E-6BD0-4439-8351-7D1838154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DF440-9645-45D5-87BD-863B5AF8BBDD}"/>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5" name="Footer Placeholder 4">
            <a:extLst>
              <a:ext uri="{FF2B5EF4-FFF2-40B4-BE49-F238E27FC236}">
                <a16:creationId xmlns:a16="http://schemas.microsoft.com/office/drawing/2014/main" id="{CD380FC5-09A3-4360-8182-4343B5EE3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8E137-13BF-43C0-BD74-5696FF07FE4E}"/>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145736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E219-83FF-48AF-89B9-64F9904D83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58B993-44A6-40C3-A664-1A05714793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A70CA-DFD6-4783-974E-1E46908E0A4C}"/>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5" name="Footer Placeholder 4">
            <a:extLst>
              <a:ext uri="{FF2B5EF4-FFF2-40B4-BE49-F238E27FC236}">
                <a16:creationId xmlns:a16="http://schemas.microsoft.com/office/drawing/2014/main" id="{E6BF1014-2B62-462E-8737-E696DB586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59122-1D97-4A96-BA47-3DAA53D7E558}"/>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394744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B17202-4352-40A1-B7D3-92B464ACD4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3E251F-AEC6-427A-B63D-588F7CBA0E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243EB-CBD1-4306-8D0F-F721B70275F8}"/>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5" name="Footer Placeholder 4">
            <a:extLst>
              <a:ext uri="{FF2B5EF4-FFF2-40B4-BE49-F238E27FC236}">
                <a16:creationId xmlns:a16="http://schemas.microsoft.com/office/drawing/2014/main" id="{8BBA6381-9C25-48EC-BD0F-F825B9353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F9493-CF70-42AA-96D0-B90CC4A2244A}"/>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340487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CF86-6303-4782-B879-E238AC15D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493D39-CB13-4183-8CBC-E10D207DE7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82C48-49FC-4C08-B39A-B1B4E7783FED}"/>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5" name="Footer Placeholder 4">
            <a:extLst>
              <a:ext uri="{FF2B5EF4-FFF2-40B4-BE49-F238E27FC236}">
                <a16:creationId xmlns:a16="http://schemas.microsoft.com/office/drawing/2014/main" id="{23F36275-EF46-4DD1-B422-B663EEF66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A980E-862B-41AC-8330-71DB48D013CF}"/>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204348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2BEF-02EB-4D41-B79B-2241377CF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C20016-9258-4DBD-8DFA-7F5EABFA59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E7D220-80A0-4B96-87D9-B6EC49CA9AB9}"/>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5" name="Footer Placeholder 4">
            <a:extLst>
              <a:ext uri="{FF2B5EF4-FFF2-40B4-BE49-F238E27FC236}">
                <a16:creationId xmlns:a16="http://schemas.microsoft.com/office/drawing/2014/main" id="{AA4D273D-3D3C-4B0A-A8DB-39CDFE6C6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6132C-BAD6-4288-821E-2955475F97BE}"/>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170217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41D0-8067-4FE9-9AB1-67E48109E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CBD23-6E14-44FF-9D12-8E12E3B4FD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5016FA-5D38-4D11-9A78-AD2DEA3A45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B84A89-C56C-4910-839C-551BCAB12995}"/>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6" name="Footer Placeholder 5">
            <a:extLst>
              <a:ext uri="{FF2B5EF4-FFF2-40B4-BE49-F238E27FC236}">
                <a16:creationId xmlns:a16="http://schemas.microsoft.com/office/drawing/2014/main" id="{2E3269A0-B0DD-4321-BD3D-33A5741A3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E3DB9-845C-42CA-8722-D2E38A94EEE1}"/>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330747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126E-FA05-410B-8725-B2101D5402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005F4-2CB4-452B-8E20-F19C437536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81B484-8929-4E19-B88B-43AE088A88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0C6401-4F4B-4549-AE09-628DEE896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627FE7-919C-4A8F-A5A1-0CFD8EAA68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92DBF4-C391-4FDF-B7EC-DE194A1D4E11}"/>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8" name="Footer Placeholder 7">
            <a:extLst>
              <a:ext uri="{FF2B5EF4-FFF2-40B4-BE49-F238E27FC236}">
                <a16:creationId xmlns:a16="http://schemas.microsoft.com/office/drawing/2014/main" id="{1AB23219-2E4B-40BF-8314-835E19965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35F4B3-A836-44BB-9429-B6FE6A1B97AA}"/>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151202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2F644-89FB-4280-BF65-D8344FA801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ABF242-5B05-483B-8C29-0CC8A5A7AD96}"/>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4" name="Footer Placeholder 3">
            <a:extLst>
              <a:ext uri="{FF2B5EF4-FFF2-40B4-BE49-F238E27FC236}">
                <a16:creationId xmlns:a16="http://schemas.microsoft.com/office/drawing/2014/main" id="{8BD24DAF-C757-4296-8205-F820580427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A3343-89BF-4B8E-9A00-F86EF05BBA93}"/>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46966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41AFE-EEC4-4A64-904F-8A05C16963D7}"/>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3" name="Footer Placeholder 2">
            <a:extLst>
              <a:ext uri="{FF2B5EF4-FFF2-40B4-BE49-F238E27FC236}">
                <a16:creationId xmlns:a16="http://schemas.microsoft.com/office/drawing/2014/main" id="{719B6378-EE58-490B-B832-431553FA1C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887AF0-02E6-4DB4-A048-48BD472F469A}"/>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222975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4C99-32DB-4A28-9534-EAD522B5D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FFFD5D-F8DD-4A68-83E3-584078961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D8A303-F384-4140-8A5E-11C2D8D1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EA7A64-6305-4191-BEF8-7557A9E86577}"/>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6" name="Footer Placeholder 5">
            <a:extLst>
              <a:ext uri="{FF2B5EF4-FFF2-40B4-BE49-F238E27FC236}">
                <a16:creationId xmlns:a16="http://schemas.microsoft.com/office/drawing/2014/main" id="{C38D4464-AC84-4E28-93D2-19383C3DF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C490ED-4854-4DF7-85B2-D7113EE78085}"/>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398564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AAB7-3765-48BF-B8B2-E753A4149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419FA0-DF6D-4A58-AAFD-41D576BBD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678EE0-676E-4C46-BA70-ABBA1E61B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E5CA57-D128-4E05-8BCD-E00BB0257904}"/>
              </a:ext>
            </a:extLst>
          </p:cNvPr>
          <p:cNvSpPr>
            <a:spLocks noGrp="1"/>
          </p:cNvSpPr>
          <p:nvPr>
            <p:ph type="dt" sz="half" idx="10"/>
          </p:nvPr>
        </p:nvSpPr>
        <p:spPr/>
        <p:txBody>
          <a:bodyPr/>
          <a:lstStyle/>
          <a:p>
            <a:fld id="{BDCBA44C-1488-4267-B9E1-60BCF8050DCF}" type="datetimeFigureOut">
              <a:rPr lang="en-US" smtClean="0"/>
              <a:t>11/27/2024</a:t>
            </a:fld>
            <a:endParaRPr lang="en-US"/>
          </a:p>
        </p:txBody>
      </p:sp>
      <p:sp>
        <p:nvSpPr>
          <p:cNvPr id="6" name="Footer Placeholder 5">
            <a:extLst>
              <a:ext uri="{FF2B5EF4-FFF2-40B4-BE49-F238E27FC236}">
                <a16:creationId xmlns:a16="http://schemas.microsoft.com/office/drawing/2014/main" id="{4F36474B-C10D-47E4-9832-253051365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5B0B9-8B72-488F-AF1C-F7D036993F37}"/>
              </a:ext>
            </a:extLst>
          </p:cNvPr>
          <p:cNvSpPr>
            <a:spLocks noGrp="1"/>
          </p:cNvSpPr>
          <p:nvPr>
            <p:ph type="sldNum" sz="quarter" idx="12"/>
          </p:nvPr>
        </p:nvSpPr>
        <p:spPr/>
        <p:txBody>
          <a:bodyPr/>
          <a:lstStyle/>
          <a:p>
            <a:fld id="{C0B306A9-54B5-4019-BD83-71CF4AF0E345}" type="slidenum">
              <a:rPr lang="en-US" smtClean="0"/>
              <a:t>‹#›</a:t>
            </a:fld>
            <a:endParaRPr lang="en-US"/>
          </a:p>
        </p:txBody>
      </p:sp>
    </p:spTree>
    <p:extLst>
      <p:ext uri="{BB962C8B-B14F-4D97-AF65-F5344CB8AC3E}">
        <p14:creationId xmlns:p14="http://schemas.microsoft.com/office/powerpoint/2010/main" val="278984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5444C-BE6A-46E5-939B-28A9BF384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233A7-157E-426E-8E4A-4AB7BBC83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FDE24-C43A-47A7-8037-F8901C4378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BA44C-1488-4267-B9E1-60BCF8050DCF}" type="datetimeFigureOut">
              <a:rPr lang="en-US" smtClean="0"/>
              <a:t>11/27/2024</a:t>
            </a:fld>
            <a:endParaRPr lang="en-US"/>
          </a:p>
        </p:txBody>
      </p:sp>
      <p:sp>
        <p:nvSpPr>
          <p:cNvPr id="5" name="Footer Placeholder 4">
            <a:extLst>
              <a:ext uri="{FF2B5EF4-FFF2-40B4-BE49-F238E27FC236}">
                <a16:creationId xmlns:a16="http://schemas.microsoft.com/office/drawing/2014/main" id="{4556B438-3806-4A18-9CDD-8C9A25D61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49C9ED-96D9-4905-A3E2-EF3063F06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306A9-54B5-4019-BD83-71CF4AF0E345}" type="slidenum">
              <a:rPr lang="en-US" smtClean="0"/>
              <a:t>‹#›</a:t>
            </a:fld>
            <a:endParaRPr lang="en-US"/>
          </a:p>
        </p:txBody>
      </p:sp>
    </p:spTree>
    <p:extLst>
      <p:ext uri="{BB962C8B-B14F-4D97-AF65-F5344CB8AC3E}">
        <p14:creationId xmlns:p14="http://schemas.microsoft.com/office/powerpoint/2010/main" val="3435344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 Target="slide4.xml"/><Relationship Id="rId7"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hyperlink" Target="file:///G:\tin%208\TTDD2.ppt" TargetMode="External"/><Relationship Id="rId5" Type="http://schemas.openxmlformats.org/officeDocument/2006/relationships/hyperlink" Target="file:///G:\tin%208\TTDD1.ppt" TargetMode="External"/><Relationship Id="rId4" Type="http://schemas.openxmlformats.org/officeDocument/2006/relationships/slide" Target="slide17.xml"/><Relationship Id="rId9"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A1FBC7-24B6-4910-A69E-696934DAE2C0}"/>
              </a:ext>
            </a:extLst>
          </p:cNvPr>
          <p:cNvGrpSpPr/>
          <p:nvPr/>
        </p:nvGrpSpPr>
        <p:grpSpPr>
          <a:xfrm>
            <a:off x="1733550" y="2362200"/>
            <a:ext cx="8724900" cy="1931988"/>
            <a:chOff x="2209800" y="3581400"/>
            <a:chExt cx="8724900" cy="1017588"/>
          </a:xfrm>
        </p:grpSpPr>
        <p:sp>
          <p:nvSpPr>
            <p:cNvPr id="8" name="AutoShape 23">
              <a:extLst>
                <a:ext uri="{FF2B5EF4-FFF2-40B4-BE49-F238E27FC236}">
                  <a16:creationId xmlns:a16="http://schemas.microsoft.com/office/drawing/2014/main" id="{AB7C0531-1B47-4A3C-9BB1-22E445BCCA82}"/>
                </a:ext>
              </a:extLst>
            </p:cNvPr>
            <p:cNvSpPr>
              <a:spLocks noChangeArrowheads="1"/>
            </p:cNvSpPr>
            <p:nvPr/>
          </p:nvSpPr>
          <p:spPr bwMode="gray">
            <a:xfrm>
              <a:off x="2209800" y="3581400"/>
              <a:ext cx="8724900" cy="1017588"/>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eaLnBrk="1" hangingPunct="1"/>
              <a:endParaRPr lang="vi-VN" dirty="0">
                <a:solidFill>
                  <a:schemeClr val="bg1"/>
                </a:solidFill>
              </a:endParaRPr>
            </a:p>
          </p:txBody>
        </p:sp>
        <p:sp>
          <p:nvSpPr>
            <p:cNvPr id="9" name="WordArt 92">
              <a:extLst>
                <a:ext uri="{FF2B5EF4-FFF2-40B4-BE49-F238E27FC236}">
                  <a16:creationId xmlns:a16="http://schemas.microsoft.com/office/drawing/2014/main" id="{753A365B-A963-4936-803D-968B0AEBB227}"/>
                </a:ext>
              </a:extLst>
            </p:cNvPr>
            <p:cNvSpPr>
              <a:spLocks noChangeArrowheads="1" noChangeShapeType="1" noTextEdit="1"/>
            </p:cNvSpPr>
            <p:nvPr/>
          </p:nvSpPr>
          <p:spPr bwMode="auto">
            <a:xfrm>
              <a:off x="2762250" y="3802856"/>
              <a:ext cx="76200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BÀI 5. THỂ HIỆN CẤU TRÚC LẶP TRONG CHƯƠNG TRÌNH</a:t>
              </a:r>
            </a:p>
          </p:txBody>
        </p:sp>
      </p:grpSp>
      <p:grpSp>
        <p:nvGrpSpPr>
          <p:cNvPr id="5" name="Group 4">
            <a:extLst>
              <a:ext uri="{FF2B5EF4-FFF2-40B4-BE49-F238E27FC236}">
                <a16:creationId xmlns:a16="http://schemas.microsoft.com/office/drawing/2014/main" id="{8B1A74BF-2A96-4129-BECE-2AABFD3BF9FC}"/>
              </a:ext>
            </a:extLst>
          </p:cNvPr>
          <p:cNvGrpSpPr/>
          <p:nvPr/>
        </p:nvGrpSpPr>
        <p:grpSpPr>
          <a:xfrm>
            <a:off x="986118" y="412391"/>
            <a:ext cx="2438230" cy="1284098"/>
            <a:chOff x="1523998" y="0"/>
            <a:chExt cx="2190751" cy="1284098"/>
          </a:xfrm>
        </p:grpSpPr>
        <p:grpSp>
          <p:nvGrpSpPr>
            <p:cNvPr id="6" name="Group 5">
              <a:extLst>
                <a:ext uri="{FF2B5EF4-FFF2-40B4-BE49-F238E27FC236}">
                  <a16:creationId xmlns:a16="http://schemas.microsoft.com/office/drawing/2014/main" id="{E7768404-E83A-4E18-BACE-A189C42836F7}"/>
                </a:ext>
              </a:extLst>
            </p:cNvPr>
            <p:cNvGrpSpPr/>
            <p:nvPr/>
          </p:nvGrpSpPr>
          <p:grpSpPr>
            <a:xfrm>
              <a:off x="1523998" y="0"/>
              <a:ext cx="2190751" cy="980661"/>
              <a:chOff x="1523999" y="0"/>
              <a:chExt cx="1285462" cy="1828800"/>
            </a:xfrm>
          </p:grpSpPr>
          <p:sp>
            <p:nvSpPr>
              <p:cNvPr id="10" name="Rectangle: Top Corners Rounded 9">
                <a:extLst>
                  <a:ext uri="{FF2B5EF4-FFF2-40B4-BE49-F238E27FC236}">
                    <a16:creationId xmlns:a16="http://schemas.microsoft.com/office/drawing/2014/main" id="{03D95932-C0CD-4BA8-B5DA-A8BBF3224F1D}"/>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Top Corners Rounded 10">
                <a:extLst>
                  <a:ext uri="{FF2B5EF4-FFF2-40B4-BE49-F238E27FC236}">
                    <a16:creationId xmlns:a16="http://schemas.microsoft.com/office/drawing/2014/main" id="{50B2EBE8-506F-4DD5-BA29-11A913DBF4BE}"/>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7" name="TextBox 6">
              <a:extLst>
                <a:ext uri="{FF2B5EF4-FFF2-40B4-BE49-F238E27FC236}">
                  <a16:creationId xmlns:a16="http://schemas.microsoft.com/office/drawing/2014/main" id="{E37D4AE8-FE14-4D37-8EA0-E9795162BC7A}"/>
                </a:ext>
              </a:extLst>
            </p:cNvPr>
            <p:cNvSpPr txBox="1"/>
            <p:nvPr/>
          </p:nvSpPr>
          <p:spPr>
            <a:xfrm>
              <a:off x="1677724" y="206880"/>
              <a:ext cx="1972089" cy="1077218"/>
            </a:xfrm>
            <a:prstGeom prst="rect">
              <a:avLst/>
            </a:prstGeom>
            <a:noFill/>
          </p:spPr>
          <p:txBody>
            <a:bodyPr wrap="square" rtlCol="0">
              <a:spAutoFit/>
            </a:bodyPr>
            <a:lstStyle/>
            <a:p>
              <a:pPr algn="ctr"/>
              <a:r>
                <a:rPr lang="vi-VN" sz="3200" b="1" dirty="0">
                  <a:solidFill>
                    <a:schemeClr val="accent5">
                      <a:lumMod val="75000"/>
                    </a:schemeClr>
                  </a:solidFill>
                  <a:latin typeface="Times New Roman" panose="02020603050405020304" pitchFamily="18" charset="0"/>
                  <a:cs typeface="Times New Roman" panose="02020603050405020304" pitchFamily="18" charset="0"/>
                </a:rPr>
                <a:t>CH</a:t>
              </a:r>
              <a:r>
                <a:rPr lang="en-US" sz="3200" b="1" dirty="0">
                  <a:solidFill>
                    <a:schemeClr val="accent5">
                      <a:lumMod val="75000"/>
                    </a:schemeClr>
                  </a:solidFill>
                  <a:latin typeface="Times New Roman" panose="02020603050405020304" pitchFamily="18" charset="0"/>
                  <a:cs typeface="Times New Roman" panose="02020603050405020304" pitchFamily="18" charset="0"/>
                </a:rPr>
                <a:t>Ủ</a:t>
              </a:r>
              <a:r>
                <a:rPr lang="vi-VN" sz="3200" b="1" dirty="0">
                  <a:solidFill>
                    <a:schemeClr val="accent5">
                      <a:lumMod val="75000"/>
                    </a:schemeClr>
                  </a:solidFill>
                  <a:latin typeface="Times New Roman" panose="02020603050405020304" pitchFamily="18" charset="0"/>
                  <a:cs typeface="Times New Roman" panose="02020603050405020304" pitchFamily="18" charset="0"/>
                </a:rPr>
                <a:t> ĐỀ </a:t>
              </a:r>
              <a:r>
                <a:rPr lang="en-US" sz="3200" b="1" dirty="0">
                  <a:solidFill>
                    <a:schemeClr val="accent5">
                      <a:lumMod val="75000"/>
                    </a:schemeClr>
                  </a:solidFill>
                  <a:latin typeface="Times New Roman" panose="02020603050405020304" pitchFamily="18" charset="0"/>
                  <a:cs typeface="Times New Roman" panose="02020603050405020304" pitchFamily="18" charset="0"/>
                </a:rPr>
                <a:t>F</a:t>
              </a:r>
              <a:endParaRPr lang="vi-VN" sz="3200" b="1" dirty="0">
                <a:solidFill>
                  <a:schemeClr val="accent5">
                    <a:lumMod val="75000"/>
                  </a:schemeClr>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CF9A2169-440C-4289-8448-833633D9A872}"/>
              </a:ext>
            </a:extLst>
          </p:cNvPr>
          <p:cNvSpPr txBox="1"/>
          <p:nvPr/>
        </p:nvSpPr>
        <p:spPr>
          <a:xfrm>
            <a:off x="3196568" y="275664"/>
            <a:ext cx="6888595" cy="1200329"/>
          </a:xfrm>
          <a:prstGeom prst="rect">
            <a:avLst/>
          </a:prstGeom>
          <a:noFill/>
        </p:spPr>
        <p:txBody>
          <a:bodyPr wrap="square" rtlCol="0">
            <a:spAutoFit/>
          </a:bodyPr>
          <a:lstStyle/>
          <a:p>
            <a:pPr algn="ctr"/>
            <a:r>
              <a:rPr lang="en-US" sz="3600" b="1" dirty="0">
                <a:solidFill>
                  <a:schemeClr val="accent5">
                    <a:lumMod val="75000"/>
                  </a:schemeClr>
                </a:solidFill>
                <a:latin typeface="Times New Roman" panose="02020603050405020304" pitchFamily="18" charset="0"/>
                <a:cs typeface="Times New Roman" panose="02020603050405020304" pitchFamily="18" charset="0"/>
              </a:rPr>
              <a:t>GIẢI QUYẾT VẤN ĐỀ VỚI SỰ</a:t>
            </a:r>
          </a:p>
          <a:p>
            <a:pPr algn="ctr"/>
            <a:r>
              <a:rPr lang="en-US" sz="3600" b="1" dirty="0">
                <a:solidFill>
                  <a:schemeClr val="accent5">
                    <a:lumMod val="75000"/>
                  </a:schemeClr>
                </a:solidFill>
                <a:latin typeface="Times New Roman" panose="02020603050405020304" pitchFamily="18" charset="0"/>
                <a:cs typeface="Times New Roman" panose="02020603050405020304" pitchFamily="18" charset="0"/>
              </a:rPr>
              <a:t>TRỢ GIÚP CỦA MÁY TÍNH</a:t>
            </a:r>
          </a:p>
        </p:txBody>
      </p:sp>
    </p:spTree>
    <p:extLst>
      <p:ext uri="{BB962C8B-B14F-4D97-AF65-F5344CB8AC3E}">
        <p14:creationId xmlns:p14="http://schemas.microsoft.com/office/powerpoint/2010/main" val="264493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id="{4303BB96-E468-4FF9-973A-AD6A9412E8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THỜI GIAN</a:t>
            </a:r>
          </a:p>
        </p:txBody>
      </p:sp>
      <p:sp>
        <p:nvSpPr>
          <p:cNvPr id="6" name="Rectangle: Rounded Corners 4">
            <a:extLst>
              <a:ext uri="{FF2B5EF4-FFF2-40B4-BE49-F238E27FC236}">
                <a16:creationId xmlns:a16="http://schemas.microsoft.com/office/drawing/2014/main" id="{E79F4EBB-0073-4010-B3C4-119E813FE84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3 : 00</a:t>
            </a:r>
          </a:p>
        </p:txBody>
      </p:sp>
      <p:sp>
        <p:nvSpPr>
          <p:cNvPr id="7" name="Rectangle: Rounded Corners 5">
            <a:extLst>
              <a:ext uri="{FF2B5EF4-FFF2-40B4-BE49-F238E27FC236}">
                <a16:creationId xmlns:a16="http://schemas.microsoft.com/office/drawing/2014/main" id="{A1079E4D-0C54-4CD5-BDFD-51133071ECD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59</a:t>
            </a:r>
          </a:p>
        </p:txBody>
      </p:sp>
      <p:sp>
        <p:nvSpPr>
          <p:cNvPr id="8" name="Rectangle: Rounded Corners 6">
            <a:extLst>
              <a:ext uri="{FF2B5EF4-FFF2-40B4-BE49-F238E27FC236}">
                <a16:creationId xmlns:a16="http://schemas.microsoft.com/office/drawing/2014/main" id="{84CEB1CA-51DF-430A-B071-3D3A40A3A76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58</a:t>
            </a:r>
          </a:p>
        </p:txBody>
      </p:sp>
      <p:sp>
        <p:nvSpPr>
          <p:cNvPr id="9" name="Rectangle: Rounded Corners 7">
            <a:extLst>
              <a:ext uri="{FF2B5EF4-FFF2-40B4-BE49-F238E27FC236}">
                <a16:creationId xmlns:a16="http://schemas.microsoft.com/office/drawing/2014/main" id="{7839CB1A-6491-470B-A66F-824A62FC62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57</a:t>
            </a:r>
          </a:p>
        </p:txBody>
      </p:sp>
      <p:sp>
        <p:nvSpPr>
          <p:cNvPr id="10" name="Rectangle: Rounded Corners 8">
            <a:extLst>
              <a:ext uri="{FF2B5EF4-FFF2-40B4-BE49-F238E27FC236}">
                <a16:creationId xmlns:a16="http://schemas.microsoft.com/office/drawing/2014/main" id="{04DA1610-745E-438A-B4A8-7F07298AA4B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56</a:t>
            </a:r>
          </a:p>
        </p:txBody>
      </p:sp>
      <p:sp>
        <p:nvSpPr>
          <p:cNvPr id="11" name="Rectangle: Rounded Corners 9">
            <a:extLst>
              <a:ext uri="{FF2B5EF4-FFF2-40B4-BE49-F238E27FC236}">
                <a16:creationId xmlns:a16="http://schemas.microsoft.com/office/drawing/2014/main" id="{8003A147-A1F1-4192-A52C-FC4E45734A9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55</a:t>
            </a:r>
          </a:p>
        </p:txBody>
      </p:sp>
      <p:sp>
        <p:nvSpPr>
          <p:cNvPr id="12" name="Rectangle: Rounded Corners 10">
            <a:extLst>
              <a:ext uri="{FF2B5EF4-FFF2-40B4-BE49-F238E27FC236}">
                <a16:creationId xmlns:a16="http://schemas.microsoft.com/office/drawing/2014/main" id="{3377B584-E84F-4BAF-A318-7CCA72C1F3B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54</a:t>
            </a:r>
          </a:p>
        </p:txBody>
      </p:sp>
      <p:sp>
        <p:nvSpPr>
          <p:cNvPr id="13" name="Rectangle: Rounded Corners 11">
            <a:extLst>
              <a:ext uri="{FF2B5EF4-FFF2-40B4-BE49-F238E27FC236}">
                <a16:creationId xmlns:a16="http://schemas.microsoft.com/office/drawing/2014/main" id="{130A73BE-A3B2-4033-92BB-14E5241D6D9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53</a:t>
            </a:r>
          </a:p>
        </p:txBody>
      </p:sp>
      <p:sp>
        <p:nvSpPr>
          <p:cNvPr id="14" name="Rectangle: Rounded Corners 12">
            <a:extLst>
              <a:ext uri="{FF2B5EF4-FFF2-40B4-BE49-F238E27FC236}">
                <a16:creationId xmlns:a16="http://schemas.microsoft.com/office/drawing/2014/main" id="{9D68A425-5A38-4265-A37E-525D18C4796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52</a:t>
            </a:r>
          </a:p>
        </p:txBody>
      </p:sp>
      <p:sp>
        <p:nvSpPr>
          <p:cNvPr id="15" name="Rectangle: Rounded Corners 13">
            <a:extLst>
              <a:ext uri="{FF2B5EF4-FFF2-40B4-BE49-F238E27FC236}">
                <a16:creationId xmlns:a16="http://schemas.microsoft.com/office/drawing/2014/main" id="{118BC643-AC02-4FC3-8AFC-7AD08089A13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51</a:t>
            </a:r>
          </a:p>
        </p:txBody>
      </p:sp>
      <p:sp>
        <p:nvSpPr>
          <p:cNvPr id="16" name="Rectangle: Rounded Corners 14">
            <a:extLst>
              <a:ext uri="{FF2B5EF4-FFF2-40B4-BE49-F238E27FC236}">
                <a16:creationId xmlns:a16="http://schemas.microsoft.com/office/drawing/2014/main" id="{E0376578-7023-480B-AA1A-CA7A3C0A580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50</a:t>
            </a:r>
          </a:p>
        </p:txBody>
      </p:sp>
      <p:sp>
        <p:nvSpPr>
          <p:cNvPr id="17" name="Rectangle: Rounded Corners 15">
            <a:extLst>
              <a:ext uri="{FF2B5EF4-FFF2-40B4-BE49-F238E27FC236}">
                <a16:creationId xmlns:a16="http://schemas.microsoft.com/office/drawing/2014/main" id="{5C6BCC16-F474-4382-8093-BD9673D5A9B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49</a:t>
            </a:r>
          </a:p>
        </p:txBody>
      </p:sp>
      <p:sp>
        <p:nvSpPr>
          <p:cNvPr id="18" name="Rectangle: Rounded Corners 16">
            <a:extLst>
              <a:ext uri="{FF2B5EF4-FFF2-40B4-BE49-F238E27FC236}">
                <a16:creationId xmlns:a16="http://schemas.microsoft.com/office/drawing/2014/main" id="{B1639DDC-E393-420C-83DC-65E86EE2593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48</a:t>
            </a:r>
          </a:p>
        </p:txBody>
      </p:sp>
      <p:sp>
        <p:nvSpPr>
          <p:cNvPr id="19" name="Rectangle: Rounded Corners 17">
            <a:extLst>
              <a:ext uri="{FF2B5EF4-FFF2-40B4-BE49-F238E27FC236}">
                <a16:creationId xmlns:a16="http://schemas.microsoft.com/office/drawing/2014/main" id="{23F5F057-567B-4CE7-9431-5FDE6B1857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47</a:t>
            </a:r>
          </a:p>
        </p:txBody>
      </p:sp>
      <p:sp>
        <p:nvSpPr>
          <p:cNvPr id="20" name="Rectangle: Rounded Corners 18">
            <a:extLst>
              <a:ext uri="{FF2B5EF4-FFF2-40B4-BE49-F238E27FC236}">
                <a16:creationId xmlns:a16="http://schemas.microsoft.com/office/drawing/2014/main" id="{81995952-35BB-4C59-B33E-9C9EC3CBD84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46</a:t>
            </a:r>
          </a:p>
        </p:txBody>
      </p:sp>
      <p:sp>
        <p:nvSpPr>
          <p:cNvPr id="21" name="Rectangle: Rounded Corners 19">
            <a:extLst>
              <a:ext uri="{FF2B5EF4-FFF2-40B4-BE49-F238E27FC236}">
                <a16:creationId xmlns:a16="http://schemas.microsoft.com/office/drawing/2014/main" id="{D1672D6D-FA6A-46F6-8F37-D8A8CB276F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45</a:t>
            </a:r>
          </a:p>
        </p:txBody>
      </p:sp>
      <p:sp>
        <p:nvSpPr>
          <p:cNvPr id="22" name="Rectangle: Rounded Corners 20">
            <a:extLst>
              <a:ext uri="{FF2B5EF4-FFF2-40B4-BE49-F238E27FC236}">
                <a16:creationId xmlns:a16="http://schemas.microsoft.com/office/drawing/2014/main" id="{6F945539-E4C5-4587-9DAE-DEFCD68E267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44</a:t>
            </a:r>
          </a:p>
        </p:txBody>
      </p:sp>
      <p:sp>
        <p:nvSpPr>
          <p:cNvPr id="23" name="Rectangle: Rounded Corners 21">
            <a:extLst>
              <a:ext uri="{FF2B5EF4-FFF2-40B4-BE49-F238E27FC236}">
                <a16:creationId xmlns:a16="http://schemas.microsoft.com/office/drawing/2014/main" id="{73E6785C-BFB2-47FA-876F-21C270B291D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43</a:t>
            </a:r>
          </a:p>
        </p:txBody>
      </p:sp>
      <p:sp>
        <p:nvSpPr>
          <p:cNvPr id="24" name="Rectangle: Rounded Corners 22">
            <a:extLst>
              <a:ext uri="{FF2B5EF4-FFF2-40B4-BE49-F238E27FC236}">
                <a16:creationId xmlns:a16="http://schemas.microsoft.com/office/drawing/2014/main" id="{4B6AAD2B-5ABF-40B5-8B7C-38A0E5A45CF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42</a:t>
            </a:r>
          </a:p>
        </p:txBody>
      </p:sp>
      <p:sp>
        <p:nvSpPr>
          <p:cNvPr id="25" name="Rectangle: Rounded Corners 23">
            <a:extLst>
              <a:ext uri="{FF2B5EF4-FFF2-40B4-BE49-F238E27FC236}">
                <a16:creationId xmlns:a16="http://schemas.microsoft.com/office/drawing/2014/main" id="{3FB03384-0C0C-4766-B715-FEECE35AB4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41</a:t>
            </a:r>
          </a:p>
        </p:txBody>
      </p:sp>
      <p:sp>
        <p:nvSpPr>
          <p:cNvPr id="26" name="Rectangle: Rounded Corners 24">
            <a:extLst>
              <a:ext uri="{FF2B5EF4-FFF2-40B4-BE49-F238E27FC236}">
                <a16:creationId xmlns:a16="http://schemas.microsoft.com/office/drawing/2014/main" id="{FE5755F3-12E4-4B24-B6F1-2F224732298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40</a:t>
            </a:r>
          </a:p>
        </p:txBody>
      </p:sp>
      <p:sp>
        <p:nvSpPr>
          <p:cNvPr id="27" name="Rectangle: Rounded Corners 25">
            <a:extLst>
              <a:ext uri="{FF2B5EF4-FFF2-40B4-BE49-F238E27FC236}">
                <a16:creationId xmlns:a16="http://schemas.microsoft.com/office/drawing/2014/main" id="{F21D6146-CE51-4E66-9EC9-C6A5BCA73FD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39</a:t>
            </a:r>
          </a:p>
        </p:txBody>
      </p:sp>
      <p:sp>
        <p:nvSpPr>
          <p:cNvPr id="28" name="Rectangle: Rounded Corners 26">
            <a:extLst>
              <a:ext uri="{FF2B5EF4-FFF2-40B4-BE49-F238E27FC236}">
                <a16:creationId xmlns:a16="http://schemas.microsoft.com/office/drawing/2014/main" id="{BC607689-1E2F-42AB-8999-6AE59E26275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38</a:t>
            </a:r>
          </a:p>
        </p:txBody>
      </p:sp>
      <p:sp>
        <p:nvSpPr>
          <p:cNvPr id="29" name="Rectangle: Rounded Corners 27">
            <a:extLst>
              <a:ext uri="{FF2B5EF4-FFF2-40B4-BE49-F238E27FC236}">
                <a16:creationId xmlns:a16="http://schemas.microsoft.com/office/drawing/2014/main" id="{1D1A52C2-882F-496D-B055-518B1F94D93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37</a:t>
            </a:r>
          </a:p>
        </p:txBody>
      </p:sp>
      <p:sp>
        <p:nvSpPr>
          <p:cNvPr id="30" name="Rectangle: Rounded Corners 28">
            <a:extLst>
              <a:ext uri="{FF2B5EF4-FFF2-40B4-BE49-F238E27FC236}">
                <a16:creationId xmlns:a16="http://schemas.microsoft.com/office/drawing/2014/main" id="{C5E81D2A-4E23-466E-8962-FDDDEFBAF6A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36</a:t>
            </a:r>
          </a:p>
        </p:txBody>
      </p:sp>
      <p:sp>
        <p:nvSpPr>
          <p:cNvPr id="31" name="Rectangle: Rounded Corners 29">
            <a:extLst>
              <a:ext uri="{FF2B5EF4-FFF2-40B4-BE49-F238E27FC236}">
                <a16:creationId xmlns:a16="http://schemas.microsoft.com/office/drawing/2014/main" id="{4FF7426F-B567-4F5A-8A1C-BE35901DC4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35</a:t>
            </a:r>
          </a:p>
        </p:txBody>
      </p:sp>
      <p:sp>
        <p:nvSpPr>
          <p:cNvPr id="32" name="Rectangle: Rounded Corners 30">
            <a:extLst>
              <a:ext uri="{FF2B5EF4-FFF2-40B4-BE49-F238E27FC236}">
                <a16:creationId xmlns:a16="http://schemas.microsoft.com/office/drawing/2014/main" id="{4ACE2B46-860A-4AFC-B6C7-C1D8B417B8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34</a:t>
            </a:r>
          </a:p>
        </p:txBody>
      </p:sp>
      <p:sp>
        <p:nvSpPr>
          <p:cNvPr id="33" name="Rectangle: Rounded Corners 31">
            <a:extLst>
              <a:ext uri="{FF2B5EF4-FFF2-40B4-BE49-F238E27FC236}">
                <a16:creationId xmlns:a16="http://schemas.microsoft.com/office/drawing/2014/main" id="{B3F29373-C379-4789-87A1-C700F1D94AF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43</a:t>
            </a:r>
          </a:p>
        </p:txBody>
      </p:sp>
      <p:sp>
        <p:nvSpPr>
          <p:cNvPr id="34" name="Rectangle: Rounded Corners 32">
            <a:extLst>
              <a:ext uri="{FF2B5EF4-FFF2-40B4-BE49-F238E27FC236}">
                <a16:creationId xmlns:a16="http://schemas.microsoft.com/office/drawing/2014/main" id="{93DF765C-11E0-45C9-84AA-1FB3BDC35E1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32</a:t>
            </a:r>
          </a:p>
        </p:txBody>
      </p:sp>
      <p:sp>
        <p:nvSpPr>
          <p:cNvPr id="35" name="Rectangle: Rounded Corners 33">
            <a:extLst>
              <a:ext uri="{FF2B5EF4-FFF2-40B4-BE49-F238E27FC236}">
                <a16:creationId xmlns:a16="http://schemas.microsoft.com/office/drawing/2014/main" id="{C56F2A80-FC7E-48C6-A6DD-A158DB92ECB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31</a:t>
            </a:r>
          </a:p>
        </p:txBody>
      </p:sp>
      <p:sp>
        <p:nvSpPr>
          <p:cNvPr id="36" name="Rectangle: Rounded Corners 34">
            <a:extLst>
              <a:ext uri="{FF2B5EF4-FFF2-40B4-BE49-F238E27FC236}">
                <a16:creationId xmlns:a16="http://schemas.microsoft.com/office/drawing/2014/main" id="{0154261C-3B76-409C-ACBB-0611C8A8B6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30</a:t>
            </a:r>
          </a:p>
        </p:txBody>
      </p:sp>
      <p:sp>
        <p:nvSpPr>
          <p:cNvPr id="37" name="Rectangle: Rounded Corners 35">
            <a:extLst>
              <a:ext uri="{FF2B5EF4-FFF2-40B4-BE49-F238E27FC236}">
                <a16:creationId xmlns:a16="http://schemas.microsoft.com/office/drawing/2014/main" id="{C952DA2C-09E8-476C-B99F-E8168004D9C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29</a:t>
            </a:r>
          </a:p>
        </p:txBody>
      </p:sp>
      <p:sp>
        <p:nvSpPr>
          <p:cNvPr id="38" name="Rectangle: Rounded Corners 36">
            <a:extLst>
              <a:ext uri="{FF2B5EF4-FFF2-40B4-BE49-F238E27FC236}">
                <a16:creationId xmlns:a16="http://schemas.microsoft.com/office/drawing/2014/main" id="{3DA37226-FD0D-47D7-BA75-A812A80A54C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28</a:t>
            </a:r>
          </a:p>
        </p:txBody>
      </p:sp>
      <p:sp>
        <p:nvSpPr>
          <p:cNvPr id="39" name="Rectangle: Rounded Corners 37">
            <a:extLst>
              <a:ext uri="{FF2B5EF4-FFF2-40B4-BE49-F238E27FC236}">
                <a16:creationId xmlns:a16="http://schemas.microsoft.com/office/drawing/2014/main" id="{A01B6D1C-6C94-4EBB-BC2F-F97ECD48DF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27</a:t>
            </a:r>
          </a:p>
        </p:txBody>
      </p:sp>
      <p:sp>
        <p:nvSpPr>
          <p:cNvPr id="40" name="Rectangle: Rounded Corners 38">
            <a:extLst>
              <a:ext uri="{FF2B5EF4-FFF2-40B4-BE49-F238E27FC236}">
                <a16:creationId xmlns:a16="http://schemas.microsoft.com/office/drawing/2014/main" id="{F163AEE1-A868-4384-B315-17A00ED92BE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26</a:t>
            </a:r>
          </a:p>
        </p:txBody>
      </p:sp>
      <p:sp>
        <p:nvSpPr>
          <p:cNvPr id="41" name="Rectangle: Rounded Corners 39">
            <a:extLst>
              <a:ext uri="{FF2B5EF4-FFF2-40B4-BE49-F238E27FC236}">
                <a16:creationId xmlns:a16="http://schemas.microsoft.com/office/drawing/2014/main" id="{674A5960-4145-4D29-B3BE-FD8A89F25F4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25</a:t>
            </a:r>
          </a:p>
        </p:txBody>
      </p:sp>
      <p:sp>
        <p:nvSpPr>
          <p:cNvPr id="42" name="Rectangle: Rounded Corners 40">
            <a:extLst>
              <a:ext uri="{FF2B5EF4-FFF2-40B4-BE49-F238E27FC236}">
                <a16:creationId xmlns:a16="http://schemas.microsoft.com/office/drawing/2014/main" id="{174495D0-884A-4B06-BB3A-8301A59B082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24</a:t>
            </a:r>
          </a:p>
        </p:txBody>
      </p:sp>
      <p:sp>
        <p:nvSpPr>
          <p:cNvPr id="43" name="Rectangle: Rounded Corners 41">
            <a:extLst>
              <a:ext uri="{FF2B5EF4-FFF2-40B4-BE49-F238E27FC236}">
                <a16:creationId xmlns:a16="http://schemas.microsoft.com/office/drawing/2014/main" id="{9D910EF1-0E6D-46DB-B80A-C401846842F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23</a:t>
            </a:r>
          </a:p>
        </p:txBody>
      </p:sp>
      <p:sp>
        <p:nvSpPr>
          <p:cNvPr id="44" name="Rectangle: Rounded Corners 42">
            <a:extLst>
              <a:ext uri="{FF2B5EF4-FFF2-40B4-BE49-F238E27FC236}">
                <a16:creationId xmlns:a16="http://schemas.microsoft.com/office/drawing/2014/main" id="{9EDE2903-DD65-4AF0-850A-06250385EC1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22</a:t>
            </a:r>
          </a:p>
        </p:txBody>
      </p:sp>
      <p:sp>
        <p:nvSpPr>
          <p:cNvPr id="45" name="Rectangle: Rounded Corners 43">
            <a:extLst>
              <a:ext uri="{FF2B5EF4-FFF2-40B4-BE49-F238E27FC236}">
                <a16:creationId xmlns:a16="http://schemas.microsoft.com/office/drawing/2014/main" id="{C5715AA8-76FA-4021-ADB9-CBF2AAB0637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21</a:t>
            </a:r>
          </a:p>
        </p:txBody>
      </p:sp>
      <p:sp>
        <p:nvSpPr>
          <p:cNvPr id="46" name="Rectangle: Rounded Corners 44">
            <a:extLst>
              <a:ext uri="{FF2B5EF4-FFF2-40B4-BE49-F238E27FC236}">
                <a16:creationId xmlns:a16="http://schemas.microsoft.com/office/drawing/2014/main" id="{911945F6-A9A0-434B-813E-62D3BA2139F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20</a:t>
            </a:r>
          </a:p>
        </p:txBody>
      </p:sp>
      <p:sp>
        <p:nvSpPr>
          <p:cNvPr id="47" name="Rectangle: Rounded Corners 45">
            <a:extLst>
              <a:ext uri="{FF2B5EF4-FFF2-40B4-BE49-F238E27FC236}">
                <a16:creationId xmlns:a16="http://schemas.microsoft.com/office/drawing/2014/main" id="{91866033-ED23-4E8C-A601-E9EBFD4E505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19</a:t>
            </a:r>
          </a:p>
        </p:txBody>
      </p:sp>
      <p:sp>
        <p:nvSpPr>
          <p:cNvPr id="48" name="Rectangle: Rounded Corners 46">
            <a:extLst>
              <a:ext uri="{FF2B5EF4-FFF2-40B4-BE49-F238E27FC236}">
                <a16:creationId xmlns:a16="http://schemas.microsoft.com/office/drawing/2014/main" id="{593555A8-2E8A-4554-B1C7-1779D9F6874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18</a:t>
            </a:r>
          </a:p>
        </p:txBody>
      </p:sp>
      <p:sp>
        <p:nvSpPr>
          <p:cNvPr id="49" name="Rectangle: Rounded Corners 47">
            <a:extLst>
              <a:ext uri="{FF2B5EF4-FFF2-40B4-BE49-F238E27FC236}">
                <a16:creationId xmlns:a16="http://schemas.microsoft.com/office/drawing/2014/main" id="{84022D71-505D-4FA7-8185-7EDCFB7FCAE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17</a:t>
            </a:r>
          </a:p>
        </p:txBody>
      </p:sp>
      <p:sp>
        <p:nvSpPr>
          <p:cNvPr id="50" name="Rectangle: Rounded Corners 48">
            <a:extLst>
              <a:ext uri="{FF2B5EF4-FFF2-40B4-BE49-F238E27FC236}">
                <a16:creationId xmlns:a16="http://schemas.microsoft.com/office/drawing/2014/main" id="{EA4ADCA6-2A0F-47FE-84B4-8CCCE3B5FA2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16</a:t>
            </a:r>
          </a:p>
        </p:txBody>
      </p:sp>
      <p:sp>
        <p:nvSpPr>
          <p:cNvPr id="51" name="Rectangle: Rounded Corners 49">
            <a:extLst>
              <a:ext uri="{FF2B5EF4-FFF2-40B4-BE49-F238E27FC236}">
                <a16:creationId xmlns:a16="http://schemas.microsoft.com/office/drawing/2014/main" id="{193134E0-A875-49D1-9F3B-02CF9056EAF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15</a:t>
            </a:r>
          </a:p>
        </p:txBody>
      </p:sp>
      <p:sp>
        <p:nvSpPr>
          <p:cNvPr id="52" name="Rectangle: Rounded Corners 50">
            <a:extLst>
              <a:ext uri="{FF2B5EF4-FFF2-40B4-BE49-F238E27FC236}">
                <a16:creationId xmlns:a16="http://schemas.microsoft.com/office/drawing/2014/main" id="{E3A04A43-518D-42B5-834D-766DB3ABFC4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14</a:t>
            </a:r>
          </a:p>
        </p:txBody>
      </p:sp>
      <p:sp>
        <p:nvSpPr>
          <p:cNvPr id="53" name="Rectangle: Rounded Corners 51">
            <a:extLst>
              <a:ext uri="{FF2B5EF4-FFF2-40B4-BE49-F238E27FC236}">
                <a16:creationId xmlns:a16="http://schemas.microsoft.com/office/drawing/2014/main" id="{90AABA55-84D8-42C0-9A81-E85564EDFCC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13</a:t>
            </a:r>
          </a:p>
        </p:txBody>
      </p:sp>
      <p:sp>
        <p:nvSpPr>
          <p:cNvPr id="54" name="Rectangle: Rounded Corners 52">
            <a:extLst>
              <a:ext uri="{FF2B5EF4-FFF2-40B4-BE49-F238E27FC236}">
                <a16:creationId xmlns:a16="http://schemas.microsoft.com/office/drawing/2014/main" id="{0E08BD61-7D06-4AE1-B10B-30FB2AE46CD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12</a:t>
            </a:r>
          </a:p>
        </p:txBody>
      </p:sp>
      <p:sp>
        <p:nvSpPr>
          <p:cNvPr id="55" name="Rectangle: Rounded Corners 53">
            <a:extLst>
              <a:ext uri="{FF2B5EF4-FFF2-40B4-BE49-F238E27FC236}">
                <a16:creationId xmlns:a16="http://schemas.microsoft.com/office/drawing/2014/main" id="{E063C502-CA0A-470F-A073-1EBD53ACAE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11</a:t>
            </a:r>
          </a:p>
        </p:txBody>
      </p:sp>
      <p:sp>
        <p:nvSpPr>
          <p:cNvPr id="56" name="Rectangle: Rounded Corners 54">
            <a:extLst>
              <a:ext uri="{FF2B5EF4-FFF2-40B4-BE49-F238E27FC236}">
                <a16:creationId xmlns:a16="http://schemas.microsoft.com/office/drawing/2014/main" id="{E21F0227-42DA-4B70-801F-87615814AA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10</a:t>
            </a:r>
          </a:p>
        </p:txBody>
      </p:sp>
      <p:sp>
        <p:nvSpPr>
          <p:cNvPr id="57" name="Rectangle: Rounded Corners 55">
            <a:extLst>
              <a:ext uri="{FF2B5EF4-FFF2-40B4-BE49-F238E27FC236}">
                <a16:creationId xmlns:a16="http://schemas.microsoft.com/office/drawing/2014/main" id="{25F14F28-4843-4D7D-95EA-F5EE5686EE0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09</a:t>
            </a:r>
          </a:p>
        </p:txBody>
      </p:sp>
      <p:sp>
        <p:nvSpPr>
          <p:cNvPr id="58" name="Rectangle: Rounded Corners 56">
            <a:extLst>
              <a:ext uri="{FF2B5EF4-FFF2-40B4-BE49-F238E27FC236}">
                <a16:creationId xmlns:a16="http://schemas.microsoft.com/office/drawing/2014/main" id="{E1F8214C-7426-4AD6-919E-532283B1018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08</a:t>
            </a:r>
          </a:p>
        </p:txBody>
      </p:sp>
      <p:sp>
        <p:nvSpPr>
          <p:cNvPr id="59" name="Rectangle: Rounded Corners 57">
            <a:extLst>
              <a:ext uri="{FF2B5EF4-FFF2-40B4-BE49-F238E27FC236}">
                <a16:creationId xmlns:a16="http://schemas.microsoft.com/office/drawing/2014/main" id="{A24AF0D4-7F74-479B-93FD-11C02092665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07</a:t>
            </a:r>
          </a:p>
        </p:txBody>
      </p:sp>
      <p:sp>
        <p:nvSpPr>
          <p:cNvPr id="60" name="Rectangle: Rounded Corners 58">
            <a:extLst>
              <a:ext uri="{FF2B5EF4-FFF2-40B4-BE49-F238E27FC236}">
                <a16:creationId xmlns:a16="http://schemas.microsoft.com/office/drawing/2014/main" id="{8F4CA04D-F046-4366-B5C6-C1C25208482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06</a:t>
            </a:r>
          </a:p>
        </p:txBody>
      </p:sp>
      <p:sp>
        <p:nvSpPr>
          <p:cNvPr id="61" name="Rectangle: Rounded Corners 59">
            <a:extLst>
              <a:ext uri="{FF2B5EF4-FFF2-40B4-BE49-F238E27FC236}">
                <a16:creationId xmlns:a16="http://schemas.microsoft.com/office/drawing/2014/main" id="{801948C3-720A-4236-A493-C8453FA4417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05</a:t>
            </a:r>
          </a:p>
        </p:txBody>
      </p:sp>
      <p:sp>
        <p:nvSpPr>
          <p:cNvPr id="62" name="Rectangle: Rounded Corners 60">
            <a:extLst>
              <a:ext uri="{FF2B5EF4-FFF2-40B4-BE49-F238E27FC236}">
                <a16:creationId xmlns:a16="http://schemas.microsoft.com/office/drawing/2014/main" id="{E0409599-545F-45D9-8161-6BBC4CA03D4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04</a:t>
            </a:r>
          </a:p>
        </p:txBody>
      </p:sp>
      <p:sp>
        <p:nvSpPr>
          <p:cNvPr id="63" name="Rectangle: Rounded Corners 61">
            <a:extLst>
              <a:ext uri="{FF2B5EF4-FFF2-40B4-BE49-F238E27FC236}">
                <a16:creationId xmlns:a16="http://schemas.microsoft.com/office/drawing/2014/main" id="{32074099-AD00-4B66-A0D5-F019C1AF5D8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03</a:t>
            </a:r>
          </a:p>
        </p:txBody>
      </p:sp>
      <p:sp>
        <p:nvSpPr>
          <p:cNvPr id="64" name="Rectangle: Rounded Corners 62">
            <a:extLst>
              <a:ext uri="{FF2B5EF4-FFF2-40B4-BE49-F238E27FC236}">
                <a16:creationId xmlns:a16="http://schemas.microsoft.com/office/drawing/2014/main" id="{F0D54F0D-1F1E-4EE1-A1B8-03A7994BA7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02</a:t>
            </a:r>
          </a:p>
        </p:txBody>
      </p:sp>
      <p:sp>
        <p:nvSpPr>
          <p:cNvPr id="65" name="Rectangle: Rounded Corners 63">
            <a:extLst>
              <a:ext uri="{FF2B5EF4-FFF2-40B4-BE49-F238E27FC236}">
                <a16:creationId xmlns:a16="http://schemas.microsoft.com/office/drawing/2014/main" id="{84284F80-CE4A-4377-9690-51F37C3BD4E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01</a:t>
            </a:r>
          </a:p>
        </p:txBody>
      </p:sp>
      <p:sp>
        <p:nvSpPr>
          <p:cNvPr id="66" name="Rectangle: Rounded Corners 64">
            <a:extLst>
              <a:ext uri="{FF2B5EF4-FFF2-40B4-BE49-F238E27FC236}">
                <a16:creationId xmlns:a16="http://schemas.microsoft.com/office/drawing/2014/main" id="{7A5B0E33-3262-4457-AA6D-BF58D4E5BC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00</a:t>
            </a:r>
          </a:p>
        </p:txBody>
      </p:sp>
      <p:sp>
        <p:nvSpPr>
          <p:cNvPr id="67" name="Rectangle: Rounded Corners 65">
            <a:extLst>
              <a:ext uri="{FF2B5EF4-FFF2-40B4-BE49-F238E27FC236}">
                <a16:creationId xmlns:a16="http://schemas.microsoft.com/office/drawing/2014/main" id="{2714492A-1420-4772-A683-7D92EBD9669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59</a:t>
            </a:r>
          </a:p>
        </p:txBody>
      </p:sp>
      <p:sp>
        <p:nvSpPr>
          <p:cNvPr id="68" name="Rectangle: Rounded Corners 66">
            <a:extLst>
              <a:ext uri="{FF2B5EF4-FFF2-40B4-BE49-F238E27FC236}">
                <a16:creationId xmlns:a16="http://schemas.microsoft.com/office/drawing/2014/main" id="{340B2935-9CE3-49E3-BFDA-0C250EE081F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58</a:t>
            </a:r>
          </a:p>
        </p:txBody>
      </p:sp>
      <p:sp>
        <p:nvSpPr>
          <p:cNvPr id="69" name="Rectangle: Rounded Corners 67">
            <a:extLst>
              <a:ext uri="{FF2B5EF4-FFF2-40B4-BE49-F238E27FC236}">
                <a16:creationId xmlns:a16="http://schemas.microsoft.com/office/drawing/2014/main" id="{1FCE88C4-E661-48BB-BAE3-469B0922E6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57</a:t>
            </a:r>
          </a:p>
        </p:txBody>
      </p:sp>
      <p:sp>
        <p:nvSpPr>
          <p:cNvPr id="70" name="Rectangle: Rounded Corners 68">
            <a:extLst>
              <a:ext uri="{FF2B5EF4-FFF2-40B4-BE49-F238E27FC236}">
                <a16:creationId xmlns:a16="http://schemas.microsoft.com/office/drawing/2014/main" id="{720AE6EC-FEF0-4B42-897D-D7FCA6EDE0C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56</a:t>
            </a:r>
          </a:p>
        </p:txBody>
      </p:sp>
      <p:sp>
        <p:nvSpPr>
          <p:cNvPr id="71" name="Rectangle: Rounded Corners 69">
            <a:extLst>
              <a:ext uri="{FF2B5EF4-FFF2-40B4-BE49-F238E27FC236}">
                <a16:creationId xmlns:a16="http://schemas.microsoft.com/office/drawing/2014/main" id="{19428F19-7DEA-4B42-813A-48B6DAC0D8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55</a:t>
            </a:r>
          </a:p>
        </p:txBody>
      </p:sp>
      <p:sp>
        <p:nvSpPr>
          <p:cNvPr id="72" name="Rectangle: Rounded Corners 70">
            <a:extLst>
              <a:ext uri="{FF2B5EF4-FFF2-40B4-BE49-F238E27FC236}">
                <a16:creationId xmlns:a16="http://schemas.microsoft.com/office/drawing/2014/main" id="{275AC1DB-1F5C-4F5C-9F66-E5A0A602F81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54</a:t>
            </a:r>
          </a:p>
        </p:txBody>
      </p:sp>
      <p:sp>
        <p:nvSpPr>
          <p:cNvPr id="73" name="Rectangle: Rounded Corners 71">
            <a:extLst>
              <a:ext uri="{FF2B5EF4-FFF2-40B4-BE49-F238E27FC236}">
                <a16:creationId xmlns:a16="http://schemas.microsoft.com/office/drawing/2014/main" id="{DDD7923C-F91D-4B7D-9BFE-C9F38264739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53</a:t>
            </a:r>
          </a:p>
        </p:txBody>
      </p:sp>
      <p:sp>
        <p:nvSpPr>
          <p:cNvPr id="74" name="Rectangle: Rounded Corners 72">
            <a:extLst>
              <a:ext uri="{FF2B5EF4-FFF2-40B4-BE49-F238E27FC236}">
                <a16:creationId xmlns:a16="http://schemas.microsoft.com/office/drawing/2014/main" id="{5291E4A7-3B12-4B5F-B8F4-2B01C4F449A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52</a:t>
            </a:r>
          </a:p>
        </p:txBody>
      </p:sp>
      <p:sp>
        <p:nvSpPr>
          <p:cNvPr id="75" name="Rectangle: Rounded Corners 73">
            <a:extLst>
              <a:ext uri="{FF2B5EF4-FFF2-40B4-BE49-F238E27FC236}">
                <a16:creationId xmlns:a16="http://schemas.microsoft.com/office/drawing/2014/main" id="{0DD2865F-99BC-4A41-AC04-0EB534084D0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51</a:t>
            </a:r>
          </a:p>
        </p:txBody>
      </p:sp>
      <p:sp>
        <p:nvSpPr>
          <p:cNvPr id="76" name="Rectangle: Rounded Corners 74">
            <a:extLst>
              <a:ext uri="{FF2B5EF4-FFF2-40B4-BE49-F238E27FC236}">
                <a16:creationId xmlns:a16="http://schemas.microsoft.com/office/drawing/2014/main" id="{F94F86B1-1ABD-446F-B4A2-FB34F80386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50</a:t>
            </a:r>
          </a:p>
        </p:txBody>
      </p:sp>
      <p:sp>
        <p:nvSpPr>
          <p:cNvPr id="77" name="Rectangle: Rounded Corners 75">
            <a:extLst>
              <a:ext uri="{FF2B5EF4-FFF2-40B4-BE49-F238E27FC236}">
                <a16:creationId xmlns:a16="http://schemas.microsoft.com/office/drawing/2014/main" id="{E17E13E0-31FF-460A-80C1-88C95976B1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49</a:t>
            </a:r>
          </a:p>
        </p:txBody>
      </p:sp>
      <p:sp>
        <p:nvSpPr>
          <p:cNvPr id="78" name="Rectangle: Rounded Corners 76">
            <a:extLst>
              <a:ext uri="{FF2B5EF4-FFF2-40B4-BE49-F238E27FC236}">
                <a16:creationId xmlns:a16="http://schemas.microsoft.com/office/drawing/2014/main" id="{0E8834AE-AB54-442E-B75A-649F89D6DBD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48</a:t>
            </a:r>
          </a:p>
        </p:txBody>
      </p:sp>
      <p:sp>
        <p:nvSpPr>
          <p:cNvPr id="79" name="Rectangle: Rounded Corners 77">
            <a:extLst>
              <a:ext uri="{FF2B5EF4-FFF2-40B4-BE49-F238E27FC236}">
                <a16:creationId xmlns:a16="http://schemas.microsoft.com/office/drawing/2014/main" id="{EF961AA6-B693-4367-B2CB-C5A0E7DC0AE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47</a:t>
            </a:r>
          </a:p>
        </p:txBody>
      </p:sp>
      <p:sp>
        <p:nvSpPr>
          <p:cNvPr id="80" name="Rectangle: Rounded Corners 78">
            <a:extLst>
              <a:ext uri="{FF2B5EF4-FFF2-40B4-BE49-F238E27FC236}">
                <a16:creationId xmlns:a16="http://schemas.microsoft.com/office/drawing/2014/main" id="{7F600EF4-4543-4C6C-8374-EE1F646BD33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46</a:t>
            </a:r>
          </a:p>
        </p:txBody>
      </p:sp>
      <p:sp>
        <p:nvSpPr>
          <p:cNvPr id="81" name="Rectangle: Rounded Corners 79">
            <a:extLst>
              <a:ext uri="{FF2B5EF4-FFF2-40B4-BE49-F238E27FC236}">
                <a16:creationId xmlns:a16="http://schemas.microsoft.com/office/drawing/2014/main" id="{AFCB6EC1-25F9-4A78-9639-2D746F1A1E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45</a:t>
            </a:r>
          </a:p>
        </p:txBody>
      </p:sp>
      <p:sp>
        <p:nvSpPr>
          <p:cNvPr id="82" name="Rectangle: Rounded Corners 80">
            <a:extLst>
              <a:ext uri="{FF2B5EF4-FFF2-40B4-BE49-F238E27FC236}">
                <a16:creationId xmlns:a16="http://schemas.microsoft.com/office/drawing/2014/main" id="{E39CD754-0F77-4266-90C5-DF5EB86620D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44</a:t>
            </a:r>
          </a:p>
        </p:txBody>
      </p:sp>
      <p:sp>
        <p:nvSpPr>
          <p:cNvPr id="83" name="Rectangle: Rounded Corners 81">
            <a:extLst>
              <a:ext uri="{FF2B5EF4-FFF2-40B4-BE49-F238E27FC236}">
                <a16:creationId xmlns:a16="http://schemas.microsoft.com/office/drawing/2014/main" id="{83B89D81-8EC1-4EFB-9A7F-93D0B9ECAF9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43</a:t>
            </a:r>
          </a:p>
        </p:txBody>
      </p:sp>
      <p:sp>
        <p:nvSpPr>
          <p:cNvPr id="84" name="Rectangle: Rounded Corners 82">
            <a:extLst>
              <a:ext uri="{FF2B5EF4-FFF2-40B4-BE49-F238E27FC236}">
                <a16:creationId xmlns:a16="http://schemas.microsoft.com/office/drawing/2014/main" id="{98EE7F9B-4FA1-4FCC-8515-B8E1AF68FBB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42</a:t>
            </a:r>
          </a:p>
        </p:txBody>
      </p:sp>
      <p:sp>
        <p:nvSpPr>
          <p:cNvPr id="85" name="Rectangle: Rounded Corners 83">
            <a:extLst>
              <a:ext uri="{FF2B5EF4-FFF2-40B4-BE49-F238E27FC236}">
                <a16:creationId xmlns:a16="http://schemas.microsoft.com/office/drawing/2014/main" id="{5A13486C-058F-4660-B696-6EA0B6E4C1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41</a:t>
            </a:r>
          </a:p>
        </p:txBody>
      </p:sp>
      <p:sp>
        <p:nvSpPr>
          <p:cNvPr id="86" name="Rectangle: Rounded Corners 84">
            <a:extLst>
              <a:ext uri="{FF2B5EF4-FFF2-40B4-BE49-F238E27FC236}">
                <a16:creationId xmlns:a16="http://schemas.microsoft.com/office/drawing/2014/main" id="{A4C944CD-3A33-4CF6-813F-762A23F58C3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40</a:t>
            </a:r>
          </a:p>
        </p:txBody>
      </p:sp>
      <p:sp>
        <p:nvSpPr>
          <p:cNvPr id="87" name="Rectangle: Rounded Corners 85">
            <a:extLst>
              <a:ext uri="{FF2B5EF4-FFF2-40B4-BE49-F238E27FC236}">
                <a16:creationId xmlns:a16="http://schemas.microsoft.com/office/drawing/2014/main" id="{16462FB6-4297-4F0B-985C-A20A20FFA6C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39</a:t>
            </a:r>
          </a:p>
        </p:txBody>
      </p:sp>
      <p:sp>
        <p:nvSpPr>
          <p:cNvPr id="88" name="Rectangle: Rounded Corners 86">
            <a:extLst>
              <a:ext uri="{FF2B5EF4-FFF2-40B4-BE49-F238E27FC236}">
                <a16:creationId xmlns:a16="http://schemas.microsoft.com/office/drawing/2014/main" id="{2C5A4AE4-75DE-48F0-AEBA-00899F139D8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38</a:t>
            </a:r>
          </a:p>
        </p:txBody>
      </p:sp>
      <p:sp>
        <p:nvSpPr>
          <p:cNvPr id="89" name="Rectangle: Rounded Corners 87">
            <a:extLst>
              <a:ext uri="{FF2B5EF4-FFF2-40B4-BE49-F238E27FC236}">
                <a16:creationId xmlns:a16="http://schemas.microsoft.com/office/drawing/2014/main" id="{0EEC99C7-F0C3-49F7-B147-E88E3ADBE6B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37</a:t>
            </a:r>
          </a:p>
        </p:txBody>
      </p:sp>
      <p:sp>
        <p:nvSpPr>
          <p:cNvPr id="90" name="Rectangle: Rounded Corners 88">
            <a:extLst>
              <a:ext uri="{FF2B5EF4-FFF2-40B4-BE49-F238E27FC236}">
                <a16:creationId xmlns:a16="http://schemas.microsoft.com/office/drawing/2014/main" id="{CC742F3F-A637-46F7-8CFC-BB76860A34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36</a:t>
            </a:r>
          </a:p>
        </p:txBody>
      </p:sp>
      <p:sp>
        <p:nvSpPr>
          <p:cNvPr id="91" name="Rectangle: Rounded Corners 89">
            <a:extLst>
              <a:ext uri="{FF2B5EF4-FFF2-40B4-BE49-F238E27FC236}">
                <a16:creationId xmlns:a16="http://schemas.microsoft.com/office/drawing/2014/main" id="{C9D01B6E-0E1D-4B85-A587-CE51D6FB6D1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35</a:t>
            </a:r>
          </a:p>
        </p:txBody>
      </p:sp>
      <p:sp>
        <p:nvSpPr>
          <p:cNvPr id="92" name="Rectangle: Rounded Corners 90">
            <a:extLst>
              <a:ext uri="{FF2B5EF4-FFF2-40B4-BE49-F238E27FC236}">
                <a16:creationId xmlns:a16="http://schemas.microsoft.com/office/drawing/2014/main" id="{EBF1371E-9F15-4FCB-9430-EE2AFA3C8D1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34</a:t>
            </a:r>
          </a:p>
        </p:txBody>
      </p:sp>
      <p:sp>
        <p:nvSpPr>
          <p:cNvPr id="93" name="Rectangle: Rounded Corners 91">
            <a:extLst>
              <a:ext uri="{FF2B5EF4-FFF2-40B4-BE49-F238E27FC236}">
                <a16:creationId xmlns:a16="http://schemas.microsoft.com/office/drawing/2014/main" id="{1235F28E-1FE9-4609-9197-BDB44E34AA7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33</a:t>
            </a:r>
          </a:p>
        </p:txBody>
      </p:sp>
      <p:sp>
        <p:nvSpPr>
          <p:cNvPr id="94" name="Rectangle: Rounded Corners 92">
            <a:extLst>
              <a:ext uri="{FF2B5EF4-FFF2-40B4-BE49-F238E27FC236}">
                <a16:creationId xmlns:a16="http://schemas.microsoft.com/office/drawing/2014/main" id="{7663402F-F095-4CB0-8E55-C8911D07D1E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32</a:t>
            </a:r>
          </a:p>
        </p:txBody>
      </p:sp>
      <p:sp>
        <p:nvSpPr>
          <p:cNvPr id="95" name="Rectangle: Rounded Corners 93">
            <a:extLst>
              <a:ext uri="{FF2B5EF4-FFF2-40B4-BE49-F238E27FC236}">
                <a16:creationId xmlns:a16="http://schemas.microsoft.com/office/drawing/2014/main" id="{6AAAE16D-A965-46F2-9469-32FFD35CCC6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31</a:t>
            </a:r>
          </a:p>
        </p:txBody>
      </p:sp>
      <p:sp>
        <p:nvSpPr>
          <p:cNvPr id="96" name="Rectangle: Rounded Corners 94">
            <a:extLst>
              <a:ext uri="{FF2B5EF4-FFF2-40B4-BE49-F238E27FC236}">
                <a16:creationId xmlns:a16="http://schemas.microsoft.com/office/drawing/2014/main" id="{56B66775-BAD0-4F02-8BF5-011B33BC01F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30</a:t>
            </a:r>
          </a:p>
        </p:txBody>
      </p:sp>
      <p:sp>
        <p:nvSpPr>
          <p:cNvPr id="97" name="Rectangle: Rounded Corners 95">
            <a:extLst>
              <a:ext uri="{FF2B5EF4-FFF2-40B4-BE49-F238E27FC236}">
                <a16:creationId xmlns:a16="http://schemas.microsoft.com/office/drawing/2014/main" id="{2DD28BD2-70EF-4140-9EE0-7A88BAD177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29</a:t>
            </a:r>
          </a:p>
        </p:txBody>
      </p:sp>
      <p:sp>
        <p:nvSpPr>
          <p:cNvPr id="98" name="Rectangle: Rounded Corners 96">
            <a:extLst>
              <a:ext uri="{FF2B5EF4-FFF2-40B4-BE49-F238E27FC236}">
                <a16:creationId xmlns:a16="http://schemas.microsoft.com/office/drawing/2014/main" id="{4BCD449D-ADEC-46B7-A749-B10C07CB9C8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28</a:t>
            </a:r>
          </a:p>
        </p:txBody>
      </p:sp>
      <p:sp>
        <p:nvSpPr>
          <p:cNvPr id="99" name="Rectangle: Rounded Corners 97">
            <a:extLst>
              <a:ext uri="{FF2B5EF4-FFF2-40B4-BE49-F238E27FC236}">
                <a16:creationId xmlns:a16="http://schemas.microsoft.com/office/drawing/2014/main" id="{8BFD0B61-3A69-4A69-B6A3-92533F7A5BC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27</a:t>
            </a:r>
          </a:p>
        </p:txBody>
      </p:sp>
      <p:sp>
        <p:nvSpPr>
          <p:cNvPr id="100" name="Rectangle: Rounded Corners 98">
            <a:extLst>
              <a:ext uri="{FF2B5EF4-FFF2-40B4-BE49-F238E27FC236}">
                <a16:creationId xmlns:a16="http://schemas.microsoft.com/office/drawing/2014/main" id="{DADC6DA3-036B-42E4-B4DC-70BC0A5BBE9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26</a:t>
            </a:r>
          </a:p>
        </p:txBody>
      </p:sp>
      <p:sp>
        <p:nvSpPr>
          <p:cNvPr id="101" name="Rectangle: Rounded Corners 99">
            <a:extLst>
              <a:ext uri="{FF2B5EF4-FFF2-40B4-BE49-F238E27FC236}">
                <a16:creationId xmlns:a16="http://schemas.microsoft.com/office/drawing/2014/main" id="{425B2372-7157-4333-B60D-07DED6F9C5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25</a:t>
            </a:r>
          </a:p>
        </p:txBody>
      </p:sp>
      <p:sp>
        <p:nvSpPr>
          <p:cNvPr id="102" name="Rectangle: Rounded Corners 100">
            <a:extLst>
              <a:ext uri="{FF2B5EF4-FFF2-40B4-BE49-F238E27FC236}">
                <a16:creationId xmlns:a16="http://schemas.microsoft.com/office/drawing/2014/main" id="{979AC170-B0A5-4475-961E-7F567EDF0F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24</a:t>
            </a:r>
          </a:p>
        </p:txBody>
      </p:sp>
      <p:sp>
        <p:nvSpPr>
          <p:cNvPr id="103" name="Rectangle: Rounded Corners 101">
            <a:extLst>
              <a:ext uri="{FF2B5EF4-FFF2-40B4-BE49-F238E27FC236}">
                <a16:creationId xmlns:a16="http://schemas.microsoft.com/office/drawing/2014/main" id="{B93A3DBD-A6B8-464F-8225-A5F69424D56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23</a:t>
            </a:r>
          </a:p>
        </p:txBody>
      </p:sp>
      <p:sp>
        <p:nvSpPr>
          <p:cNvPr id="104" name="Rectangle: Rounded Corners 102">
            <a:extLst>
              <a:ext uri="{FF2B5EF4-FFF2-40B4-BE49-F238E27FC236}">
                <a16:creationId xmlns:a16="http://schemas.microsoft.com/office/drawing/2014/main" id="{6DBBCA6F-8B92-47B1-A4EC-A73AC72249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22</a:t>
            </a:r>
          </a:p>
        </p:txBody>
      </p:sp>
      <p:sp>
        <p:nvSpPr>
          <p:cNvPr id="105" name="Rectangle: Rounded Corners 103">
            <a:extLst>
              <a:ext uri="{FF2B5EF4-FFF2-40B4-BE49-F238E27FC236}">
                <a16:creationId xmlns:a16="http://schemas.microsoft.com/office/drawing/2014/main" id="{6F16E111-ED6D-4B2C-804C-61091CB2B52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21</a:t>
            </a:r>
          </a:p>
        </p:txBody>
      </p:sp>
      <p:sp>
        <p:nvSpPr>
          <p:cNvPr id="106" name="Rectangle: Rounded Corners 104">
            <a:extLst>
              <a:ext uri="{FF2B5EF4-FFF2-40B4-BE49-F238E27FC236}">
                <a16:creationId xmlns:a16="http://schemas.microsoft.com/office/drawing/2014/main" id="{581AFCFC-4478-46B5-8467-3239E5480F9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20</a:t>
            </a:r>
          </a:p>
        </p:txBody>
      </p:sp>
      <p:sp>
        <p:nvSpPr>
          <p:cNvPr id="107" name="Rectangle: Rounded Corners 105">
            <a:extLst>
              <a:ext uri="{FF2B5EF4-FFF2-40B4-BE49-F238E27FC236}">
                <a16:creationId xmlns:a16="http://schemas.microsoft.com/office/drawing/2014/main" id="{E7D6436C-14D6-48D7-A5E6-C56563FFC26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19</a:t>
            </a:r>
          </a:p>
        </p:txBody>
      </p:sp>
      <p:sp>
        <p:nvSpPr>
          <p:cNvPr id="108" name="Rectangle: Rounded Corners 106">
            <a:extLst>
              <a:ext uri="{FF2B5EF4-FFF2-40B4-BE49-F238E27FC236}">
                <a16:creationId xmlns:a16="http://schemas.microsoft.com/office/drawing/2014/main" id="{0A6832B7-5DE1-41CA-A9CF-792249944CA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18</a:t>
            </a:r>
          </a:p>
        </p:txBody>
      </p:sp>
      <p:sp>
        <p:nvSpPr>
          <p:cNvPr id="109" name="Rectangle: Rounded Corners 107">
            <a:extLst>
              <a:ext uri="{FF2B5EF4-FFF2-40B4-BE49-F238E27FC236}">
                <a16:creationId xmlns:a16="http://schemas.microsoft.com/office/drawing/2014/main" id="{9520D2E0-738F-4D09-91E2-6BFECF7D39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17</a:t>
            </a:r>
          </a:p>
        </p:txBody>
      </p:sp>
      <p:sp>
        <p:nvSpPr>
          <p:cNvPr id="110" name="Rectangle: Rounded Corners 108">
            <a:extLst>
              <a:ext uri="{FF2B5EF4-FFF2-40B4-BE49-F238E27FC236}">
                <a16:creationId xmlns:a16="http://schemas.microsoft.com/office/drawing/2014/main" id="{9854B76B-FE58-41E1-8FC8-EEC39A8425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16</a:t>
            </a:r>
          </a:p>
        </p:txBody>
      </p:sp>
      <p:sp>
        <p:nvSpPr>
          <p:cNvPr id="111" name="Rectangle: Rounded Corners 109">
            <a:extLst>
              <a:ext uri="{FF2B5EF4-FFF2-40B4-BE49-F238E27FC236}">
                <a16:creationId xmlns:a16="http://schemas.microsoft.com/office/drawing/2014/main" id="{6EF475BF-1F06-4F35-A10F-F23234CB897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15</a:t>
            </a:r>
          </a:p>
        </p:txBody>
      </p:sp>
      <p:sp>
        <p:nvSpPr>
          <p:cNvPr id="112" name="Rectangle: Rounded Corners 110">
            <a:extLst>
              <a:ext uri="{FF2B5EF4-FFF2-40B4-BE49-F238E27FC236}">
                <a16:creationId xmlns:a16="http://schemas.microsoft.com/office/drawing/2014/main" id="{F38CAC2B-0FBD-49DA-9A8A-6031CA567B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14</a:t>
            </a:r>
          </a:p>
        </p:txBody>
      </p:sp>
      <p:sp>
        <p:nvSpPr>
          <p:cNvPr id="113" name="Rectangle: Rounded Corners 111">
            <a:extLst>
              <a:ext uri="{FF2B5EF4-FFF2-40B4-BE49-F238E27FC236}">
                <a16:creationId xmlns:a16="http://schemas.microsoft.com/office/drawing/2014/main" id="{7ABE033D-126B-41C1-B1E5-FE94F28DD9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13</a:t>
            </a:r>
          </a:p>
        </p:txBody>
      </p:sp>
      <p:sp>
        <p:nvSpPr>
          <p:cNvPr id="114" name="Rectangle: Rounded Corners 112">
            <a:extLst>
              <a:ext uri="{FF2B5EF4-FFF2-40B4-BE49-F238E27FC236}">
                <a16:creationId xmlns:a16="http://schemas.microsoft.com/office/drawing/2014/main" id="{5AD3546E-39F9-4CCF-87BD-E03C83359FA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12</a:t>
            </a:r>
          </a:p>
        </p:txBody>
      </p:sp>
      <p:sp>
        <p:nvSpPr>
          <p:cNvPr id="115" name="Rectangle: Rounded Corners 113">
            <a:extLst>
              <a:ext uri="{FF2B5EF4-FFF2-40B4-BE49-F238E27FC236}">
                <a16:creationId xmlns:a16="http://schemas.microsoft.com/office/drawing/2014/main" id="{E36FCB8F-D24C-4BE6-8BA0-7C2AB472C0E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11</a:t>
            </a:r>
          </a:p>
        </p:txBody>
      </p:sp>
      <p:sp>
        <p:nvSpPr>
          <p:cNvPr id="116" name="Rectangle: Rounded Corners 114">
            <a:extLst>
              <a:ext uri="{FF2B5EF4-FFF2-40B4-BE49-F238E27FC236}">
                <a16:creationId xmlns:a16="http://schemas.microsoft.com/office/drawing/2014/main" id="{47850E9D-0D34-4F37-A117-24B164992AF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10</a:t>
            </a:r>
          </a:p>
        </p:txBody>
      </p:sp>
      <p:sp>
        <p:nvSpPr>
          <p:cNvPr id="117" name="Rectangle: Rounded Corners 115">
            <a:extLst>
              <a:ext uri="{FF2B5EF4-FFF2-40B4-BE49-F238E27FC236}">
                <a16:creationId xmlns:a16="http://schemas.microsoft.com/office/drawing/2014/main" id="{0C839A7C-BFD7-48F1-9E84-D79F865810A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09</a:t>
            </a:r>
          </a:p>
        </p:txBody>
      </p:sp>
      <p:sp>
        <p:nvSpPr>
          <p:cNvPr id="118" name="Rectangle: Rounded Corners 116">
            <a:extLst>
              <a:ext uri="{FF2B5EF4-FFF2-40B4-BE49-F238E27FC236}">
                <a16:creationId xmlns:a16="http://schemas.microsoft.com/office/drawing/2014/main" id="{D09F946D-26C7-4C0C-A9EF-379011192D6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08</a:t>
            </a:r>
          </a:p>
        </p:txBody>
      </p:sp>
      <p:sp>
        <p:nvSpPr>
          <p:cNvPr id="119" name="Rectangle: Rounded Corners 117">
            <a:extLst>
              <a:ext uri="{FF2B5EF4-FFF2-40B4-BE49-F238E27FC236}">
                <a16:creationId xmlns:a16="http://schemas.microsoft.com/office/drawing/2014/main" id="{D8B5A074-3E9E-413D-A5EE-4191B4AFCE1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07</a:t>
            </a:r>
          </a:p>
        </p:txBody>
      </p:sp>
      <p:sp>
        <p:nvSpPr>
          <p:cNvPr id="120" name="Rectangle: Rounded Corners 118">
            <a:extLst>
              <a:ext uri="{FF2B5EF4-FFF2-40B4-BE49-F238E27FC236}">
                <a16:creationId xmlns:a16="http://schemas.microsoft.com/office/drawing/2014/main" id="{045F8BD9-09FC-4F31-8615-DF70AA70DE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06</a:t>
            </a:r>
          </a:p>
        </p:txBody>
      </p:sp>
      <p:sp>
        <p:nvSpPr>
          <p:cNvPr id="121" name="Rectangle: Rounded Corners 119">
            <a:extLst>
              <a:ext uri="{FF2B5EF4-FFF2-40B4-BE49-F238E27FC236}">
                <a16:creationId xmlns:a16="http://schemas.microsoft.com/office/drawing/2014/main" id="{6033B4AF-5A97-4354-A082-60906A7323A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05</a:t>
            </a:r>
          </a:p>
        </p:txBody>
      </p:sp>
      <p:sp>
        <p:nvSpPr>
          <p:cNvPr id="122" name="Rectangle: Rounded Corners 120">
            <a:extLst>
              <a:ext uri="{FF2B5EF4-FFF2-40B4-BE49-F238E27FC236}">
                <a16:creationId xmlns:a16="http://schemas.microsoft.com/office/drawing/2014/main" id="{0C47BE9A-3E31-44F9-B8E5-DD96F1D0C95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04</a:t>
            </a:r>
          </a:p>
        </p:txBody>
      </p:sp>
      <p:sp>
        <p:nvSpPr>
          <p:cNvPr id="123" name="Rectangle: Rounded Corners 121">
            <a:extLst>
              <a:ext uri="{FF2B5EF4-FFF2-40B4-BE49-F238E27FC236}">
                <a16:creationId xmlns:a16="http://schemas.microsoft.com/office/drawing/2014/main" id="{59CF9923-AA2A-4FB9-BC25-3092A2789D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03</a:t>
            </a:r>
          </a:p>
        </p:txBody>
      </p:sp>
      <p:sp>
        <p:nvSpPr>
          <p:cNvPr id="124" name="Rectangle: Rounded Corners 122">
            <a:extLst>
              <a:ext uri="{FF2B5EF4-FFF2-40B4-BE49-F238E27FC236}">
                <a16:creationId xmlns:a16="http://schemas.microsoft.com/office/drawing/2014/main" id="{0BB7749A-F808-4666-89F0-2A87378E7FC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02</a:t>
            </a:r>
          </a:p>
        </p:txBody>
      </p:sp>
      <p:sp>
        <p:nvSpPr>
          <p:cNvPr id="125" name="Rectangle: Rounded Corners 123">
            <a:extLst>
              <a:ext uri="{FF2B5EF4-FFF2-40B4-BE49-F238E27FC236}">
                <a16:creationId xmlns:a16="http://schemas.microsoft.com/office/drawing/2014/main" id="{C745544E-4F5B-4696-8760-C31F052B6CB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01</a:t>
            </a:r>
          </a:p>
        </p:txBody>
      </p:sp>
      <p:sp>
        <p:nvSpPr>
          <p:cNvPr id="126" name="Rectangle: Rounded Corners 124">
            <a:extLst>
              <a:ext uri="{FF2B5EF4-FFF2-40B4-BE49-F238E27FC236}">
                <a16:creationId xmlns:a16="http://schemas.microsoft.com/office/drawing/2014/main" id="{7CFD3903-C8DA-4B2F-8842-521D41CD86C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00</a:t>
            </a:r>
          </a:p>
        </p:txBody>
      </p:sp>
      <p:sp>
        <p:nvSpPr>
          <p:cNvPr id="127" name="Rectangle: Rounded Corners 125">
            <a:extLst>
              <a:ext uri="{FF2B5EF4-FFF2-40B4-BE49-F238E27FC236}">
                <a16:creationId xmlns:a16="http://schemas.microsoft.com/office/drawing/2014/main" id="{9469AECA-7C3A-4DAA-A37F-BEC486AB3E1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59</a:t>
            </a:r>
          </a:p>
        </p:txBody>
      </p:sp>
      <p:sp>
        <p:nvSpPr>
          <p:cNvPr id="128" name="Rectangle: Rounded Corners 126">
            <a:extLst>
              <a:ext uri="{FF2B5EF4-FFF2-40B4-BE49-F238E27FC236}">
                <a16:creationId xmlns:a16="http://schemas.microsoft.com/office/drawing/2014/main" id="{2AACBEEA-41FC-449B-9579-7BE8431678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58</a:t>
            </a:r>
          </a:p>
        </p:txBody>
      </p:sp>
      <p:sp>
        <p:nvSpPr>
          <p:cNvPr id="129" name="Rectangle: Rounded Corners 127">
            <a:extLst>
              <a:ext uri="{FF2B5EF4-FFF2-40B4-BE49-F238E27FC236}">
                <a16:creationId xmlns:a16="http://schemas.microsoft.com/office/drawing/2014/main" id="{1DA8B4BC-958C-4AC7-A069-A3A5AE75FE5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57</a:t>
            </a:r>
          </a:p>
        </p:txBody>
      </p:sp>
      <p:sp>
        <p:nvSpPr>
          <p:cNvPr id="130" name="Rectangle: Rounded Corners 128">
            <a:extLst>
              <a:ext uri="{FF2B5EF4-FFF2-40B4-BE49-F238E27FC236}">
                <a16:creationId xmlns:a16="http://schemas.microsoft.com/office/drawing/2014/main" id="{C3435C5A-E89F-4488-8E44-EF960205E48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56</a:t>
            </a:r>
          </a:p>
        </p:txBody>
      </p:sp>
      <p:sp>
        <p:nvSpPr>
          <p:cNvPr id="131" name="Rectangle: Rounded Corners 129">
            <a:extLst>
              <a:ext uri="{FF2B5EF4-FFF2-40B4-BE49-F238E27FC236}">
                <a16:creationId xmlns:a16="http://schemas.microsoft.com/office/drawing/2014/main" id="{C5B7E97D-343D-4290-B5BE-8C0E766B1D0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55</a:t>
            </a:r>
          </a:p>
        </p:txBody>
      </p:sp>
      <p:sp>
        <p:nvSpPr>
          <p:cNvPr id="132" name="Rectangle: Rounded Corners 130">
            <a:extLst>
              <a:ext uri="{FF2B5EF4-FFF2-40B4-BE49-F238E27FC236}">
                <a16:creationId xmlns:a16="http://schemas.microsoft.com/office/drawing/2014/main" id="{489E9D00-8E24-486A-90EC-5B538BD38C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54</a:t>
            </a:r>
          </a:p>
        </p:txBody>
      </p:sp>
      <p:sp>
        <p:nvSpPr>
          <p:cNvPr id="133" name="Rectangle: Rounded Corners 131">
            <a:extLst>
              <a:ext uri="{FF2B5EF4-FFF2-40B4-BE49-F238E27FC236}">
                <a16:creationId xmlns:a16="http://schemas.microsoft.com/office/drawing/2014/main" id="{46A8485B-BB1A-46D4-84D0-8553E186C05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53</a:t>
            </a:r>
          </a:p>
        </p:txBody>
      </p:sp>
      <p:sp>
        <p:nvSpPr>
          <p:cNvPr id="134" name="Rectangle: Rounded Corners 132">
            <a:extLst>
              <a:ext uri="{FF2B5EF4-FFF2-40B4-BE49-F238E27FC236}">
                <a16:creationId xmlns:a16="http://schemas.microsoft.com/office/drawing/2014/main" id="{BF2506A6-948A-4054-964F-CCECFC2BE50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52</a:t>
            </a:r>
          </a:p>
        </p:txBody>
      </p:sp>
      <p:sp>
        <p:nvSpPr>
          <p:cNvPr id="135" name="Rectangle: Rounded Corners 133">
            <a:extLst>
              <a:ext uri="{FF2B5EF4-FFF2-40B4-BE49-F238E27FC236}">
                <a16:creationId xmlns:a16="http://schemas.microsoft.com/office/drawing/2014/main" id="{16E25A96-3EF2-4AB4-B74A-0E22026B494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51</a:t>
            </a:r>
          </a:p>
        </p:txBody>
      </p:sp>
      <p:sp>
        <p:nvSpPr>
          <p:cNvPr id="136" name="Rectangle: Rounded Corners 134">
            <a:extLst>
              <a:ext uri="{FF2B5EF4-FFF2-40B4-BE49-F238E27FC236}">
                <a16:creationId xmlns:a16="http://schemas.microsoft.com/office/drawing/2014/main" id="{9A828F1B-0036-4D71-A052-12110091712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50</a:t>
            </a:r>
          </a:p>
        </p:txBody>
      </p:sp>
      <p:sp>
        <p:nvSpPr>
          <p:cNvPr id="137" name="Rectangle: Rounded Corners 135">
            <a:extLst>
              <a:ext uri="{FF2B5EF4-FFF2-40B4-BE49-F238E27FC236}">
                <a16:creationId xmlns:a16="http://schemas.microsoft.com/office/drawing/2014/main" id="{5C86D274-946D-4BC5-8976-A391DED16B5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49</a:t>
            </a:r>
          </a:p>
        </p:txBody>
      </p:sp>
      <p:sp>
        <p:nvSpPr>
          <p:cNvPr id="138" name="Rectangle: Rounded Corners 136">
            <a:extLst>
              <a:ext uri="{FF2B5EF4-FFF2-40B4-BE49-F238E27FC236}">
                <a16:creationId xmlns:a16="http://schemas.microsoft.com/office/drawing/2014/main" id="{2567616E-784E-4FCC-85C5-C49D60A2AF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48</a:t>
            </a:r>
          </a:p>
        </p:txBody>
      </p:sp>
      <p:sp>
        <p:nvSpPr>
          <p:cNvPr id="139" name="Rectangle: Rounded Corners 137">
            <a:extLst>
              <a:ext uri="{FF2B5EF4-FFF2-40B4-BE49-F238E27FC236}">
                <a16:creationId xmlns:a16="http://schemas.microsoft.com/office/drawing/2014/main" id="{830A6B62-21C5-4294-8EDA-7F5A374797A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47</a:t>
            </a:r>
          </a:p>
        </p:txBody>
      </p:sp>
      <p:sp>
        <p:nvSpPr>
          <p:cNvPr id="140" name="Rectangle: Rounded Corners 138">
            <a:extLst>
              <a:ext uri="{FF2B5EF4-FFF2-40B4-BE49-F238E27FC236}">
                <a16:creationId xmlns:a16="http://schemas.microsoft.com/office/drawing/2014/main" id="{5ECB8C42-A78A-44EC-BAC8-FEC246B57FF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46</a:t>
            </a:r>
          </a:p>
        </p:txBody>
      </p:sp>
      <p:sp>
        <p:nvSpPr>
          <p:cNvPr id="141" name="Rectangle: Rounded Corners 139">
            <a:extLst>
              <a:ext uri="{FF2B5EF4-FFF2-40B4-BE49-F238E27FC236}">
                <a16:creationId xmlns:a16="http://schemas.microsoft.com/office/drawing/2014/main" id="{7E9FEDD3-D963-4400-8591-5C849A3A78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45</a:t>
            </a:r>
          </a:p>
        </p:txBody>
      </p:sp>
      <p:sp>
        <p:nvSpPr>
          <p:cNvPr id="142" name="Rectangle: Rounded Corners 140">
            <a:extLst>
              <a:ext uri="{FF2B5EF4-FFF2-40B4-BE49-F238E27FC236}">
                <a16:creationId xmlns:a16="http://schemas.microsoft.com/office/drawing/2014/main" id="{2E0AE397-4337-4357-9CD2-3CF8B2A3950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44</a:t>
            </a:r>
          </a:p>
        </p:txBody>
      </p:sp>
      <p:sp>
        <p:nvSpPr>
          <p:cNvPr id="143" name="Rectangle: Rounded Corners 141">
            <a:extLst>
              <a:ext uri="{FF2B5EF4-FFF2-40B4-BE49-F238E27FC236}">
                <a16:creationId xmlns:a16="http://schemas.microsoft.com/office/drawing/2014/main" id="{04DC9D4A-2A7F-4FF1-A964-1863D6F4274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43</a:t>
            </a:r>
          </a:p>
        </p:txBody>
      </p:sp>
      <p:sp>
        <p:nvSpPr>
          <p:cNvPr id="144" name="Rectangle: Rounded Corners 142">
            <a:extLst>
              <a:ext uri="{FF2B5EF4-FFF2-40B4-BE49-F238E27FC236}">
                <a16:creationId xmlns:a16="http://schemas.microsoft.com/office/drawing/2014/main" id="{C62DE3EA-2071-4762-BCAA-11F2AE2A359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42</a:t>
            </a:r>
          </a:p>
        </p:txBody>
      </p:sp>
      <p:sp>
        <p:nvSpPr>
          <p:cNvPr id="145" name="Rectangle: Rounded Corners 143">
            <a:extLst>
              <a:ext uri="{FF2B5EF4-FFF2-40B4-BE49-F238E27FC236}">
                <a16:creationId xmlns:a16="http://schemas.microsoft.com/office/drawing/2014/main" id="{FF98C424-72B7-4270-BE55-875C31C749E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41</a:t>
            </a:r>
          </a:p>
        </p:txBody>
      </p:sp>
      <p:sp>
        <p:nvSpPr>
          <p:cNvPr id="146" name="Rectangle: Rounded Corners 144">
            <a:extLst>
              <a:ext uri="{FF2B5EF4-FFF2-40B4-BE49-F238E27FC236}">
                <a16:creationId xmlns:a16="http://schemas.microsoft.com/office/drawing/2014/main" id="{EC5557A4-DD93-4F65-903C-3F9FED8FFA6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40</a:t>
            </a:r>
          </a:p>
        </p:txBody>
      </p:sp>
      <p:sp>
        <p:nvSpPr>
          <p:cNvPr id="147" name="Rectangle: Rounded Corners 145">
            <a:extLst>
              <a:ext uri="{FF2B5EF4-FFF2-40B4-BE49-F238E27FC236}">
                <a16:creationId xmlns:a16="http://schemas.microsoft.com/office/drawing/2014/main" id="{920A8483-E618-44CD-A323-AB00AB749BE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39</a:t>
            </a:r>
          </a:p>
        </p:txBody>
      </p:sp>
      <p:sp>
        <p:nvSpPr>
          <p:cNvPr id="148" name="Rectangle: Rounded Corners 146">
            <a:extLst>
              <a:ext uri="{FF2B5EF4-FFF2-40B4-BE49-F238E27FC236}">
                <a16:creationId xmlns:a16="http://schemas.microsoft.com/office/drawing/2014/main" id="{5347BA59-A685-499B-A3A0-423A8A1FF1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38</a:t>
            </a:r>
          </a:p>
        </p:txBody>
      </p:sp>
      <p:sp>
        <p:nvSpPr>
          <p:cNvPr id="149" name="Rectangle: Rounded Corners 147">
            <a:extLst>
              <a:ext uri="{FF2B5EF4-FFF2-40B4-BE49-F238E27FC236}">
                <a16:creationId xmlns:a16="http://schemas.microsoft.com/office/drawing/2014/main" id="{0D0F3284-250B-4DB0-BECE-07568308485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37</a:t>
            </a:r>
          </a:p>
        </p:txBody>
      </p:sp>
      <p:sp>
        <p:nvSpPr>
          <p:cNvPr id="150" name="Rectangle: Rounded Corners 148">
            <a:extLst>
              <a:ext uri="{FF2B5EF4-FFF2-40B4-BE49-F238E27FC236}">
                <a16:creationId xmlns:a16="http://schemas.microsoft.com/office/drawing/2014/main" id="{7F7FEBF4-A581-42CC-BE08-C1F563FBCB0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36</a:t>
            </a:r>
          </a:p>
        </p:txBody>
      </p:sp>
      <p:sp>
        <p:nvSpPr>
          <p:cNvPr id="151" name="Rectangle: Rounded Corners 149">
            <a:extLst>
              <a:ext uri="{FF2B5EF4-FFF2-40B4-BE49-F238E27FC236}">
                <a16:creationId xmlns:a16="http://schemas.microsoft.com/office/drawing/2014/main" id="{D86169BE-2383-48F5-9C09-37D04D4731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35</a:t>
            </a:r>
          </a:p>
        </p:txBody>
      </p:sp>
      <p:sp>
        <p:nvSpPr>
          <p:cNvPr id="152" name="Rectangle: Rounded Corners 150">
            <a:extLst>
              <a:ext uri="{FF2B5EF4-FFF2-40B4-BE49-F238E27FC236}">
                <a16:creationId xmlns:a16="http://schemas.microsoft.com/office/drawing/2014/main" id="{BE771E9C-73F2-453E-A9EF-CDFF3076D17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34</a:t>
            </a:r>
          </a:p>
        </p:txBody>
      </p:sp>
      <p:sp>
        <p:nvSpPr>
          <p:cNvPr id="153" name="Rectangle: Rounded Corners 151">
            <a:extLst>
              <a:ext uri="{FF2B5EF4-FFF2-40B4-BE49-F238E27FC236}">
                <a16:creationId xmlns:a16="http://schemas.microsoft.com/office/drawing/2014/main" id="{968C1B66-28C9-4070-B6AA-4715CBE06B7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43</a:t>
            </a:r>
          </a:p>
        </p:txBody>
      </p:sp>
      <p:sp>
        <p:nvSpPr>
          <p:cNvPr id="154" name="Rectangle: Rounded Corners 152">
            <a:extLst>
              <a:ext uri="{FF2B5EF4-FFF2-40B4-BE49-F238E27FC236}">
                <a16:creationId xmlns:a16="http://schemas.microsoft.com/office/drawing/2014/main" id="{8A5001A9-7B40-4F56-959D-755EB293FA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32</a:t>
            </a:r>
          </a:p>
        </p:txBody>
      </p:sp>
      <p:sp>
        <p:nvSpPr>
          <p:cNvPr id="155" name="Rectangle: Rounded Corners 153">
            <a:extLst>
              <a:ext uri="{FF2B5EF4-FFF2-40B4-BE49-F238E27FC236}">
                <a16:creationId xmlns:a16="http://schemas.microsoft.com/office/drawing/2014/main" id="{814FDA04-0BB1-479F-BD6A-6A3C87494CD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31</a:t>
            </a:r>
          </a:p>
        </p:txBody>
      </p:sp>
      <p:sp>
        <p:nvSpPr>
          <p:cNvPr id="156" name="Rectangle: Rounded Corners 154">
            <a:extLst>
              <a:ext uri="{FF2B5EF4-FFF2-40B4-BE49-F238E27FC236}">
                <a16:creationId xmlns:a16="http://schemas.microsoft.com/office/drawing/2014/main" id="{5DEE4CEB-E13F-4E54-9CAB-8082B7CE536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30</a:t>
            </a:r>
          </a:p>
        </p:txBody>
      </p:sp>
      <p:sp>
        <p:nvSpPr>
          <p:cNvPr id="157" name="Rectangle: Rounded Corners 155">
            <a:extLst>
              <a:ext uri="{FF2B5EF4-FFF2-40B4-BE49-F238E27FC236}">
                <a16:creationId xmlns:a16="http://schemas.microsoft.com/office/drawing/2014/main" id="{B341448D-0B2C-4AFD-AA4E-8CC6050E422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29</a:t>
            </a:r>
          </a:p>
        </p:txBody>
      </p:sp>
      <p:sp>
        <p:nvSpPr>
          <p:cNvPr id="158" name="Rectangle: Rounded Corners 156">
            <a:extLst>
              <a:ext uri="{FF2B5EF4-FFF2-40B4-BE49-F238E27FC236}">
                <a16:creationId xmlns:a16="http://schemas.microsoft.com/office/drawing/2014/main" id="{0D7F1BF5-CF44-4984-93AE-4CFF6E8860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28</a:t>
            </a:r>
          </a:p>
        </p:txBody>
      </p:sp>
      <p:sp>
        <p:nvSpPr>
          <p:cNvPr id="159" name="Rectangle: Rounded Corners 157">
            <a:extLst>
              <a:ext uri="{FF2B5EF4-FFF2-40B4-BE49-F238E27FC236}">
                <a16:creationId xmlns:a16="http://schemas.microsoft.com/office/drawing/2014/main" id="{6E3BC4C4-823B-441E-A0BB-9E7E2B2726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27</a:t>
            </a:r>
          </a:p>
        </p:txBody>
      </p:sp>
      <p:sp>
        <p:nvSpPr>
          <p:cNvPr id="160" name="Rectangle: Rounded Corners 158">
            <a:extLst>
              <a:ext uri="{FF2B5EF4-FFF2-40B4-BE49-F238E27FC236}">
                <a16:creationId xmlns:a16="http://schemas.microsoft.com/office/drawing/2014/main" id="{88793236-B96A-4072-BE01-1AD05643F3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26</a:t>
            </a:r>
          </a:p>
        </p:txBody>
      </p:sp>
      <p:sp>
        <p:nvSpPr>
          <p:cNvPr id="161" name="Rectangle: Rounded Corners 159">
            <a:extLst>
              <a:ext uri="{FF2B5EF4-FFF2-40B4-BE49-F238E27FC236}">
                <a16:creationId xmlns:a16="http://schemas.microsoft.com/office/drawing/2014/main" id="{BC8857BE-A132-4784-AC9E-DAF6C404D9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25</a:t>
            </a:r>
          </a:p>
        </p:txBody>
      </p:sp>
      <p:sp>
        <p:nvSpPr>
          <p:cNvPr id="162" name="Rectangle: Rounded Corners 160">
            <a:extLst>
              <a:ext uri="{FF2B5EF4-FFF2-40B4-BE49-F238E27FC236}">
                <a16:creationId xmlns:a16="http://schemas.microsoft.com/office/drawing/2014/main" id="{686B9027-29E9-4024-938E-43D222270C9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24</a:t>
            </a:r>
          </a:p>
        </p:txBody>
      </p:sp>
      <p:sp>
        <p:nvSpPr>
          <p:cNvPr id="163" name="Rectangle: Rounded Corners 161">
            <a:extLst>
              <a:ext uri="{FF2B5EF4-FFF2-40B4-BE49-F238E27FC236}">
                <a16:creationId xmlns:a16="http://schemas.microsoft.com/office/drawing/2014/main" id="{113214FA-CCEC-44B9-AB7B-04B9495DBC8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23</a:t>
            </a:r>
          </a:p>
        </p:txBody>
      </p:sp>
      <p:sp>
        <p:nvSpPr>
          <p:cNvPr id="164" name="Rectangle: Rounded Corners 162">
            <a:extLst>
              <a:ext uri="{FF2B5EF4-FFF2-40B4-BE49-F238E27FC236}">
                <a16:creationId xmlns:a16="http://schemas.microsoft.com/office/drawing/2014/main" id="{C0B71CE7-26B1-4AB8-8849-F5D19A608F6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22</a:t>
            </a:r>
          </a:p>
        </p:txBody>
      </p:sp>
      <p:sp>
        <p:nvSpPr>
          <p:cNvPr id="165" name="Rectangle: Rounded Corners 163">
            <a:extLst>
              <a:ext uri="{FF2B5EF4-FFF2-40B4-BE49-F238E27FC236}">
                <a16:creationId xmlns:a16="http://schemas.microsoft.com/office/drawing/2014/main" id="{4F517DE3-294F-4F4B-B100-095C056E80E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21</a:t>
            </a:r>
          </a:p>
        </p:txBody>
      </p:sp>
      <p:sp>
        <p:nvSpPr>
          <p:cNvPr id="166" name="Rectangle: Rounded Corners 164">
            <a:extLst>
              <a:ext uri="{FF2B5EF4-FFF2-40B4-BE49-F238E27FC236}">
                <a16:creationId xmlns:a16="http://schemas.microsoft.com/office/drawing/2014/main" id="{56EE57BA-F071-465B-A36D-330D9653E57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20</a:t>
            </a:r>
          </a:p>
        </p:txBody>
      </p:sp>
      <p:sp>
        <p:nvSpPr>
          <p:cNvPr id="167" name="Rectangle: Rounded Corners 165">
            <a:extLst>
              <a:ext uri="{FF2B5EF4-FFF2-40B4-BE49-F238E27FC236}">
                <a16:creationId xmlns:a16="http://schemas.microsoft.com/office/drawing/2014/main" id="{DBA8F11A-01F2-42AE-B4C7-224205CFE01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19</a:t>
            </a:r>
          </a:p>
        </p:txBody>
      </p:sp>
      <p:sp>
        <p:nvSpPr>
          <p:cNvPr id="168" name="Rectangle: Rounded Corners 166">
            <a:extLst>
              <a:ext uri="{FF2B5EF4-FFF2-40B4-BE49-F238E27FC236}">
                <a16:creationId xmlns:a16="http://schemas.microsoft.com/office/drawing/2014/main" id="{68F97C3A-BC6D-4838-AA2E-B8D4EA0DD16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18</a:t>
            </a:r>
          </a:p>
        </p:txBody>
      </p:sp>
      <p:sp>
        <p:nvSpPr>
          <p:cNvPr id="169" name="Rectangle: Rounded Corners 167">
            <a:extLst>
              <a:ext uri="{FF2B5EF4-FFF2-40B4-BE49-F238E27FC236}">
                <a16:creationId xmlns:a16="http://schemas.microsoft.com/office/drawing/2014/main" id="{499B0D9E-C4E4-46EF-9FE6-463564972FF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17</a:t>
            </a:r>
          </a:p>
        </p:txBody>
      </p:sp>
      <p:sp>
        <p:nvSpPr>
          <p:cNvPr id="170" name="Rectangle: Rounded Corners 168">
            <a:extLst>
              <a:ext uri="{FF2B5EF4-FFF2-40B4-BE49-F238E27FC236}">
                <a16:creationId xmlns:a16="http://schemas.microsoft.com/office/drawing/2014/main" id="{1231150D-3145-4F76-B57B-BC7C636068D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16</a:t>
            </a:r>
          </a:p>
        </p:txBody>
      </p:sp>
      <p:sp>
        <p:nvSpPr>
          <p:cNvPr id="171" name="Rectangle: Rounded Corners 169">
            <a:extLst>
              <a:ext uri="{FF2B5EF4-FFF2-40B4-BE49-F238E27FC236}">
                <a16:creationId xmlns:a16="http://schemas.microsoft.com/office/drawing/2014/main" id="{0B91E6A0-8D6E-49C5-B10B-BB1CF37B81A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15</a:t>
            </a:r>
          </a:p>
        </p:txBody>
      </p:sp>
      <p:sp>
        <p:nvSpPr>
          <p:cNvPr id="172" name="Rectangle: Rounded Corners 170">
            <a:extLst>
              <a:ext uri="{FF2B5EF4-FFF2-40B4-BE49-F238E27FC236}">
                <a16:creationId xmlns:a16="http://schemas.microsoft.com/office/drawing/2014/main" id="{38026127-711B-435B-94DE-DB6E149DC71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14</a:t>
            </a:r>
          </a:p>
        </p:txBody>
      </p:sp>
      <p:sp>
        <p:nvSpPr>
          <p:cNvPr id="173" name="Rectangle: Rounded Corners 171">
            <a:extLst>
              <a:ext uri="{FF2B5EF4-FFF2-40B4-BE49-F238E27FC236}">
                <a16:creationId xmlns:a16="http://schemas.microsoft.com/office/drawing/2014/main" id="{C14C8319-0B3A-487C-9EE4-F983C356254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13</a:t>
            </a:r>
          </a:p>
        </p:txBody>
      </p:sp>
      <p:sp>
        <p:nvSpPr>
          <p:cNvPr id="174" name="Rectangle: Rounded Corners 172">
            <a:extLst>
              <a:ext uri="{FF2B5EF4-FFF2-40B4-BE49-F238E27FC236}">
                <a16:creationId xmlns:a16="http://schemas.microsoft.com/office/drawing/2014/main" id="{E9E2E2C0-B1DF-479D-9546-086E854B4CD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12</a:t>
            </a:r>
          </a:p>
        </p:txBody>
      </p:sp>
      <p:sp>
        <p:nvSpPr>
          <p:cNvPr id="175" name="Rectangle: Rounded Corners 173">
            <a:extLst>
              <a:ext uri="{FF2B5EF4-FFF2-40B4-BE49-F238E27FC236}">
                <a16:creationId xmlns:a16="http://schemas.microsoft.com/office/drawing/2014/main" id="{9C4BF873-A821-4628-97A8-D059937CAAF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11</a:t>
            </a:r>
          </a:p>
        </p:txBody>
      </p:sp>
      <p:sp>
        <p:nvSpPr>
          <p:cNvPr id="176" name="Rectangle: Rounded Corners 174">
            <a:extLst>
              <a:ext uri="{FF2B5EF4-FFF2-40B4-BE49-F238E27FC236}">
                <a16:creationId xmlns:a16="http://schemas.microsoft.com/office/drawing/2014/main" id="{52691D40-8C0E-4667-A610-1C54EA7D9EE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10</a:t>
            </a:r>
          </a:p>
        </p:txBody>
      </p:sp>
      <p:sp>
        <p:nvSpPr>
          <p:cNvPr id="177" name="Rectangle: Rounded Corners 175">
            <a:extLst>
              <a:ext uri="{FF2B5EF4-FFF2-40B4-BE49-F238E27FC236}">
                <a16:creationId xmlns:a16="http://schemas.microsoft.com/office/drawing/2014/main" id="{93E9F58F-BEA1-46C8-883A-2E2D092369E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09</a:t>
            </a:r>
          </a:p>
        </p:txBody>
      </p:sp>
      <p:sp>
        <p:nvSpPr>
          <p:cNvPr id="178" name="Rectangle: Rounded Corners 176">
            <a:extLst>
              <a:ext uri="{FF2B5EF4-FFF2-40B4-BE49-F238E27FC236}">
                <a16:creationId xmlns:a16="http://schemas.microsoft.com/office/drawing/2014/main" id="{23D056EC-DD40-48B3-8FE2-2B7113C71C1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08</a:t>
            </a:r>
          </a:p>
        </p:txBody>
      </p:sp>
      <p:sp>
        <p:nvSpPr>
          <p:cNvPr id="179" name="Rectangle: Rounded Corners 177">
            <a:extLst>
              <a:ext uri="{FF2B5EF4-FFF2-40B4-BE49-F238E27FC236}">
                <a16:creationId xmlns:a16="http://schemas.microsoft.com/office/drawing/2014/main" id="{90370E08-2678-4A2F-B297-15FB23DDD29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07</a:t>
            </a:r>
          </a:p>
        </p:txBody>
      </p:sp>
      <p:sp>
        <p:nvSpPr>
          <p:cNvPr id="180" name="Rectangle: Rounded Corners 178">
            <a:extLst>
              <a:ext uri="{FF2B5EF4-FFF2-40B4-BE49-F238E27FC236}">
                <a16:creationId xmlns:a16="http://schemas.microsoft.com/office/drawing/2014/main" id="{68B8FE45-45C7-4981-AAA5-E349D81F302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06</a:t>
            </a:r>
          </a:p>
        </p:txBody>
      </p:sp>
      <p:sp>
        <p:nvSpPr>
          <p:cNvPr id="181" name="Rectangle: Rounded Corners 179">
            <a:extLst>
              <a:ext uri="{FF2B5EF4-FFF2-40B4-BE49-F238E27FC236}">
                <a16:creationId xmlns:a16="http://schemas.microsoft.com/office/drawing/2014/main" id="{3F153729-FDBD-4EB4-AE34-FE8FDA2B9D2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05</a:t>
            </a:r>
          </a:p>
        </p:txBody>
      </p:sp>
      <p:sp>
        <p:nvSpPr>
          <p:cNvPr id="182" name="Rectangle: Rounded Corners 180">
            <a:extLst>
              <a:ext uri="{FF2B5EF4-FFF2-40B4-BE49-F238E27FC236}">
                <a16:creationId xmlns:a16="http://schemas.microsoft.com/office/drawing/2014/main" id="{C504947B-95BA-4E4E-806B-E6908ED53E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04</a:t>
            </a:r>
          </a:p>
        </p:txBody>
      </p:sp>
      <p:sp>
        <p:nvSpPr>
          <p:cNvPr id="183" name="Rectangle: Rounded Corners 181">
            <a:extLst>
              <a:ext uri="{FF2B5EF4-FFF2-40B4-BE49-F238E27FC236}">
                <a16:creationId xmlns:a16="http://schemas.microsoft.com/office/drawing/2014/main" id="{FA2AE9AA-DF6C-4198-8070-BE28C33BC93B}"/>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03</a:t>
            </a:r>
          </a:p>
        </p:txBody>
      </p:sp>
      <p:sp>
        <p:nvSpPr>
          <p:cNvPr id="184" name="Rectangle: Rounded Corners 182">
            <a:extLst>
              <a:ext uri="{FF2B5EF4-FFF2-40B4-BE49-F238E27FC236}">
                <a16:creationId xmlns:a16="http://schemas.microsoft.com/office/drawing/2014/main" id="{5574E918-FCCF-4F5A-8338-F0195D48D322}"/>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02</a:t>
            </a:r>
          </a:p>
        </p:txBody>
      </p:sp>
      <p:sp>
        <p:nvSpPr>
          <p:cNvPr id="185" name="Rectangle: Rounded Corners 183">
            <a:extLst>
              <a:ext uri="{FF2B5EF4-FFF2-40B4-BE49-F238E27FC236}">
                <a16:creationId xmlns:a16="http://schemas.microsoft.com/office/drawing/2014/main" id="{84498586-260B-44AC-9119-279CD8106F7A}"/>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01</a:t>
            </a:r>
          </a:p>
        </p:txBody>
      </p:sp>
      <p:sp>
        <p:nvSpPr>
          <p:cNvPr id="186" name="Rectangle: Rounded Corners 184">
            <a:extLst>
              <a:ext uri="{FF2B5EF4-FFF2-40B4-BE49-F238E27FC236}">
                <a16:creationId xmlns:a16="http://schemas.microsoft.com/office/drawing/2014/main" id="{07059D34-D489-4C48-9C01-029A2E8240D4}"/>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00</a:t>
            </a:r>
          </a:p>
        </p:txBody>
      </p:sp>
      <p:sp>
        <p:nvSpPr>
          <p:cNvPr id="187" name="Rectangle: Rounded Corners 186">
            <a:extLst>
              <a:ext uri="{FF2B5EF4-FFF2-40B4-BE49-F238E27FC236}">
                <a16:creationId xmlns:a16="http://schemas.microsoft.com/office/drawing/2014/main" id="{09BD8570-F3EE-4550-91DC-3636FF64E440}"/>
              </a:ext>
            </a:extLst>
          </p:cNvPr>
          <p:cNvSpPr/>
          <p:nvPr/>
        </p:nvSpPr>
        <p:spPr>
          <a:xfrm>
            <a:off x="7642573" y="280361"/>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203" name="Rectangle 202"/>
          <p:cNvSpPr/>
          <p:nvPr/>
        </p:nvSpPr>
        <p:spPr>
          <a:xfrm>
            <a:off x="685800" y="381000"/>
            <a:ext cx="6019800" cy="707886"/>
          </a:xfrm>
          <a:prstGeom prst="rect">
            <a:avLst/>
          </a:prstGeom>
        </p:spPr>
        <p:txBody>
          <a:bodyPr wrap="square">
            <a:spAutoFit/>
          </a:bodyPr>
          <a:lstStyle/>
          <a:p>
            <a:pPr algn="ctr"/>
            <a:r>
              <a:rPr lang="en-US" sz="4000" b="1" dirty="0">
                <a:solidFill>
                  <a:srgbClr val="FF0000"/>
                </a:solidFill>
                <a:cs typeface="Times New Roman" pitchFamily="18" charset="0"/>
              </a:rPr>
              <a:t>THẢO LUẬN</a:t>
            </a:r>
          </a:p>
        </p:txBody>
      </p:sp>
      <p:sp>
        <p:nvSpPr>
          <p:cNvPr id="189" name="Rectangle 188"/>
          <p:cNvSpPr/>
          <p:nvPr/>
        </p:nvSpPr>
        <p:spPr>
          <a:xfrm>
            <a:off x="76199" y="1106031"/>
            <a:ext cx="12344401" cy="1754326"/>
          </a:xfrm>
          <a:prstGeom prst="rect">
            <a:avLst/>
          </a:prstGeom>
        </p:spPr>
        <p:txBody>
          <a:bodyPr wrap="square">
            <a:spAutoFit/>
          </a:bodyPr>
          <a:lstStyle/>
          <a:p>
            <a:pPr algn="just"/>
            <a:r>
              <a:rPr lang="en-US" sz="2700" dirty="0" err="1">
                <a:solidFill>
                  <a:srgbClr val="0000CC"/>
                </a:solidFill>
                <a:cs typeface="Times New Roman" pitchFamily="18" charset="0"/>
              </a:rPr>
              <a:t>Hoạt</a:t>
            </a:r>
            <a:r>
              <a:rPr lang="en-US" sz="2700" dirty="0">
                <a:solidFill>
                  <a:srgbClr val="0000CC"/>
                </a:solidFill>
                <a:cs typeface="Times New Roman" pitchFamily="18" charset="0"/>
              </a:rPr>
              <a:t> </a:t>
            </a:r>
            <a:r>
              <a:rPr lang="en-US" sz="2700" dirty="0" err="1">
                <a:solidFill>
                  <a:srgbClr val="0000CC"/>
                </a:solidFill>
                <a:cs typeface="Times New Roman" pitchFamily="18" charset="0"/>
              </a:rPr>
              <a:t>động</a:t>
            </a:r>
            <a:r>
              <a:rPr lang="en-US" sz="2700" dirty="0">
                <a:solidFill>
                  <a:srgbClr val="0000CC"/>
                </a:solidFill>
                <a:cs typeface="Times New Roman" pitchFamily="18" charset="0"/>
              </a:rPr>
              <a:t> </a:t>
            </a:r>
            <a:r>
              <a:rPr lang="en-US" sz="2700" dirty="0" err="1">
                <a:solidFill>
                  <a:srgbClr val="0000CC"/>
                </a:solidFill>
                <a:cs typeface="Times New Roman" pitchFamily="18" charset="0"/>
              </a:rPr>
              <a:t>nhóm</a:t>
            </a:r>
            <a:r>
              <a:rPr lang="en-US" sz="2700" dirty="0">
                <a:solidFill>
                  <a:srgbClr val="0000CC"/>
                </a:solidFill>
                <a:cs typeface="Times New Roman" pitchFamily="18" charset="0"/>
              </a:rPr>
              <a:t> </a:t>
            </a:r>
            <a:r>
              <a:rPr lang="en-US" sz="2700" err="1">
                <a:solidFill>
                  <a:srgbClr val="0000CC"/>
                </a:solidFill>
                <a:cs typeface="Times New Roman" pitchFamily="18" charset="0"/>
              </a:rPr>
              <a:t>trong</a:t>
            </a:r>
            <a:r>
              <a:rPr lang="en-US" sz="2700">
                <a:solidFill>
                  <a:srgbClr val="0000CC"/>
                </a:solidFill>
                <a:cs typeface="Times New Roman" pitchFamily="18" charset="0"/>
              </a:rPr>
              <a:t> 3 </a:t>
            </a:r>
            <a:r>
              <a:rPr lang="en-US" sz="2700" dirty="0" err="1">
                <a:solidFill>
                  <a:srgbClr val="0000CC"/>
                </a:solidFill>
                <a:cs typeface="Times New Roman" pitchFamily="18" charset="0"/>
              </a:rPr>
              <a:t>phút</a:t>
            </a:r>
            <a:r>
              <a:rPr lang="en-US" sz="2700" dirty="0">
                <a:solidFill>
                  <a:srgbClr val="0000CC"/>
                </a:solidFill>
                <a:cs typeface="Times New Roman" pitchFamily="18" charset="0"/>
              </a:rPr>
              <a:t> </a:t>
            </a:r>
            <a:r>
              <a:rPr lang="en-US" sz="2700" dirty="0" err="1">
                <a:solidFill>
                  <a:srgbClr val="0000CC"/>
                </a:solidFill>
                <a:cs typeface="Times New Roman" pitchFamily="18" charset="0"/>
              </a:rPr>
              <a:t>trả</a:t>
            </a:r>
            <a:r>
              <a:rPr lang="en-US" sz="2700" dirty="0">
                <a:solidFill>
                  <a:srgbClr val="0000CC"/>
                </a:solidFill>
                <a:cs typeface="Times New Roman" pitchFamily="18" charset="0"/>
              </a:rPr>
              <a:t> </a:t>
            </a:r>
            <a:r>
              <a:rPr lang="en-US" sz="2700" dirty="0" err="1">
                <a:solidFill>
                  <a:srgbClr val="0000CC"/>
                </a:solidFill>
                <a:cs typeface="Times New Roman" pitchFamily="18" charset="0"/>
              </a:rPr>
              <a:t>lời</a:t>
            </a:r>
            <a:r>
              <a:rPr lang="en-US" sz="2700" dirty="0">
                <a:solidFill>
                  <a:srgbClr val="0000CC"/>
                </a:solidFill>
                <a:cs typeface="Times New Roman" pitchFamily="18" charset="0"/>
              </a:rPr>
              <a:t> </a:t>
            </a:r>
            <a:r>
              <a:rPr lang="en-US" sz="2700" dirty="0" err="1">
                <a:solidFill>
                  <a:srgbClr val="0000CC"/>
                </a:solidFill>
                <a:cs typeface="Times New Roman" pitchFamily="18" charset="0"/>
              </a:rPr>
              <a:t>câu</a:t>
            </a:r>
            <a:r>
              <a:rPr lang="en-US" sz="2700" dirty="0">
                <a:solidFill>
                  <a:srgbClr val="0000CC"/>
                </a:solidFill>
                <a:cs typeface="Times New Roman" pitchFamily="18" charset="0"/>
              </a:rPr>
              <a:t> </a:t>
            </a:r>
            <a:r>
              <a:rPr lang="en-US" sz="2700" dirty="0" err="1">
                <a:solidFill>
                  <a:srgbClr val="0000CC"/>
                </a:solidFill>
                <a:cs typeface="Times New Roman" pitchFamily="18" charset="0"/>
              </a:rPr>
              <a:t>hỏi</a:t>
            </a:r>
            <a:r>
              <a:rPr lang="en-US" sz="2700" dirty="0">
                <a:solidFill>
                  <a:srgbClr val="0000CC"/>
                </a:solidFill>
                <a:cs typeface="Times New Roman" pitchFamily="18" charset="0"/>
              </a:rPr>
              <a:t> </a:t>
            </a:r>
            <a:r>
              <a:rPr lang="en-US" sz="2700" dirty="0" err="1">
                <a:solidFill>
                  <a:srgbClr val="0000CC"/>
                </a:solidFill>
                <a:cs typeface="Times New Roman" pitchFamily="18" charset="0"/>
              </a:rPr>
              <a:t>sau</a:t>
            </a:r>
            <a:r>
              <a:rPr lang="en-US" sz="2700" dirty="0">
                <a:solidFill>
                  <a:srgbClr val="0000CC"/>
                </a:solidFill>
                <a:cs typeface="Times New Roman" pitchFamily="18" charset="0"/>
              </a:rPr>
              <a:t>:</a:t>
            </a:r>
          </a:p>
          <a:p>
            <a:r>
              <a:rPr lang="en-US" sz="2700" dirty="0">
                <a:solidFill>
                  <a:srgbClr val="0000CC"/>
                </a:solidFill>
                <a:cs typeface="Times New Roman" pitchFamily="18" charset="0"/>
              </a:rPr>
              <a:t>1. </a:t>
            </a:r>
            <a:r>
              <a:rPr lang="en-US" sz="2700" dirty="0" err="1">
                <a:solidFill>
                  <a:srgbClr val="0000CC"/>
                </a:solidFill>
                <a:cs typeface="Times New Roman" pitchFamily="18" charset="0"/>
              </a:rPr>
              <a:t>Trong</a:t>
            </a:r>
            <a:r>
              <a:rPr lang="en-US" sz="2700" dirty="0">
                <a:solidFill>
                  <a:srgbClr val="0000CC"/>
                </a:solidFill>
                <a:cs typeface="Times New Roman" pitchFamily="18" charset="0"/>
              </a:rPr>
              <a:t> Scratch </a:t>
            </a:r>
            <a:r>
              <a:rPr lang="en-US" sz="2700" dirty="0" err="1">
                <a:solidFill>
                  <a:srgbClr val="0000CC"/>
                </a:solidFill>
                <a:cs typeface="Times New Roman" pitchFamily="18" charset="0"/>
              </a:rPr>
              <a:t>có</a:t>
            </a:r>
            <a:r>
              <a:rPr lang="en-US" sz="2700" dirty="0">
                <a:solidFill>
                  <a:srgbClr val="0000CC"/>
                </a:solidFill>
                <a:cs typeface="Times New Roman" pitchFamily="18" charset="0"/>
              </a:rPr>
              <a:t> </a:t>
            </a:r>
            <a:r>
              <a:rPr lang="en-US" sz="2700" dirty="0" err="1">
                <a:solidFill>
                  <a:srgbClr val="0000CC"/>
                </a:solidFill>
                <a:cs typeface="Times New Roman" pitchFamily="18" charset="0"/>
              </a:rPr>
              <a:t>mấy</a:t>
            </a:r>
            <a:r>
              <a:rPr lang="en-US" sz="2700" dirty="0">
                <a:solidFill>
                  <a:srgbClr val="0000CC"/>
                </a:solidFill>
                <a:cs typeface="Times New Roman" pitchFamily="18" charset="0"/>
              </a:rPr>
              <a:t> </a:t>
            </a:r>
            <a:r>
              <a:rPr lang="en-US" sz="2700" dirty="0" err="1">
                <a:solidFill>
                  <a:srgbClr val="0000CC"/>
                </a:solidFill>
                <a:cs typeface="Times New Roman" pitchFamily="18" charset="0"/>
              </a:rPr>
              <a:t>khối</a:t>
            </a:r>
            <a:r>
              <a:rPr lang="en-US" sz="2700" dirty="0">
                <a:solidFill>
                  <a:srgbClr val="0000CC"/>
                </a:solidFill>
                <a:cs typeface="Times New Roman" pitchFamily="18" charset="0"/>
              </a:rPr>
              <a:t> </a:t>
            </a:r>
            <a:r>
              <a:rPr lang="en-US" sz="2700" dirty="0" err="1">
                <a:solidFill>
                  <a:srgbClr val="0000CC"/>
                </a:solidFill>
                <a:cs typeface="Times New Roman" pitchFamily="18" charset="0"/>
              </a:rPr>
              <a:t>lệnh</a:t>
            </a:r>
            <a:r>
              <a:rPr lang="en-US" sz="2700" dirty="0">
                <a:solidFill>
                  <a:srgbClr val="0000CC"/>
                </a:solidFill>
                <a:cs typeface="Times New Roman" pitchFamily="18" charset="0"/>
              </a:rPr>
              <a:t> </a:t>
            </a:r>
            <a:r>
              <a:rPr lang="en-US" sz="2700" dirty="0" err="1">
                <a:solidFill>
                  <a:srgbClr val="0000CC"/>
                </a:solidFill>
                <a:cs typeface="Times New Roman" pitchFamily="18" charset="0"/>
              </a:rPr>
              <a:t>thể</a:t>
            </a:r>
            <a:r>
              <a:rPr lang="en-US" sz="2700" dirty="0">
                <a:solidFill>
                  <a:srgbClr val="0000CC"/>
                </a:solidFill>
                <a:cs typeface="Times New Roman" pitchFamily="18" charset="0"/>
              </a:rPr>
              <a:t> </a:t>
            </a:r>
            <a:r>
              <a:rPr lang="en-US" sz="2700" dirty="0" err="1">
                <a:solidFill>
                  <a:srgbClr val="0000CC"/>
                </a:solidFill>
                <a:cs typeface="Times New Roman" pitchFamily="18" charset="0"/>
              </a:rPr>
              <a:t>hiện</a:t>
            </a:r>
            <a:r>
              <a:rPr lang="en-US" sz="2700" dirty="0">
                <a:solidFill>
                  <a:srgbClr val="0000CC"/>
                </a:solidFill>
                <a:cs typeface="Times New Roman" pitchFamily="18" charset="0"/>
              </a:rPr>
              <a:t> </a:t>
            </a:r>
            <a:r>
              <a:rPr lang="en-US" sz="2700" dirty="0" err="1">
                <a:solidFill>
                  <a:srgbClr val="0000CC"/>
                </a:solidFill>
                <a:cs typeface="Times New Roman" pitchFamily="18" charset="0"/>
              </a:rPr>
              <a:t>cấu</a:t>
            </a:r>
            <a:r>
              <a:rPr lang="en-US" sz="2700" dirty="0">
                <a:solidFill>
                  <a:srgbClr val="0000CC"/>
                </a:solidFill>
                <a:cs typeface="Times New Roman" pitchFamily="18" charset="0"/>
              </a:rPr>
              <a:t> </a:t>
            </a:r>
            <a:r>
              <a:rPr lang="en-US" sz="2700" dirty="0" err="1">
                <a:solidFill>
                  <a:srgbClr val="0000CC"/>
                </a:solidFill>
                <a:cs typeface="Times New Roman" pitchFamily="18" charset="0"/>
              </a:rPr>
              <a:t>trúc</a:t>
            </a:r>
            <a:r>
              <a:rPr lang="en-US" sz="2700" dirty="0">
                <a:solidFill>
                  <a:srgbClr val="0000CC"/>
                </a:solidFill>
                <a:cs typeface="Times New Roman" pitchFamily="18" charset="0"/>
              </a:rPr>
              <a:t> </a:t>
            </a:r>
            <a:r>
              <a:rPr lang="en-US" sz="2700" dirty="0" err="1">
                <a:solidFill>
                  <a:srgbClr val="0000CC"/>
                </a:solidFill>
                <a:cs typeface="Times New Roman" pitchFamily="18" charset="0"/>
              </a:rPr>
              <a:t>lặp</a:t>
            </a:r>
            <a:r>
              <a:rPr lang="en-US" sz="2700" dirty="0">
                <a:solidFill>
                  <a:srgbClr val="0000CC"/>
                </a:solidFill>
                <a:cs typeface="Times New Roman" pitchFamily="18" charset="0"/>
              </a:rPr>
              <a:t> </a:t>
            </a:r>
            <a:r>
              <a:rPr lang="en-US" sz="2700" dirty="0" err="1">
                <a:solidFill>
                  <a:srgbClr val="0000CC"/>
                </a:solidFill>
                <a:cs typeface="Times New Roman" pitchFamily="18" charset="0"/>
              </a:rPr>
              <a:t>khi</a:t>
            </a:r>
            <a:r>
              <a:rPr lang="en-US" sz="2700" dirty="0">
                <a:solidFill>
                  <a:srgbClr val="0000CC"/>
                </a:solidFill>
                <a:cs typeface="Times New Roman" pitchFamily="18" charset="0"/>
              </a:rPr>
              <a:t> </a:t>
            </a:r>
            <a:r>
              <a:rPr lang="en-US" sz="2700" dirty="0" err="1">
                <a:solidFill>
                  <a:srgbClr val="0000CC"/>
                </a:solidFill>
                <a:cs typeface="Times New Roman" pitchFamily="18" charset="0"/>
              </a:rPr>
              <a:t>không</a:t>
            </a:r>
            <a:r>
              <a:rPr lang="en-US" sz="2700" dirty="0">
                <a:solidFill>
                  <a:srgbClr val="0000CC"/>
                </a:solidFill>
                <a:cs typeface="Times New Roman" pitchFamily="18" charset="0"/>
              </a:rPr>
              <a:t> </a:t>
            </a:r>
            <a:r>
              <a:rPr lang="en-US" sz="2700" dirty="0" err="1">
                <a:solidFill>
                  <a:srgbClr val="0000CC"/>
                </a:solidFill>
                <a:cs typeface="Times New Roman" pitchFamily="18" charset="0"/>
              </a:rPr>
              <a:t>biết</a:t>
            </a:r>
            <a:r>
              <a:rPr lang="en-US" sz="2700" dirty="0">
                <a:solidFill>
                  <a:srgbClr val="0000CC"/>
                </a:solidFill>
                <a:cs typeface="Times New Roman" pitchFamily="18" charset="0"/>
              </a:rPr>
              <a:t> </a:t>
            </a:r>
            <a:r>
              <a:rPr lang="en-US" sz="2700" dirty="0" err="1">
                <a:solidFill>
                  <a:srgbClr val="0000CC"/>
                </a:solidFill>
                <a:cs typeface="Times New Roman" pitchFamily="18" charset="0"/>
              </a:rPr>
              <a:t>trước</a:t>
            </a:r>
            <a:r>
              <a:rPr lang="en-US" sz="2700" dirty="0">
                <a:solidFill>
                  <a:srgbClr val="0000CC"/>
                </a:solidFill>
                <a:cs typeface="Times New Roman" pitchFamily="18" charset="0"/>
              </a:rPr>
              <a:t> </a:t>
            </a:r>
            <a:r>
              <a:rPr lang="en-US" sz="2700" dirty="0" err="1">
                <a:solidFill>
                  <a:srgbClr val="0000CC"/>
                </a:solidFill>
                <a:cs typeface="Times New Roman" pitchFamily="18" charset="0"/>
              </a:rPr>
              <a:t>số</a:t>
            </a:r>
            <a:r>
              <a:rPr lang="en-US" sz="2700" dirty="0">
                <a:solidFill>
                  <a:srgbClr val="0000CC"/>
                </a:solidFill>
                <a:cs typeface="Times New Roman" pitchFamily="18" charset="0"/>
              </a:rPr>
              <a:t> </a:t>
            </a:r>
            <a:r>
              <a:rPr lang="en-US" sz="2700" dirty="0" err="1">
                <a:solidFill>
                  <a:srgbClr val="0000CC"/>
                </a:solidFill>
                <a:cs typeface="Times New Roman" pitchFamily="18" charset="0"/>
              </a:rPr>
              <a:t>lần</a:t>
            </a:r>
            <a:r>
              <a:rPr lang="en-US" sz="2700" dirty="0">
                <a:solidFill>
                  <a:srgbClr val="0000CC"/>
                </a:solidFill>
                <a:cs typeface="Times New Roman" pitchFamily="18" charset="0"/>
              </a:rPr>
              <a:t> </a:t>
            </a:r>
            <a:r>
              <a:rPr lang="en-US" sz="2700" dirty="0" err="1">
                <a:solidFill>
                  <a:srgbClr val="0000CC"/>
                </a:solidFill>
                <a:cs typeface="Times New Roman" pitchFamily="18" charset="0"/>
              </a:rPr>
              <a:t>lặp</a:t>
            </a:r>
            <a:r>
              <a:rPr lang="en-US" sz="2700" dirty="0">
                <a:solidFill>
                  <a:srgbClr val="0000CC"/>
                </a:solidFill>
                <a:cs typeface="Times New Roman" pitchFamily="18" charset="0"/>
              </a:rPr>
              <a:t>?</a:t>
            </a:r>
          </a:p>
          <a:p>
            <a:r>
              <a:rPr lang="en-US" sz="2700" dirty="0">
                <a:solidFill>
                  <a:srgbClr val="0000CC"/>
                </a:solidFill>
                <a:cs typeface="Times New Roman" pitchFamily="18" charset="0"/>
              </a:rPr>
              <a:t>2. Ở </a:t>
            </a:r>
            <a:r>
              <a:rPr lang="en-US" sz="2700" dirty="0" err="1">
                <a:solidFill>
                  <a:srgbClr val="0000CC"/>
                </a:solidFill>
                <a:cs typeface="Times New Roman" pitchFamily="18" charset="0"/>
              </a:rPr>
              <a:t>Hình</a:t>
            </a:r>
            <a:r>
              <a:rPr lang="en-US" sz="2700" dirty="0">
                <a:solidFill>
                  <a:srgbClr val="0000CC"/>
                </a:solidFill>
                <a:cs typeface="Times New Roman" pitchFamily="18" charset="0"/>
              </a:rPr>
              <a:t> 3b, </a:t>
            </a:r>
            <a:r>
              <a:rPr lang="en-US" sz="2700" dirty="0" err="1">
                <a:solidFill>
                  <a:srgbClr val="0000CC"/>
                </a:solidFill>
                <a:cs typeface="Times New Roman" pitchFamily="18" charset="0"/>
              </a:rPr>
              <a:t>điều</a:t>
            </a:r>
            <a:r>
              <a:rPr lang="en-US" sz="2700" dirty="0">
                <a:solidFill>
                  <a:srgbClr val="0000CC"/>
                </a:solidFill>
                <a:cs typeface="Times New Roman" pitchFamily="18" charset="0"/>
              </a:rPr>
              <a:t> </a:t>
            </a:r>
            <a:r>
              <a:rPr lang="en-US" sz="2700" dirty="0" err="1">
                <a:solidFill>
                  <a:srgbClr val="0000CC"/>
                </a:solidFill>
                <a:cs typeface="Times New Roman" pitchFamily="18" charset="0"/>
              </a:rPr>
              <a:t>kiện</a:t>
            </a:r>
            <a:r>
              <a:rPr lang="en-US" sz="2700" dirty="0">
                <a:solidFill>
                  <a:srgbClr val="0000CC"/>
                </a:solidFill>
                <a:cs typeface="Times New Roman" pitchFamily="18" charset="0"/>
              </a:rPr>
              <a:t> </a:t>
            </a:r>
            <a:r>
              <a:rPr lang="en-US" sz="2700" dirty="0" err="1">
                <a:solidFill>
                  <a:srgbClr val="0000CC"/>
                </a:solidFill>
                <a:cs typeface="Times New Roman" pitchFamily="18" charset="0"/>
              </a:rPr>
              <a:t>dừng</a:t>
            </a:r>
            <a:r>
              <a:rPr lang="en-US" sz="2700" dirty="0">
                <a:solidFill>
                  <a:srgbClr val="0000CC"/>
                </a:solidFill>
                <a:cs typeface="Times New Roman" pitchFamily="18" charset="0"/>
              </a:rPr>
              <a:t> </a:t>
            </a:r>
            <a:r>
              <a:rPr lang="en-US" sz="2700" dirty="0" err="1">
                <a:solidFill>
                  <a:srgbClr val="0000CC"/>
                </a:solidFill>
                <a:cs typeface="Times New Roman" pitchFamily="18" charset="0"/>
              </a:rPr>
              <a:t>lặp</a:t>
            </a:r>
            <a:r>
              <a:rPr lang="en-US" sz="2700" dirty="0">
                <a:solidFill>
                  <a:srgbClr val="0000CC"/>
                </a:solidFill>
                <a:cs typeface="Times New Roman" pitchFamily="18" charset="0"/>
              </a:rPr>
              <a:t> </a:t>
            </a:r>
            <a:r>
              <a:rPr lang="en-US" sz="2700" dirty="0" err="1">
                <a:solidFill>
                  <a:srgbClr val="0000CC"/>
                </a:solidFill>
                <a:cs typeface="Times New Roman" pitchFamily="18" charset="0"/>
              </a:rPr>
              <a:t>là</a:t>
            </a:r>
            <a:r>
              <a:rPr lang="en-US" sz="2700" dirty="0">
                <a:solidFill>
                  <a:srgbClr val="0000CC"/>
                </a:solidFill>
                <a:cs typeface="Times New Roman" pitchFamily="18" charset="0"/>
              </a:rPr>
              <a:t> </a:t>
            </a:r>
            <a:r>
              <a:rPr lang="en-US" sz="2700" dirty="0" err="1">
                <a:solidFill>
                  <a:srgbClr val="0000CC"/>
                </a:solidFill>
                <a:cs typeface="Times New Roman" pitchFamily="18" charset="0"/>
              </a:rPr>
              <a:t>gì</a:t>
            </a:r>
            <a:r>
              <a:rPr lang="en-US" sz="2700" dirty="0">
                <a:solidFill>
                  <a:srgbClr val="0000CC"/>
                </a:solidFill>
                <a:cs typeface="Times New Roman" pitchFamily="18" charset="0"/>
              </a:rPr>
              <a:t>?</a:t>
            </a:r>
          </a:p>
          <a:p>
            <a:r>
              <a:rPr lang="en-US" sz="2700" dirty="0">
                <a:solidFill>
                  <a:srgbClr val="0000CC"/>
                </a:solidFill>
                <a:cs typeface="Times New Roman" pitchFamily="18" charset="0"/>
              </a:rPr>
              <a:t>3. </a:t>
            </a:r>
            <a:r>
              <a:rPr lang="en-US" sz="2700" dirty="0" err="1">
                <a:solidFill>
                  <a:srgbClr val="0000CC"/>
                </a:solidFill>
                <a:cs typeface="Times New Roman" pitchFamily="18" charset="0"/>
              </a:rPr>
              <a:t>Số</a:t>
            </a:r>
            <a:r>
              <a:rPr lang="en-US" sz="2700" dirty="0">
                <a:solidFill>
                  <a:srgbClr val="0000CC"/>
                </a:solidFill>
                <a:cs typeface="Times New Roman" pitchFamily="18" charset="0"/>
              </a:rPr>
              <a:t> </a:t>
            </a:r>
            <a:r>
              <a:rPr lang="en-US" sz="2700" dirty="0" err="1">
                <a:solidFill>
                  <a:srgbClr val="0000CC"/>
                </a:solidFill>
                <a:cs typeface="Times New Roman" pitchFamily="18" charset="0"/>
              </a:rPr>
              <a:t>lần</a:t>
            </a:r>
            <a:r>
              <a:rPr lang="en-US" sz="2700" dirty="0">
                <a:solidFill>
                  <a:srgbClr val="0000CC"/>
                </a:solidFill>
                <a:cs typeface="Times New Roman" pitchFamily="18" charset="0"/>
              </a:rPr>
              <a:t> </a:t>
            </a:r>
            <a:r>
              <a:rPr lang="en-US" sz="2700" dirty="0" err="1">
                <a:solidFill>
                  <a:srgbClr val="0000CC"/>
                </a:solidFill>
                <a:cs typeface="Times New Roman" pitchFamily="18" charset="0"/>
              </a:rPr>
              <a:t>lặp</a:t>
            </a:r>
            <a:r>
              <a:rPr lang="en-US" sz="2700" dirty="0">
                <a:solidFill>
                  <a:srgbClr val="0000CC"/>
                </a:solidFill>
                <a:cs typeface="Times New Roman" pitchFamily="18" charset="0"/>
              </a:rPr>
              <a:t> ở </a:t>
            </a:r>
            <a:r>
              <a:rPr lang="en-US" sz="2700" dirty="0" err="1">
                <a:solidFill>
                  <a:srgbClr val="0000CC"/>
                </a:solidFill>
                <a:cs typeface="Times New Roman" pitchFamily="18" charset="0"/>
              </a:rPr>
              <a:t>Hình</a:t>
            </a:r>
            <a:r>
              <a:rPr lang="en-US" sz="2700" dirty="0">
                <a:solidFill>
                  <a:srgbClr val="0000CC"/>
                </a:solidFill>
                <a:cs typeface="Times New Roman" pitchFamily="18" charset="0"/>
              </a:rPr>
              <a:t> 4b?</a:t>
            </a:r>
          </a:p>
        </p:txBody>
      </p:sp>
      <p:pic>
        <p:nvPicPr>
          <p:cNvPr id="190" name="Picture 189"/>
          <p:cNvPicPr>
            <a:picLocks noChangeAspect="1"/>
          </p:cNvPicPr>
          <p:nvPr/>
        </p:nvPicPr>
        <p:blipFill rotWithShape="1">
          <a:blip r:embed="rId4"/>
          <a:srcRect t="5018"/>
          <a:stretch/>
        </p:blipFill>
        <p:spPr>
          <a:xfrm>
            <a:off x="2438211" y="3200400"/>
            <a:ext cx="3124200" cy="3455268"/>
          </a:xfrm>
          <a:prstGeom prst="rect">
            <a:avLst/>
          </a:prstGeom>
        </p:spPr>
      </p:pic>
      <p:pic>
        <p:nvPicPr>
          <p:cNvPr id="191" name="Picture 190"/>
          <p:cNvPicPr>
            <a:picLocks noChangeAspect="1"/>
          </p:cNvPicPr>
          <p:nvPr/>
        </p:nvPicPr>
        <p:blipFill>
          <a:blip r:embed="rId5"/>
          <a:stretch>
            <a:fillRect/>
          </a:stretch>
        </p:blipFill>
        <p:spPr>
          <a:xfrm>
            <a:off x="7928828" y="3017856"/>
            <a:ext cx="4257485" cy="3800755"/>
          </a:xfrm>
          <a:prstGeom prst="rect">
            <a:avLst/>
          </a:prstGeom>
        </p:spPr>
      </p:pic>
      <p:pic>
        <p:nvPicPr>
          <p:cNvPr id="192" name="Picture 191"/>
          <p:cNvPicPr>
            <a:picLocks noChangeAspect="1"/>
          </p:cNvPicPr>
          <p:nvPr/>
        </p:nvPicPr>
        <p:blipFill>
          <a:blip r:embed="rId6"/>
          <a:stretch>
            <a:fillRect/>
          </a:stretch>
        </p:blipFill>
        <p:spPr>
          <a:xfrm>
            <a:off x="240627" y="3629979"/>
            <a:ext cx="2215781" cy="1932621"/>
          </a:xfrm>
          <a:prstGeom prst="rect">
            <a:avLst/>
          </a:prstGeom>
        </p:spPr>
      </p:pic>
      <p:pic>
        <p:nvPicPr>
          <p:cNvPr id="193" name="Picture 192"/>
          <p:cNvPicPr>
            <a:picLocks noChangeAspect="1"/>
          </p:cNvPicPr>
          <p:nvPr/>
        </p:nvPicPr>
        <p:blipFill rotWithShape="1">
          <a:blip r:embed="rId7"/>
          <a:srcRect l="7255" t="8488" r="12128" b="8941"/>
          <a:stretch/>
        </p:blipFill>
        <p:spPr>
          <a:xfrm>
            <a:off x="5410200" y="3962400"/>
            <a:ext cx="2518628" cy="1752600"/>
          </a:xfrm>
          <a:prstGeom prst="rect">
            <a:avLst/>
          </a:prstGeom>
        </p:spPr>
      </p:pic>
      <p:sp>
        <p:nvSpPr>
          <p:cNvPr id="194" name="TextBox 193"/>
          <p:cNvSpPr txBox="1"/>
          <p:nvPr/>
        </p:nvSpPr>
        <p:spPr>
          <a:xfrm>
            <a:off x="317266" y="5569424"/>
            <a:ext cx="2097797" cy="1323439"/>
          </a:xfrm>
          <a:prstGeom prst="rect">
            <a:avLst/>
          </a:prstGeom>
          <a:noFill/>
        </p:spPr>
        <p:txBody>
          <a:bodyPr wrap="square" rtlCol="0">
            <a:spAutoFit/>
          </a:bodyPr>
          <a:lstStyle/>
          <a:p>
            <a:r>
              <a:rPr lang="en-US">
                <a:solidFill>
                  <a:srgbClr val="0000CC"/>
                </a:solidFill>
              </a:rPr>
              <a:t>Hình 3a: Khối lệnh thể hiện lặp với điều kiện dừng lặp</a:t>
            </a:r>
          </a:p>
        </p:txBody>
      </p:sp>
      <p:sp>
        <p:nvSpPr>
          <p:cNvPr id="195" name="TextBox 194"/>
          <p:cNvSpPr txBox="1"/>
          <p:nvPr/>
        </p:nvSpPr>
        <p:spPr>
          <a:xfrm>
            <a:off x="3018976" y="6418501"/>
            <a:ext cx="1219200" cy="400110"/>
          </a:xfrm>
          <a:prstGeom prst="rect">
            <a:avLst/>
          </a:prstGeom>
          <a:noFill/>
        </p:spPr>
        <p:txBody>
          <a:bodyPr wrap="square" rtlCol="0">
            <a:spAutoFit/>
          </a:bodyPr>
          <a:lstStyle/>
          <a:p>
            <a:r>
              <a:rPr lang="en-US">
                <a:solidFill>
                  <a:srgbClr val="0000CC"/>
                </a:solidFill>
              </a:rPr>
              <a:t>Hình 3b</a:t>
            </a:r>
          </a:p>
        </p:txBody>
      </p:sp>
      <p:sp>
        <p:nvSpPr>
          <p:cNvPr id="196" name="TextBox 195"/>
          <p:cNvSpPr txBox="1"/>
          <p:nvPr/>
        </p:nvSpPr>
        <p:spPr>
          <a:xfrm>
            <a:off x="5885328" y="5910669"/>
            <a:ext cx="1765002" cy="1015663"/>
          </a:xfrm>
          <a:prstGeom prst="rect">
            <a:avLst/>
          </a:prstGeom>
          <a:noFill/>
        </p:spPr>
        <p:txBody>
          <a:bodyPr wrap="square" rtlCol="0">
            <a:spAutoFit/>
          </a:bodyPr>
          <a:lstStyle/>
          <a:p>
            <a:r>
              <a:rPr lang="en-US">
                <a:solidFill>
                  <a:srgbClr val="0000CC"/>
                </a:solidFill>
              </a:rPr>
              <a:t>Hình 4a: khối lệnh thể hiện lặp vô hạn lần</a:t>
            </a:r>
          </a:p>
        </p:txBody>
      </p:sp>
      <p:sp>
        <p:nvSpPr>
          <p:cNvPr id="208" name="TextBox 207"/>
          <p:cNvSpPr txBox="1"/>
          <p:nvPr/>
        </p:nvSpPr>
        <p:spPr>
          <a:xfrm>
            <a:off x="9297040" y="6467069"/>
            <a:ext cx="1219200" cy="400110"/>
          </a:xfrm>
          <a:prstGeom prst="rect">
            <a:avLst/>
          </a:prstGeom>
          <a:noFill/>
        </p:spPr>
        <p:txBody>
          <a:bodyPr wrap="square" rtlCol="0">
            <a:spAutoFit/>
          </a:bodyPr>
          <a:lstStyle/>
          <a:p>
            <a:r>
              <a:rPr lang="en-US">
                <a:solidFill>
                  <a:srgbClr val="0000CC"/>
                </a:solidFill>
              </a:rPr>
              <a:t>Hình 4b</a:t>
            </a:r>
          </a:p>
        </p:txBody>
      </p:sp>
    </p:spTree>
    <p:extLst>
      <p:ext uri="{BB962C8B-B14F-4D97-AF65-F5344CB8AC3E}">
        <p14:creationId xmlns:p14="http://schemas.microsoft.com/office/powerpoint/2010/main" val="14893554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6"/>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999"/>
                                          </p:stCondLst>
                                        </p:cTn>
                                        <p:tgtEl>
                                          <p:spTgt spid="7"/>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0"/>
                                  </p:stCondLst>
                                  <p:childTnLst>
                                    <p:set>
                                      <p:cBhvr>
                                        <p:cTn id="16" dur="1" fill="hold">
                                          <p:stCondLst>
                                            <p:cond delay="999"/>
                                          </p:stCondLst>
                                        </p:cTn>
                                        <p:tgtEl>
                                          <p:spTgt spid="8"/>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999"/>
                                          </p:stCondLst>
                                        </p:cTn>
                                        <p:tgtEl>
                                          <p:spTgt spid="9"/>
                                        </p:tgtEl>
                                        <p:attrNameLst>
                                          <p:attrName>style.visibility</p:attrName>
                                        </p:attrNameLst>
                                      </p:cBhvr>
                                      <p:to>
                                        <p:strVal val="visible"/>
                                      </p:to>
                                    </p:set>
                                  </p:childTnLst>
                                </p:cTn>
                              </p:par>
                            </p:childTnLst>
                          </p:cTn>
                        </p:par>
                        <p:par>
                          <p:cTn id="20" fill="hold">
                            <p:stCondLst>
                              <p:cond delay="4500"/>
                            </p:stCondLst>
                            <p:childTnLst>
                              <p:par>
                                <p:cTn id="21" presetID="1" presetClass="entr" presetSubtype="0" fill="hold" grpId="0" nodeType="afterEffect">
                                  <p:stCondLst>
                                    <p:cond delay="0"/>
                                  </p:stCondLst>
                                  <p:childTnLst>
                                    <p:set>
                                      <p:cBhvr>
                                        <p:cTn id="22" dur="1" fill="hold">
                                          <p:stCondLst>
                                            <p:cond delay="999"/>
                                          </p:stCondLst>
                                        </p:cTn>
                                        <p:tgtEl>
                                          <p:spTgt spid="10"/>
                                        </p:tgtEl>
                                        <p:attrNameLst>
                                          <p:attrName>style.visibility</p:attrName>
                                        </p:attrNameLst>
                                      </p:cBhvr>
                                      <p:to>
                                        <p:strVal val="visible"/>
                                      </p:to>
                                    </p:set>
                                  </p:childTnLst>
                                </p:cTn>
                              </p:par>
                            </p:childTnLst>
                          </p:cTn>
                        </p:par>
                        <p:par>
                          <p:cTn id="23" fill="hold">
                            <p:stCondLst>
                              <p:cond delay="5500"/>
                            </p:stCondLst>
                            <p:childTnLst>
                              <p:par>
                                <p:cTn id="24" presetID="1" presetClass="entr" presetSubtype="0" fill="hold" grpId="0" nodeType="afterEffect">
                                  <p:stCondLst>
                                    <p:cond delay="0"/>
                                  </p:stCondLst>
                                  <p:childTnLst>
                                    <p:set>
                                      <p:cBhvr>
                                        <p:cTn id="25" dur="1" fill="hold">
                                          <p:stCondLst>
                                            <p:cond delay="999"/>
                                          </p:stCondLst>
                                        </p:cTn>
                                        <p:tgtEl>
                                          <p:spTgt spid="11"/>
                                        </p:tgtEl>
                                        <p:attrNameLst>
                                          <p:attrName>style.visibility</p:attrName>
                                        </p:attrNameLst>
                                      </p:cBhvr>
                                      <p:to>
                                        <p:strVal val="visible"/>
                                      </p:to>
                                    </p:set>
                                  </p:childTnLst>
                                </p:cTn>
                              </p:par>
                            </p:childTnLst>
                          </p:cTn>
                        </p:par>
                        <p:par>
                          <p:cTn id="26" fill="hold">
                            <p:stCondLst>
                              <p:cond delay="6500"/>
                            </p:stCondLst>
                            <p:childTnLst>
                              <p:par>
                                <p:cTn id="27" presetID="1" presetClass="entr" presetSubtype="0" fill="hold" grpId="0" nodeType="afterEffect">
                                  <p:stCondLst>
                                    <p:cond delay="0"/>
                                  </p:stCondLst>
                                  <p:childTnLst>
                                    <p:set>
                                      <p:cBhvr>
                                        <p:cTn id="28" dur="1" fill="hold">
                                          <p:stCondLst>
                                            <p:cond delay="999"/>
                                          </p:stCondLst>
                                        </p:cTn>
                                        <p:tgtEl>
                                          <p:spTgt spid="12"/>
                                        </p:tgtEl>
                                        <p:attrNameLst>
                                          <p:attrName>style.visibility</p:attrName>
                                        </p:attrNameLst>
                                      </p:cBhvr>
                                      <p:to>
                                        <p:strVal val="visible"/>
                                      </p:to>
                                    </p:set>
                                  </p:childTnLst>
                                </p:cTn>
                              </p:par>
                            </p:childTnLst>
                          </p:cTn>
                        </p:par>
                        <p:par>
                          <p:cTn id="29" fill="hold">
                            <p:stCondLst>
                              <p:cond delay="7500"/>
                            </p:stCondLst>
                            <p:childTnLst>
                              <p:par>
                                <p:cTn id="30" presetID="1" presetClass="entr" presetSubtype="0" fill="hold" grpId="0" nodeType="afterEffect">
                                  <p:stCondLst>
                                    <p:cond delay="0"/>
                                  </p:stCondLst>
                                  <p:childTnLst>
                                    <p:set>
                                      <p:cBhvr>
                                        <p:cTn id="31" dur="1" fill="hold">
                                          <p:stCondLst>
                                            <p:cond delay="999"/>
                                          </p:stCondLst>
                                        </p:cTn>
                                        <p:tgtEl>
                                          <p:spTgt spid="13"/>
                                        </p:tgtEl>
                                        <p:attrNameLst>
                                          <p:attrName>style.visibility</p:attrName>
                                        </p:attrNameLst>
                                      </p:cBhvr>
                                      <p:to>
                                        <p:strVal val="visible"/>
                                      </p:to>
                                    </p:set>
                                  </p:childTnLst>
                                </p:cTn>
                              </p:par>
                            </p:childTnLst>
                          </p:cTn>
                        </p:par>
                        <p:par>
                          <p:cTn id="32" fill="hold">
                            <p:stCondLst>
                              <p:cond delay="8500"/>
                            </p:stCondLst>
                            <p:childTnLst>
                              <p:par>
                                <p:cTn id="33" presetID="1" presetClass="entr" presetSubtype="0" fill="hold" grpId="0" nodeType="afterEffect">
                                  <p:stCondLst>
                                    <p:cond delay="0"/>
                                  </p:stCondLst>
                                  <p:childTnLst>
                                    <p:set>
                                      <p:cBhvr>
                                        <p:cTn id="34" dur="1" fill="hold">
                                          <p:stCondLst>
                                            <p:cond delay="999"/>
                                          </p:stCondLst>
                                        </p:cTn>
                                        <p:tgtEl>
                                          <p:spTgt spid="14"/>
                                        </p:tgtEl>
                                        <p:attrNameLst>
                                          <p:attrName>style.visibility</p:attrName>
                                        </p:attrNameLst>
                                      </p:cBhvr>
                                      <p:to>
                                        <p:strVal val="visible"/>
                                      </p:to>
                                    </p:set>
                                  </p:childTnLst>
                                </p:cTn>
                              </p:par>
                            </p:childTnLst>
                          </p:cTn>
                        </p:par>
                        <p:par>
                          <p:cTn id="35" fill="hold">
                            <p:stCondLst>
                              <p:cond delay="9500"/>
                            </p:stCondLst>
                            <p:childTnLst>
                              <p:par>
                                <p:cTn id="36" presetID="1" presetClass="entr" presetSubtype="0" fill="hold" grpId="0" nodeType="afterEffect">
                                  <p:stCondLst>
                                    <p:cond delay="0"/>
                                  </p:stCondLst>
                                  <p:childTnLst>
                                    <p:set>
                                      <p:cBhvr>
                                        <p:cTn id="37" dur="1" fill="hold">
                                          <p:stCondLst>
                                            <p:cond delay="999"/>
                                          </p:stCondLst>
                                        </p:cTn>
                                        <p:tgtEl>
                                          <p:spTgt spid="15"/>
                                        </p:tgtEl>
                                        <p:attrNameLst>
                                          <p:attrName>style.visibility</p:attrName>
                                        </p:attrNameLst>
                                      </p:cBhvr>
                                      <p:to>
                                        <p:strVal val="visible"/>
                                      </p:to>
                                    </p:set>
                                  </p:childTnLst>
                                </p:cTn>
                              </p:par>
                            </p:childTnLst>
                          </p:cTn>
                        </p:par>
                        <p:par>
                          <p:cTn id="38" fill="hold">
                            <p:stCondLst>
                              <p:cond delay="10500"/>
                            </p:stCondLst>
                            <p:childTnLst>
                              <p:par>
                                <p:cTn id="39" presetID="1" presetClass="entr" presetSubtype="0" fill="hold" grpId="0" nodeType="afterEffect">
                                  <p:stCondLst>
                                    <p:cond delay="0"/>
                                  </p:stCondLst>
                                  <p:childTnLst>
                                    <p:set>
                                      <p:cBhvr>
                                        <p:cTn id="40" dur="1" fill="hold">
                                          <p:stCondLst>
                                            <p:cond delay="999"/>
                                          </p:stCondLst>
                                        </p:cTn>
                                        <p:tgtEl>
                                          <p:spTgt spid="16"/>
                                        </p:tgtEl>
                                        <p:attrNameLst>
                                          <p:attrName>style.visibility</p:attrName>
                                        </p:attrNameLst>
                                      </p:cBhvr>
                                      <p:to>
                                        <p:strVal val="visible"/>
                                      </p:to>
                                    </p:set>
                                  </p:childTnLst>
                                </p:cTn>
                              </p:par>
                            </p:childTnLst>
                          </p:cTn>
                        </p:par>
                        <p:par>
                          <p:cTn id="41" fill="hold">
                            <p:stCondLst>
                              <p:cond delay="11500"/>
                            </p:stCondLst>
                            <p:childTnLst>
                              <p:par>
                                <p:cTn id="42" presetID="1" presetClass="entr" presetSubtype="0" fill="hold" grpId="0" nodeType="afterEffect">
                                  <p:stCondLst>
                                    <p:cond delay="0"/>
                                  </p:stCondLst>
                                  <p:childTnLst>
                                    <p:set>
                                      <p:cBhvr>
                                        <p:cTn id="43" dur="1" fill="hold">
                                          <p:stCondLst>
                                            <p:cond delay="999"/>
                                          </p:stCondLst>
                                        </p:cTn>
                                        <p:tgtEl>
                                          <p:spTgt spid="17"/>
                                        </p:tgtEl>
                                        <p:attrNameLst>
                                          <p:attrName>style.visibility</p:attrName>
                                        </p:attrNameLst>
                                      </p:cBhvr>
                                      <p:to>
                                        <p:strVal val="visible"/>
                                      </p:to>
                                    </p:set>
                                  </p:childTnLst>
                                </p:cTn>
                              </p:par>
                            </p:childTnLst>
                          </p:cTn>
                        </p:par>
                        <p:par>
                          <p:cTn id="44" fill="hold">
                            <p:stCondLst>
                              <p:cond delay="12500"/>
                            </p:stCondLst>
                            <p:childTnLst>
                              <p:par>
                                <p:cTn id="45" presetID="1" presetClass="entr" presetSubtype="0" fill="hold" grpId="0" nodeType="afterEffect">
                                  <p:stCondLst>
                                    <p:cond delay="0"/>
                                  </p:stCondLst>
                                  <p:childTnLst>
                                    <p:set>
                                      <p:cBhvr>
                                        <p:cTn id="46" dur="1" fill="hold">
                                          <p:stCondLst>
                                            <p:cond delay="999"/>
                                          </p:stCondLst>
                                        </p:cTn>
                                        <p:tgtEl>
                                          <p:spTgt spid="18"/>
                                        </p:tgtEl>
                                        <p:attrNameLst>
                                          <p:attrName>style.visibility</p:attrName>
                                        </p:attrNameLst>
                                      </p:cBhvr>
                                      <p:to>
                                        <p:strVal val="visible"/>
                                      </p:to>
                                    </p:set>
                                  </p:childTnLst>
                                </p:cTn>
                              </p:par>
                            </p:childTnLst>
                          </p:cTn>
                        </p:par>
                        <p:par>
                          <p:cTn id="47" fill="hold">
                            <p:stCondLst>
                              <p:cond delay="13500"/>
                            </p:stCondLst>
                            <p:childTnLst>
                              <p:par>
                                <p:cTn id="48" presetID="1" presetClass="entr" presetSubtype="0" fill="hold" grpId="0" nodeType="afterEffect">
                                  <p:stCondLst>
                                    <p:cond delay="0"/>
                                  </p:stCondLst>
                                  <p:childTnLst>
                                    <p:set>
                                      <p:cBhvr>
                                        <p:cTn id="49" dur="1" fill="hold">
                                          <p:stCondLst>
                                            <p:cond delay="999"/>
                                          </p:stCondLst>
                                        </p:cTn>
                                        <p:tgtEl>
                                          <p:spTgt spid="19"/>
                                        </p:tgtEl>
                                        <p:attrNameLst>
                                          <p:attrName>style.visibility</p:attrName>
                                        </p:attrNameLst>
                                      </p:cBhvr>
                                      <p:to>
                                        <p:strVal val="visible"/>
                                      </p:to>
                                    </p:set>
                                  </p:childTnLst>
                                </p:cTn>
                              </p:par>
                            </p:childTnLst>
                          </p:cTn>
                        </p:par>
                        <p:par>
                          <p:cTn id="50" fill="hold">
                            <p:stCondLst>
                              <p:cond delay="14500"/>
                            </p:stCondLst>
                            <p:childTnLst>
                              <p:par>
                                <p:cTn id="51" presetID="1" presetClass="entr" presetSubtype="0" fill="hold" grpId="0" nodeType="afterEffect">
                                  <p:stCondLst>
                                    <p:cond delay="0"/>
                                  </p:stCondLst>
                                  <p:childTnLst>
                                    <p:set>
                                      <p:cBhvr>
                                        <p:cTn id="52" dur="1" fill="hold">
                                          <p:stCondLst>
                                            <p:cond delay="999"/>
                                          </p:stCondLst>
                                        </p:cTn>
                                        <p:tgtEl>
                                          <p:spTgt spid="20"/>
                                        </p:tgtEl>
                                        <p:attrNameLst>
                                          <p:attrName>style.visibility</p:attrName>
                                        </p:attrNameLst>
                                      </p:cBhvr>
                                      <p:to>
                                        <p:strVal val="visible"/>
                                      </p:to>
                                    </p:set>
                                  </p:childTnLst>
                                </p:cTn>
                              </p:par>
                            </p:childTnLst>
                          </p:cTn>
                        </p:par>
                        <p:par>
                          <p:cTn id="53" fill="hold">
                            <p:stCondLst>
                              <p:cond delay="15500"/>
                            </p:stCondLst>
                            <p:childTnLst>
                              <p:par>
                                <p:cTn id="54" presetID="1" presetClass="entr" presetSubtype="0" fill="hold" grpId="0" nodeType="afterEffect">
                                  <p:stCondLst>
                                    <p:cond delay="0"/>
                                  </p:stCondLst>
                                  <p:childTnLst>
                                    <p:set>
                                      <p:cBhvr>
                                        <p:cTn id="55" dur="1" fill="hold">
                                          <p:stCondLst>
                                            <p:cond delay="999"/>
                                          </p:stCondLst>
                                        </p:cTn>
                                        <p:tgtEl>
                                          <p:spTgt spid="21"/>
                                        </p:tgtEl>
                                        <p:attrNameLst>
                                          <p:attrName>style.visibility</p:attrName>
                                        </p:attrNameLst>
                                      </p:cBhvr>
                                      <p:to>
                                        <p:strVal val="visible"/>
                                      </p:to>
                                    </p:set>
                                  </p:childTnLst>
                                </p:cTn>
                              </p:par>
                            </p:childTnLst>
                          </p:cTn>
                        </p:par>
                        <p:par>
                          <p:cTn id="56" fill="hold">
                            <p:stCondLst>
                              <p:cond delay="16500"/>
                            </p:stCondLst>
                            <p:childTnLst>
                              <p:par>
                                <p:cTn id="57" presetID="1" presetClass="entr" presetSubtype="0" fill="hold" grpId="0" nodeType="afterEffect">
                                  <p:stCondLst>
                                    <p:cond delay="0"/>
                                  </p:stCondLst>
                                  <p:childTnLst>
                                    <p:set>
                                      <p:cBhvr>
                                        <p:cTn id="58" dur="1" fill="hold">
                                          <p:stCondLst>
                                            <p:cond delay="999"/>
                                          </p:stCondLst>
                                        </p:cTn>
                                        <p:tgtEl>
                                          <p:spTgt spid="22"/>
                                        </p:tgtEl>
                                        <p:attrNameLst>
                                          <p:attrName>style.visibility</p:attrName>
                                        </p:attrNameLst>
                                      </p:cBhvr>
                                      <p:to>
                                        <p:strVal val="visible"/>
                                      </p:to>
                                    </p:set>
                                  </p:childTnLst>
                                </p:cTn>
                              </p:par>
                            </p:childTnLst>
                          </p:cTn>
                        </p:par>
                        <p:par>
                          <p:cTn id="59" fill="hold">
                            <p:stCondLst>
                              <p:cond delay="17500"/>
                            </p:stCondLst>
                            <p:childTnLst>
                              <p:par>
                                <p:cTn id="60" presetID="1" presetClass="entr" presetSubtype="0" fill="hold" grpId="0" nodeType="afterEffect">
                                  <p:stCondLst>
                                    <p:cond delay="0"/>
                                  </p:stCondLst>
                                  <p:childTnLst>
                                    <p:set>
                                      <p:cBhvr>
                                        <p:cTn id="61" dur="1" fill="hold">
                                          <p:stCondLst>
                                            <p:cond delay="999"/>
                                          </p:stCondLst>
                                        </p:cTn>
                                        <p:tgtEl>
                                          <p:spTgt spid="23"/>
                                        </p:tgtEl>
                                        <p:attrNameLst>
                                          <p:attrName>style.visibility</p:attrName>
                                        </p:attrNameLst>
                                      </p:cBhvr>
                                      <p:to>
                                        <p:strVal val="visible"/>
                                      </p:to>
                                    </p:set>
                                  </p:childTnLst>
                                </p:cTn>
                              </p:par>
                            </p:childTnLst>
                          </p:cTn>
                        </p:par>
                        <p:par>
                          <p:cTn id="62" fill="hold">
                            <p:stCondLst>
                              <p:cond delay="18500"/>
                            </p:stCondLst>
                            <p:childTnLst>
                              <p:par>
                                <p:cTn id="63" presetID="1" presetClass="entr" presetSubtype="0" fill="hold" grpId="0" nodeType="afterEffect">
                                  <p:stCondLst>
                                    <p:cond delay="0"/>
                                  </p:stCondLst>
                                  <p:childTnLst>
                                    <p:set>
                                      <p:cBhvr>
                                        <p:cTn id="64" dur="1" fill="hold">
                                          <p:stCondLst>
                                            <p:cond delay="999"/>
                                          </p:stCondLst>
                                        </p:cTn>
                                        <p:tgtEl>
                                          <p:spTgt spid="24"/>
                                        </p:tgtEl>
                                        <p:attrNameLst>
                                          <p:attrName>style.visibility</p:attrName>
                                        </p:attrNameLst>
                                      </p:cBhvr>
                                      <p:to>
                                        <p:strVal val="visible"/>
                                      </p:to>
                                    </p:set>
                                  </p:childTnLst>
                                </p:cTn>
                              </p:par>
                            </p:childTnLst>
                          </p:cTn>
                        </p:par>
                        <p:par>
                          <p:cTn id="65" fill="hold">
                            <p:stCondLst>
                              <p:cond delay="19500"/>
                            </p:stCondLst>
                            <p:childTnLst>
                              <p:par>
                                <p:cTn id="66" presetID="1" presetClass="entr" presetSubtype="0" fill="hold" grpId="0" nodeType="afterEffect">
                                  <p:stCondLst>
                                    <p:cond delay="0"/>
                                  </p:stCondLst>
                                  <p:childTnLst>
                                    <p:set>
                                      <p:cBhvr>
                                        <p:cTn id="67" dur="1" fill="hold">
                                          <p:stCondLst>
                                            <p:cond delay="999"/>
                                          </p:stCondLst>
                                        </p:cTn>
                                        <p:tgtEl>
                                          <p:spTgt spid="25"/>
                                        </p:tgtEl>
                                        <p:attrNameLst>
                                          <p:attrName>style.visibility</p:attrName>
                                        </p:attrNameLst>
                                      </p:cBhvr>
                                      <p:to>
                                        <p:strVal val="visible"/>
                                      </p:to>
                                    </p:set>
                                  </p:childTnLst>
                                </p:cTn>
                              </p:par>
                            </p:childTnLst>
                          </p:cTn>
                        </p:par>
                        <p:par>
                          <p:cTn id="68" fill="hold">
                            <p:stCondLst>
                              <p:cond delay="20500"/>
                            </p:stCondLst>
                            <p:childTnLst>
                              <p:par>
                                <p:cTn id="69" presetID="1" presetClass="entr" presetSubtype="0" fill="hold" grpId="0" nodeType="afterEffect">
                                  <p:stCondLst>
                                    <p:cond delay="0"/>
                                  </p:stCondLst>
                                  <p:childTnLst>
                                    <p:set>
                                      <p:cBhvr>
                                        <p:cTn id="70" dur="1" fill="hold">
                                          <p:stCondLst>
                                            <p:cond delay="999"/>
                                          </p:stCondLst>
                                        </p:cTn>
                                        <p:tgtEl>
                                          <p:spTgt spid="26"/>
                                        </p:tgtEl>
                                        <p:attrNameLst>
                                          <p:attrName>style.visibility</p:attrName>
                                        </p:attrNameLst>
                                      </p:cBhvr>
                                      <p:to>
                                        <p:strVal val="visible"/>
                                      </p:to>
                                    </p:set>
                                  </p:childTnLst>
                                </p:cTn>
                              </p:par>
                            </p:childTnLst>
                          </p:cTn>
                        </p:par>
                        <p:par>
                          <p:cTn id="71" fill="hold">
                            <p:stCondLst>
                              <p:cond delay="21500"/>
                            </p:stCondLst>
                            <p:childTnLst>
                              <p:par>
                                <p:cTn id="72" presetID="1" presetClass="entr" presetSubtype="0" fill="hold" grpId="0" nodeType="afterEffect">
                                  <p:stCondLst>
                                    <p:cond delay="0"/>
                                  </p:stCondLst>
                                  <p:childTnLst>
                                    <p:set>
                                      <p:cBhvr>
                                        <p:cTn id="73" dur="1" fill="hold">
                                          <p:stCondLst>
                                            <p:cond delay="999"/>
                                          </p:stCondLst>
                                        </p:cTn>
                                        <p:tgtEl>
                                          <p:spTgt spid="27"/>
                                        </p:tgtEl>
                                        <p:attrNameLst>
                                          <p:attrName>style.visibility</p:attrName>
                                        </p:attrNameLst>
                                      </p:cBhvr>
                                      <p:to>
                                        <p:strVal val="visible"/>
                                      </p:to>
                                    </p:set>
                                  </p:childTnLst>
                                </p:cTn>
                              </p:par>
                            </p:childTnLst>
                          </p:cTn>
                        </p:par>
                        <p:par>
                          <p:cTn id="74" fill="hold">
                            <p:stCondLst>
                              <p:cond delay="22500"/>
                            </p:stCondLst>
                            <p:childTnLst>
                              <p:par>
                                <p:cTn id="75" presetID="1" presetClass="entr" presetSubtype="0" fill="hold" grpId="0" nodeType="afterEffect">
                                  <p:stCondLst>
                                    <p:cond delay="0"/>
                                  </p:stCondLst>
                                  <p:childTnLst>
                                    <p:set>
                                      <p:cBhvr>
                                        <p:cTn id="76" dur="1" fill="hold">
                                          <p:stCondLst>
                                            <p:cond delay="999"/>
                                          </p:stCondLst>
                                        </p:cTn>
                                        <p:tgtEl>
                                          <p:spTgt spid="28"/>
                                        </p:tgtEl>
                                        <p:attrNameLst>
                                          <p:attrName>style.visibility</p:attrName>
                                        </p:attrNameLst>
                                      </p:cBhvr>
                                      <p:to>
                                        <p:strVal val="visible"/>
                                      </p:to>
                                    </p:set>
                                  </p:childTnLst>
                                </p:cTn>
                              </p:par>
                            </p:childTnLst>
                          </p:cTn>
                        </p:par>
                        <p:par>
                          <p:cTn id="77" fill="hold">
                            <p:stCondLst>
                              <p:cond delay="23500"/>
                            </p:stCondLst>
                            <p:childTnLst>
                              <p:par>
                                <p:cTn id="78" presetID="1" presetClass="entr" presetSubtype="0" fill="hold" grpId="0" nodeType="afterEffect">
                                  <p:stCondLst>
                                    <p:cond delay="0"/>
                                  </p:stCondLst>
                                  <p:childTnLst>
                                    <p:set>
                                      <p:cBhvr>
                                        <p:cTn id="79" dur="1" fill="hold">
                                          <p:stCondLst>
                                            <p:cond delay="999"/>
                                          </p:stCondLst>
                                        </p:cTn>
                                        <p:tgtEl>
                                          <p:spTgt spid="29"/>
                                        </p:tgtEl>
                                        <p:attrNameLst>
                                          <p:attrName>style.visibility</p:attrName>
                                        </p:attrNameLst>
                                      </p:cBhvr>
                                      <p:to>
                                        <p:strVal val="visible"/>
                                      </p:to>
                                    </p:set>
                                  </p:childTnLst>
                                </p:cTn>
                              </p:par>
                            </p:childTnLst>
                          </p:cTn>
                        </p:par>
                        <p:par>
                          <p:cTn id="80" fill="hold">
                            <p:stCondLst>
                              <p:cond delay="24500"/>
                            </p:stCondLst>
                            <p:childTnLst>
                              <p:par>
                                <p:cTn id="81" presetID="1" presetClass="entr" presetSubtype="0" fill="hold" grpId="0" nodeType="afterEffect">
                                  <p:stCondLst>
                                    <p:cond delay="0"/>
                                  </p:stCondLst>
                                  <p:childTnLst>
                                    <p:set>
                                      <p:cBhvr>
                                        <p:cTn id="82" dur="1" fill="hold">
                                          <p:stCondLst>
                                            <p:cond delay="999"/>
                                          </p:stCondLst>
                                        </p:cTn>
                                        <p:tgtEl>
                                          <p:spTgt spid="30"/>
                                        </p:tgtEl>
                                        <p:attrNameLst>
                                          <p:attrName>style.visibility</p:attrName>
                                        </p:attrNameLst>
                                      </p:cBhvr>
                                      <p:to>
                                        <p:strVal val="visible"/>
                                      </p:to>
                                    </p:set>
                                  </p:childTnLst>
                                </p:cTn>
                              </p:par>
                            </p:childTnLst>
                          </p:cTn>
                        </p:par>
                        <p:par>
                          <p:cTn id="83" fill="hold">
                            <p:stCondLst>
                              <p:cond delay="25500"/>
                            </p:stCondLst>
                            <p:childTnLst>
                              <p:par>
                                <p:cTn id="84" presetID="1" presetClass="entr" presetSubtype="0" fill="hold" grpId="0" nodeType="afterEffect">
                                  <p:stCondLst>
                                    <p:cond delay="0"/>
                                  </p:stCondLst>
                                  <p:childTnLst>
                                    <p:set>
                                      <p:cBhvr>
                                        <p:cTn id="85" dur="1" fill="hold">
                                          <p:stCondLst>
                                            <p:cond delay="999"/>
                                          </p:stCondLst>
                                        </p:cTn>
                                        <p:tgtEl>
                                          <p:spTgt spid="31"/>
                                        </p:tgtEl>
                                        <p:attrNameLst>
                                          <p:attrName>style.visibility</p:attrName>
                                        </p:attrNameLst>
                                      </p:cBhvr>
                                      <p:to>
                                        <p:strVal val="visible"/>
                                      </p:to>
                                    </p:set>
                                  </p:childTnLst>
                                </p:cTn>
                              </p:par>
                            </p:childTnLst>
                          </p:cTn>
                        </p:par>
                        <p:par>
                          <p:cTn id="86" fill="hold">
                            <p:stCondLst>
                              <p:cond delay="26500"/>
                            </p:stCondLst>
                            <p:childTnLst>
                              <p:par>
                                <p:cTn id="87" presetID="1" presetClass="entr" presetSubtype="0" fill="hold" grpId="0" nodeType="afterEffect">
                                  <p:stCondLst>
                                    <p:cond delay="0"/>
                                  </p:stCondLst>
                                  <p:childTnLst>
                                    <p:set>
                                      <p:cBhvr>
                                        <p:cTn id="88" dur="1" fill="hold">
                                          <p:stCondLst>
                                            <p:cond delay="999"/>
                                          </p:stCondLst>
                                        </p:cTn>
                                        <p:tgtEl>
                                          <p:spTgt spid="32"/>
                                        </p:tgtEl>
                                        <p:attrNameLst>
                                          <p:attrName>style.visibility</p:attrName>
                                        </p:attrNameLst>
                                      </p:cBhvr>
                                      <p:to>
                                        <p:strVal val="visible"/>
                                      </p:to>
                                    </p:set>
                                  </p:childTnLst>
                                </p:cTn>
                              </p:par>
                            </p:childTnLst>
                          </p:cTn>
                        </p:par>
                        <p:par>
                          <p:cTn id="89" fill="hold">
                            <p:stCondLst>
                              <p:cond delay="27500"/>
                            </p:stCondLst>
                            <p:childTnLst>
                              <p:par>
                                <p:cTn id="90" presetID="1" presetClass="entr" presetSubtype="0" fill="hold" grpId="0" nodeType="afterEffect">
                                  <p:stCondLst>
                                    <p:cond delay="0"/>
                                  </p:stCondLst>
                                  <p:childTnLst>
                                    <p:set>
                                      <p:cBhvr>
                                        <p:cTn id="91" dur="1" fill="hold">
                                          <p:stCondLst>
                                            <p:cond delay="999"/>
                                          </p:stCondLst>
                                        </p:cTn>
                                        <p:tgtEl>
                                          <p:spTgt spid="33"/>
                                        </p:tgtEl>
                                        <p:attrNameLst>
                                          <p:attrName>style.visibility</p:attrName>
                                        </p:attrNameLst>
                                      </p:cBhvr>
                                      <p:to>
                                        <p:strVal val="visible"/>
                                      </p:to>
                                    </p:set>
                                  </p:childTnLst>
                                </p:cTn>
                              </p:par>
                            </p:childTnLst>
                          </p:cTn>
                        </p:par>
                        <p:par>
                          <p:cTn id="92" fill="hold">
                            <p:stCondLst>
                              <p:cond delay="28500"/>
                            </p:stCondLst>
                            <p:childTnLst>
                              <p:par>
                                <p:cTn id="93" presetID="1" presetClass="entr" presetSubtype="0" fill="hold" grpId="0" nodeType="afterEffect">
                                  <p:stCondLst>
                                    <p:cond delay="0"/>
                                  </p:stCondLst>
                                  <p:childTnLst>
                                    <p:set>
                                      <p:cBhvr>
                                        <p:cTn id="94" dur="1" fill="hold">
                                          <p:stCondLst>
                                            <p:cond delay="999"/>
                                          </p:stCondLst>
                                        </p:cTn>
                                        <p:tgtEl>
                                          <p:spTgt spid="34"/>
                                        </p:tgtEl>
                                        <p:attrNameLst>
                                          <p:attrName>style.visibility</p:attrName>
                                        </p:attrNameLst>
                                      </p:cBhvr>
                                      <p:to>
                                        <p:strVal val="visible"/>
                                      </p:to>
                                    </p:set>
                                  </p:childTnLst>
                                </p:cTn>
                              </p:par>
                            </p:childTnLst>
                          </p:cTn>
                        </p:par>
                        <p:par>
                          <p:cTn id="95" fill="hold">
                            <p:stCondLst>
                              <p:cond delay="29500"/>
                            </p:stCondLst>
                            <p:childTnLst>
                              <p:par>
                                <p:cTn id="96" presetID="1" presetClass="entr" presetSubtype="0" fill="hold" grpId="0" nodeType="afterEffect">
                                  <p:stCondLst>
                                    <p:cond delay="0"/>
                                  </p:stCondLst>
                                  <p:childTnLst>
                                    <p:set>
                                      <p:cBhvr>
                                        <p:cTn id="97" dur="1" fill="hold">
                                          <p:stCondLst>
                                            <p:cond delay="999"/>
                                          </p:stCondLst>
                                        </p:cTn>
                                        <p:tgtEl>
                                          <p:spTgt spid="35"/>
                                        </p:tgtEl>
                                        <p:attrNameLst>
                                          <p:attrName>style.visibility</p:attrName>
                                        </p:attrNameLst>
                                      </p:cBhvr>
                                      <p:to>
                                        <p:strVal val="visible"/>
                                      </p:to>
                                    </p:set>
                                  </p:childTnLst>
                                </p:cTn>
                              </p:par>
                            </p:childTnLst>
                          </p:cTn>
                        </p:par>
                        <p:par>
                          <p:cTn id="98" fill="hold">
                            <p:stCondLst>
                              <p:cond delay="30500"/>
                            </p:stCondLst>
                            <p:childTnLst>
                              <p:par>
                                <p:cTn id="99" presetID="1" presetClass="entr" presetSubtype="0" fill="hold" grpId="0" nodeType="afterEffect">
                                  <p:stCondLst>
                                    <p:cond delay="0"/>
                                  </p:stCondLst>
                                  <p:childTnLst>
                                    <p:set>
                                      <p:cBhvr>
                                        <p:cTn id="100" dur="1" fill="hold">
                                          <p:stCondLst>
                                            <p:cond delay="999"/>
                                          </p:stCondLst>
                                        </p:cTn>
                                        <p:tgtEl>
                                          <p:spTgt spid="36"/>
                                        </p:tgtEl>
                                        <p:attrNameLst>
                                          <p:attrName>style.visibility</p:attrName>
                                        </p:attrNameLst>
                                      </p:cBhvr>
                                      <p:to>
                                        <p:strVal val="visible"/>
                                      </p:to>
                                    </p:set>
                                  </p:childTnLst>
                                </p:cTn>
                              </p:par>
                            </p:childTnLst>
                          </p:cTn>
                        </p:par>
                        <p:par>
                          <p:cTn id="101" fill="hold">
                            <p:stCondLst>
                              <p:cond delay="31500"/>
                            </p:stCondLst>
                            <p:childTnLst>
                              <p:par>
                                <p:cTn id="102" presetID="1" presetClass="entr" presetSubtype="0" fill="hold" grpId="0" nodeType="afterEffect">
                                  <p:stCondLst>
                                    <p:cond delay="0"/>
                                  </p:stCondLst>
                                  <p:childTnLst>
                                    <p:set>
                                      <p:cBhvr>
                                        <p:cTn id="103" dur="1" fill="hold">
                                          <p:stCondLst>
                                            <p:cond delay="999"/>
                                          </p:stCondLst>
                                        </p:cTn>
                                        <p:tgtEl>
                                          <p:spTgt spid="37"/>
                                        </p:tgtEl>
                                        <p:attrNameLst>
                                          <p:attrName>style.visibility</p:attrName>
                                        </p:attrNameLst>
                                      </p:cBhvr>
                                      <p:to>
                                        <p:strVal val="visible"/>
                                      </p:to>
                                    </p:set>
                                  </p:childTnLst>
                                </p:cTn>
                              </p:par>
                            </p:childTnLst>
                          </p:cTn>
                        </p:par>
                        <p:par>
                          <p:cTn id="104" fill="hold">
                            <p:stCondLst>
                              <p:cond delay="32500"/>
                            </p:stCondLst>
                            <p:childTnLst>
                              <p:par>
                                <p:cTn id="105" presetID="1" presetClass="entr" presetSubtype="0" fill="hold" grpId="0" nodeType="afterEffect">
                                  <p:stCondLst>
                                    <p:cond delay="0"/>
                                  </p:stCondLst>
                                  <p:childTnLst>
                                    <p:set>
                                      <p:cBhvr>
                                        <p:cTn id="106" dur="1" fill="hold">
                                          <p:stCondLst>
                                            <p:cond delay="999"/>
                                          </p:stCondLst>
                                        </p:cTn>
                                        <p:tgtEl>
                                          <p:spTgt spid="38"/>
                                        </p:tgtEl>
                                        <p:attrNameLst>
                                          <p:attrName>style.visibility</p:attrName>
                                        </p:attrNameLst>
                                      </p:cBhvr>
                                      <p:to>
                                        <p:strVal val="visible"/>
                                      </p:to>
                                    </p:set>
                                  </p:childTnLst>
                                </p:cTn>
                              </p:par>
                            </p:childTnLst>
                          </p:cTn>
                        </p:par>
                        <p:par>
                          <p:cTn id="107" fill="hold">
                            <p:stCondLst>
                              <p:cond delay="33500"/>
                            </p:stCondLst>
                            <p:childTnLst>
                              <p:par>
                                <p:cTn id="108" presetID="1" presetClass="entr" presetSubtype="0" fill="hold" grpId="0" nodeType="afterEffect">
                                  <p:stCondLst>
                                    <p:cond delay="0"/>
                                  </p:stCondLst>
                                  <p:childTnLst>
                                    <p:set>
                                      <p:cBhvr>
                                        <p:cTn id="109" dur="1" fill="hold">
                                          <p:stCondLst>
                                            <p:cond delay="999"/>
                                          </p:stCondLst>
                                        </p:cTn>
                                        <p:tgtEl>
                                          <p:spTgt spid="39"/>
                                        </p:tgtEl>
                                        <p:attrNameLst>
                                          <p:attrName>style.visibility</p:attrName>
                                        </p:attrNameLst>
                                      </p:cBhvr>
                                      <p:to>
                                        <p:strVal val="visible"/>
                                      </p:to>
                                    </p:set>
                                  </p:childTnLst>
                                </p:cTn>
                              </p:par>
                            </p:childTnLst>
                          </p:cTn>
                        </p:par>
                        <p:par>
                          <p:cTn id="110" fill="hold">
                            <p:stCondLst>
                              <p:cond delay="34500"/>
                            </p:stCondLst>
                            <p:childTnLst>
                              <p:par>
                                <p:cTn id="111" presetID="1" presetClass="entr" presetSubtype="0" fill="hold" grpId="0" nodeType="afterEffect">
                                  <p:stCondLst>
                                    <p:cond delay="0"/>
                                  </p:stCondLst>
                                  <p:childTnLst>
                                    <p:set>
                                      <p:cBhvr>
                                        <p:cTn id="112" dur="1" fill="hold">
                                          <p:stCondLst>
                                            <p:cond delay="999"/>
                                          </p:stCondLst>
                                        </p:cTn>
                                        <p:tgtEl>
                                          <p:spTgt spid="40"/>
                                        </p:tgtEl>
                                        <p:attrNameLst>
                                          <p:attrName>style.visibility</p:attrName>
                                        </p:attrNameLst>
                                      </p:cBhvr>
                                      <p:to>
                                        <p:strVal val="visible"/>
                                      </p:to>
                                    </p:set>
                                  </p:childTnLst>
                                </p:cTn>
                              </p:par>
                            </p:childTnLst>
                          </p:cTn>
                        </p:par>
                        <p:par>
                          <p:cTn id="113" fill="hold">
                            <p:stCondLst>
                              <p:cond delay="35500"/>
                            </p:stCondLst>
                            <p:childTnLst>
                              <p:par>
                                <p:cTn id="114" presetID="1" presetClass="entr" presetSubtype="0" fill="hold" grpId="0" nodeType="afterEffect">
                                  <p:stCondLst>
                                    <p:cond delay="0"/>
                                  </p:stCondLst>
                                  <p:childTnLst>
                                    <p:set>
                                      <p:cBhvr>
                                        <p:cTn id="115" dur="1" fill="hold">
                                          <p:stCondLst>
                                            <p:cond delay="999"/>
                                          </p:stCondLst>
                                        </p:cTn>
                                        <p:tgtEl>
                                          <p:spTgt spid="41"/>
                                        </p:tgtEl>
                                        <p:attrNameLst>
                                          <p:attrName>style.visibility</p:attrName>
                                        </p:attrNameLst>
                                      </p:cBhvr>
                                      <p:to>
                                        <p:strVal val="visible"/>
                                      </p:to>
                                    </p:set>
                                  </p:childTnLst>
                                </p:cTn>
                              </p:par>
                            </p:childTnLst>
                          </p:cTn>
                        </p:par>
                        <p:par>
                          <p:cTn id="116" fill="hold">
                            <p:stCondLst>
                              <p:cond delay="36500"/>
                            </p:stCondLst>
                            <p:childTnLst>
                              <p:par>
                                <p:cTn id="117" presetID="1" presetClass="entr" presetSubtype="0" fill="hold" grpId="0" nodeType="afterEffect">
                                  <p:stCondLst>
                                    <p:cond delay="0"/>
                                  </p:stCondLst>
                                  <p:childTnLst>
                                    <p:set>
                                      <p:cBhvr>
                                        <p:cTn id="118" dur="1" fill="hold">
                                          <p:stCondLst>
                                            <p:cond delay="999"/>
                                          </p:stCondLst>
                                        </p:cTn>
                                        <p:tgtEl>
                                          <p:spTgt spid="42"/>
                                        </p:tgtEl>
                                        <p:attrNameLst>
                                          <p:attrName>style.visibility</p:attrName>
                                        </p:attrNameLst>
                                      </p:cBhvr>
                                      <p:to>
                                        <p:strVal val="visible"/>
                                      </p:to>
                                    </p:set>
                                  </p:childTnLst>
                                </p:cTn>
                              </p:par>
                            </p:childTnLst>
                          </p:cTn>
                        </p:par>
                        <p:par>
                          <p:cTn id="119" fill="hold">
                            <p:stCondLst>
                              <p:cond delay="37500"/>
                            </p:stCondLst>
                            <p:childTnLst>
                              <p:par>
                                <p:cTn id="120" presetID="1" presetClass="entr" presetSubtype="0" fill="hold" grpId="0" nodeType="afterEffect">
                                  <p:stCondLst>
                                    <p:cond delay="0"/>
                                  </p:stCondLst>
                                  <p:childTnLst>
                                    <p:set>
                                      <p:cBhvr>
                                        <p:cTn id="121" dur="1" fill="hold">
                                          <p:stCondLst>
                                            <p:cond delay="999"/>
                                          </p:stCondLst>
                                        </p:cTn>
                                        <p:tgtEl>
                                          <p:spTgt spid="43"/>
                                        </p:tgtEl>
                                        <p:attrNameLst>
                                          <p:attrName>style.visibility</p:attrName>
                                        </p:attrNameLst>
                                      </p:cBhvr>
                                      <p:to>
                                        <p:strVal val="visible"/>
                                      </p:to>
                                    </p:set>
                                  </p:childTnLst>
                                </p:cTn>
                              </p:par>
                            </p:childTnLst>
                          </p:cTn>
                        </p:par>
                        <p:par>
                          <p:cTn id="122" fill="hold">
                            <p:stCondLst>
                              <p:cond delay="38500"/>
                            </p:stCondLst>
                            <p:childTnLst>
                              <p:par>
                                <p:cTn id="123" presetID="1" presetClass="entr" presetSubtype="0" fill="hold" grpId="0" nodeType="afterEffect">
                                  <p:stCondLst>
                                    <p:cond delay="0"/>
                                  </p:stCondLst>
                                  <p:childTnLst>
                                    <p:set>
                                      <p:cBhvr>
                                        <p:cTn id="124" dur="1" fill="hold">
                                          <p:stCondLst>
                                            <p:cond delay="999"/>
                                          </p:stCondLst>
                                        </p:cTn>
                                        <p:tgtEl>
                                          <p:spTgt spid="44"/>
                                        </p:tgtEl>
                                        <p:attrNameLst>
                                          <p:attrName>style.visibility</p:attrName>
                                        </p:attrNameLst>
                                      </p:cBhvr>
                                      <p:to>
                                        <p:strVal val="visible"/>
                                      </p:to>
                                    </p:set>
                                  </p:childTnLst>
                                </p:cTn>
                              </p:par>
                            </p:childTnLst>
                          </p:cTn>
                        </p:par>
                        <p:par>
                          <p:cTn id="125" fill="hold">
                            <p:stCondLst>
                              <p:cond delay="39500"/>
                            </p:stCondLst>
                            <p:childTnLst>
                              <p:par>
                                <p:cTn id="126" presetID="1" presetClass="entr" presetSubtype="0" fill="hold" grpId="0" nodeType="afterEffect">
                                  <p:stCondLst>
                                    <p:cond delay="0"/>
                                  </p:stCondLst>
                                  <p:childTnLst>
                                    <p:set>
                                      <p:cBhvr>
                                        <p:cTn id="127" dur="1" fill="hold">
                                          <p:stCondLst>
                                            <p:cond delay="999"/>
                                          </p:stCondLst>
                                        </p:cTn>
                                        <p:tgtEl>
                                          <p:spTgt spid="45"/>
                                        </p:tgtEl>
                                        <p:attrNameLst>
                                          <p:attrName>style.visibility</p:attrName>
                                        </p:attrNameLst>
                                      </p:cBhvr>
                                      <p:to>
                                        <p:strVal val="visible"/>
                                      </p:to>
                                    </p:set>
                                  </p:childTnLst>
                                </p:cTn>
                              </p:par>
                            </p:childTnLst>
                          </p:cTn>
                        </p:par>
                        <p:par>
                          <p:cTn id="128" fill="hold">
                            <p:stCondLst>
                              <p:cond delay="40500"/>
                            </p:stCondLst>
                            <p:childTnLst>
                              <p:par>
                                <p:cTn id="129" presetID="1" presetClass="entr" presetSubtype="0" fill="hold" grpId="0" nodeType="afterEffect">
                                  <p:stCondLst>
                                    <p:cond delay="0"/>
                                  </p:stCondLst>
                                  <p:childTnLst>
                                    <p:set>
                                      <p:cBhvr>
                                        <p:cTn id="130" dur="1" fill="hold">
                                          <p:stCondLst>
                                            <p:cond delay="999"/>
                                          </p:stCondLst>
                                        </p:cTn>
                                        <p:tgtEl>
                                          <p:spTgt spid="46"/>
                                        </p:tgtEl>
                                        <p:attrNameLst>
                                          <p:attrName>style.visibility</p:attrName>
                                        </p:attrNameLst>
                                      </p:cBhvr>
                                      <p:to>
                                        <p:strVal val="visible"/>
                                      </p:to>
                                    </p:set>
                                  </p:childTnLst>
                                </p:cTn>
                              </p:par>
                            </p:childTnLst>
                          </p:cTn>
                        </p:par>
                        <p:par>
                          <p:cTn id="131" fill="hold">
                            <p:stCondLst>
                              <p:cond delay="41500"/>
                            </p:stCondLst>
                            <p:childTnLst>
                              <p:par>
                                <p:cTn id="132" presetID="1" presetClass="entr" presetSubtype="0" fill="hold" grpId="0" nodeType="afterEffect">
                                  <p:stCondLst>
                                    <p:cond delay="0"/>
                                  </p:stCondLst>
                                  <p:childTnLst>
                                    <p:set>
                                      <p:cBhvr>
                                        <p:cTn id="133" dur="1" fill="hold">
                                          <p:stCondLst>
                                            <p:cond delay="999"/>
                                          </p:stCondLst>
                                        </p:cTn>
                                        <p:tgtEl>
                                          <p:spTgt spid="47"/>
                                        </p:tgtEl>
                                        <p:attrNameLst>
                                          <p:attrName>style.visibility</p:attrName>
                                        </p:attrNameLst>
                                      </p:cBhvr>
                                      <p:to>
                                        <p:strVal val="visible"/>
                                      </p:to>
                                    </p:set>
                                  </p:childTnLst>
                                </p:cTn>
                              </p:par>
                            </p:childTnLst>
                          </p:cTn>
                        </p:par>
                        <p:par>
                          <p:cTn id="134" fill="hold">
                            <p:stCondLst>
                              <p:cond delay="42500"/>
                            </p:stCondLst>
                            <p:childTnLst>
                              <p:par>
                                <p:cTn id="135" presetID="1" presetClass="entr" presetSubtype="0" fill="hold" grpId="0" nodeType="afterEffect">
                                  <p:stCondLst>
                                    <p:cond delay="0"/>
                                  </p:stCondLst>
                                  <p:childTnLst>
                                    <p:set>
                                      <p:cBhvr>
                                        <p:cTn id="136" dur="1" fill="hold">
                                          <p:stCondLst>
                                            <p:cond delay="999"/>
                                          </p:stCondLst>
                                        </p:cTn>
                                        <p:tgtEl>
                                          <p:spTgt spid="48"/>
                                        </p:tgtEl>
                                        <p:attrNameLst>
                                          <p:attrName>style.visibility</p:attrName>
                                        </p:attrNameLst>
                                      </p:cBhvr>
                                      <p:to>
                                        <p:strVal val="visible"/>
                                      </p:to>
                                    </p:set>
                                  </p:childTnLst>
                                </p:cTn>
                              </p:par>
                            </p:childTnLst>
                          </p:cTn>
                        </p:par>
                        <p:par>
                          <p:cTn id="137" fill="hold">
                            <p:stCondLst>
                              <p:cond delay="43500"/>
                            </p:stCondLst>
                            <p:childTnLst>
                              <p:par>
                                <p:cTn id="138" presetID="1" presetClass="entr" presetSubtype="0" fill="hold" grpId="0" nodeType="afterEffect">
                                  <p:stCondLst>
                                    <p:cond delay="0"/>
                                  </p:stCondLst>
                                  <p:childTnLst>
                                    <p:set>
                                      <p:cBhvr>
                                        <p:cTn id="139" dur="1" fill="hold">
                                          <p:stCondLst>
                                            <p:cond delay="999"/>
                                          </p:stCondLst>
                                        </p:cTn>
                                        <p:tgtEl>
                                          <p:spTgt spid="49"/>
                                        </p:tgtEl>
                                        <p:attrNameLst>
                                          <p:attrName>style.visibility</p:attrName>
                                        </p:attrNameLst>
                                      </p:cBhvr>
                                      <p:to>
                                        <p:strVal val="visible"/>
                                      </p:to>
                                    </p:set>
                                  </p:childTnLst>
                                </p:cTn>
                              </p:par>
                            </p:childTnLst>
                          </p:cTn>
                        </p:par>
                        <p:par>
                          <p:cTn id="140" fill="hold">
                            <p:stCondLst>
                              <p:cond delay="44500"/>
                            </p:stCondLst>
                            <p:childTnLst>
                              <p:par>
                                <p:cTn id="141" presetID="1" presetClass="entr" presetSubtype="0" fill="hold" grpId="0" nodeType="afterEffect">
                                  <p:stCondLst>
                                    <p:cond delay="0"/>
                                  </p:stCondLst>
                                  <p:childTnLst>
                                    <p:set>
                                      <p:cBhvr>
                                        <p:cTn id="142" dur="1" fill="hold">
                                          <p:stCondLst>
                                            <p:cond delay="999"/>
                                          </p:stCondLst>
                                        </p:cTn>
                                        <p:tgtEl>
                                          <p:spTgt spid="50"/>
                                        </p:tgtEl>
                                        <p:attrNameLst>
                                          <p:attrName>style.visibility</p:attrName>
                                        </p:attrNameLst>
                                      </p:cBhvr>
                                      <p:to>
                                        <p:strVal val="visible"/>
                                      </p:to>
                                    </p:set>
                                  </p:childTnLst>
                                </p:cTn>
                              </p:par>
                            </p:childTnLst>
                          </p:cTn>
                        </p:par>
                        <p:par>
                          <p:cTn id="143" fill="hold">
                            <p:stCondLst>
                              <p:cond delay="45500"/>
                            </p:stCondLst>
                            <p:childTnLst>
                              <p:par>
                                <p:cTn id="144" presetID="1" presetClass="entr" presetSubtype="0" fill="hold" grpId="0" nodeType="afterEffect">
                                  <p:stCondLst>
                                    <p:cond delay="0"/>
                                  </p:stCondLst>
                                  <p:childTnLst>
                                    <p:set>
                                      <p:cBhvr>
                                        <p:cTn id="145" dur="1" fill="hold">
                                          <p:stCondLst>
                                            <p:cond delay="999"/>
                                          </p:stCondLst>
                                        </p:cTn>
                                        <p:tgtEl>
                                          <p:spTgt spid="51"/>
                                        </p:tgtEl>
                                        <p:attrNameLst>
                                          <p:attrName>style.visibility</p:attrName>
                                        </p:attrNameLst>
                                      </p:cBhvr>
                                      <p:to>
                                        <p:strVal val="visible"/>
                                      </p:to>
                                    </p:set>
                                  </p:childTnLst>
                                </p:cTn>
                              </p:par>
                            </p:childTnLst>
                          </p:cTn>
                        </p:par>
                        <p:par>
                          <p:cTn id="146" fill="hold">
                            <p:stCondLst>
                              <p:cond delay="46500"/>
                            </p:stCondLst>
                            <p:childTnLst>
                              <p:par>
                                <p:cTn id="147" presetID="1" presetClass="entr" presetSubtype="0" fill="hold" grpId="0" nodeType="afterEffect">
                                  <p:stCondLst>
                                    <p:cond delay="0"/>
                                  </p:stCondLst>
                                  <p:childTnLst>
                                    <p:set>
                                      <p:cBhvr>
                                        <p:cTn id="148" dur="1" fill="hold">
                                          <p:stCondLst>
                                            <p:cond delay="999"/>
                                          </p:stCondLst>
                                        </p:cTn>
                                        <p:tgtEl>
                                          <p:spTgt spid="52"/>
                                        </p:tgtEl>
                                        <p:attrNameLst>
                                          <p:attrName>style.visibility</p:attrName>
                                        </p:attrNameLst>
                                      </p:cBhvr>
                                      <p:to>
                                        <p:strVal val="visible"/>
                                      </p:to>
                                    </p:set>
                                  </p:childTnLst>
                                </p:cTn>
                              </p:par>
                            </p:childTnLst>
                          </p:cTn>
                        </p:par>
                        <p:par>
                          <p:cTn id="149" fill="hold">
                            <p:stCondLst>
                              <p:cond delay="47500"/>
                            </p:stCondLst>
                            <p:childTnLst>
                              <p:par>
                                <p:cTn id="150" presetID="1" presetClass="entr" presetSubtype="0" fill="hold" grpId="0" nodeType="afterEffect">
                                  <p:stCondLst>
                                    <p:cond delay="0"/>
                                  </p:stCondLst>
                                  <p:childTnLst>
                                    <p:set>
                                      <p:cBhvr>
                                        <p:cTn id="151" dur="1" fill="hold">
                                          <p:stCondLst>
                                            <p:cond delay="999"/>
                                          </p:stCondLst>
                                        </p:cTn>
                                        <p:tgtEl>
                                          <p:spTgt spid="53"/>
                                        </p:tgtEl>
                                        <p:attrNameLst>
                                          <p:attrName>style.visibility</p:attrName>
                                        </p:attrNameLst>
                                      </p:cBhvr>
                                      <p:to>
                                        <p:strVal val="visible"/>
                                      </p:to>
                                    </p:set>
                                  </p:childTnLst>
                                </p:cTn>
                              </p:par>
                            </p:childTnLst>
                          </p:cTn>
                        </p:par>
                        <p:par>
                          <p:cTn id="152" fill="hold">
                            <p:stCondLst>
                              <p:cond delay="48500"/>
                            </p:stCondLst>
                            <p:childTnLst>
                              <p:par>
                                <p:cTn id="153" presetID="1" presetClass="entr" presetSubtype="0" fill="hold" grpId="0" nodeType="afterEffect">
                                  <p:stCondLst>
                                    <p:cond delay="0"/>
                                  </p:stCondLst>
                                  <p:childTnLst>
                                    <p:set>
                                      <p:cBhvr>
                                        <p:cTn id="154" dur="1" fill="hold">
                                          <p:stCondLst>
                                            <p:cond delay="999"/>
                                          </p:stCondLst>
                                        </p:cTn>
                                        <p:tgtEl>
                                          <p:spTgt spid="54"/>
                                        </p:tgtEl>
                                        <p:attrNameLst>
                                          <p:attrName>style.visibility</p:attrName>
                                        </p:attrNameLst>
                                      </p:cBhvr>
                                      <p:to>
                                        <p:strVal val="visible"/>
                                      </p:to>
                                    </p:set>
                                  </p:childTnLst>
                                </p:cTn>
                              </p:par>
                            </p:childTnLst>
                          </p:cTn>
                        </p:par>
                        <p:par>
                          <p:cTn id="155" fill="hold">
                            <p:stCondLst>
                              <p:cond delay="49500"/>
                            </p:stCondLst>
                            <p:childTnLst>
                              <p:par>
                                <p:cTn id="156" presetID="1" presetClass="entr" presetSubtype="0" fill="hold" grpId="0" nodeType="afterEffect">
                                  <p:stCondLst>
                                    <p:cond delay="0"/>
                                  </p:stCondLst>
                                  <p:childTnLst>
                                    <p:set>
                                      <p:cBhvr>
                                        <p:cTn id="157" dur="1" fill="hold">
                                          <p:stCondLst>
                                            <p:cond delay="999"/>
                                          </p:stCondLst>
                                        </p:cTn>
                                        <p:tgtEl>
                                          <p:spTgt spid="55"/>
                                        </p:tgtEl>
                                        <p:attrNameLst>
                                          <p:attrName>style.visibility</p:attrName>
                                        </p:attrNameLst>
                                      </p:cBhvr>
                                      <p:to>
                                        <p:strVal val="visible"/>
                                      </p:to>
                                    </p:set>
                                  </p:childTnLst>
                                </p:cTn>
                              </p:par>
                            </p:childTnLst>
                          </p:cTn>
                        </p:par>
                        <p:par>
                          <p:cTn id="158" fill="hold">
                            <p:stCondLst>
                              <p:cond delay="50500"/>
                            </p:stCondLst>
                            <p:childTnLst>
                              <p:par>
                                <p:cTn id="159" presetID="1" presetClass="entr" presetSubtype="0" fill="hold" grpId="0" nodeType="afterEffect">
                                  <p:stCondLst>
                                    <p:cond delay="0"/>
                                  </p:stCondLst>
                                  <p:childTnLst>
                                    <p:set>
                                      <p:cBhvr>
                                        <p:cTn id="160" dur="1" fill="hold">
                                          <p:stCondLst>
                                            <p:cond delay="999"/>
                                          </p:stCondLst>
                                        </p:cTn>
                                        <p:tgtEl>
                                          <p:spTgt spid="56"/>
                                        </p:tgtEl>
                                        <p:attrNameLst>
                                          <p:attrName>style.visibility</p:attrName>
                                        </p:attrNameLst>
                                      </p:cBhvr>
                                      <p:to>
                                        <p:strVal val="visible"/>
                                      </p:to>
                                    </p:set>
                                  </p:childTnLst>
                                </p:cTn>
                              </p:par>
                            </p:childTnLst>
                          </p:cTn>
                        </p:par>
                        <p:par>
                          <p:cTn id="161" fill="hold">
                            <p:stCondLst>
                              <p:cond delay="51500"/>
                            </p:stCondLst>
                            <p:childTnLst>
                              <p:par>
                                <p:cTn id="162" presetID="1" presetClass="entr" presetSubtype="0" fill="hold" grpId="0" nodeType="afterEffect">
                                  <p:stCondLst>
                                    <p:cond delay="0"/>
                                  </p:stCondLst>
                                  <p:childTnLst>
                                    <p:set>
                                      <p:cBhvr>
                                        <p:cTn id="163" dur="1" fill="hold">
                                          <p:stCondLst>
                                            <p:cond delay="999"/>
                                          </p:stCondLst>
                                        </p:cTn>
                                        <p:tgtEl>
                                          <p:spTgt spid="57"/>
                                        </p:tgtEl>
                                        <p:attrNameLst>
                                          <p:attrName>style.visibility</p:attrName>
                                        </p:attrNameLst>
                                      </p:cBhvr>
                                      <p:to>
                                        <p:strVal val="visible"/>
                                      </p:to>
                                    </p:set>
                                  </p:childTnLst>
                                </p:cTn>
                              </p:par>
                            </p:childTnLst>
                          </p:cTn>
                        </p:par>
                        <p:par>
                          <p:cTn id="164" fill="hold">
                            <p:stCondLst>
                              <p:cond delay="52500"/>
                            </p:stCondLst>
                            <p:childTnLst>
                              <p:par>
                                <p:cTn id="165" presetID="1" presetClass="entr" presetSubtype="0" fill="hold" grpId="0" nodeType="afterEffect">
                                  <p:stCondLst>
                                    <p:cond delay="0"/>
                                  </p:stCondLst>
                                  <p:childTnLst>
                                    <p:set>
                                      <p:cBhvr>
                                        <p:cTn id="166" dur="1" fill="hold">
                                          <p:stCondLst>
                                            <p:cond delay="999"/>
                                          </p:stCondLst>
                                        </p:cTn>
                                        <p:tgtEl>
                                          <p:spTgt spid="58"/>
                                        </p:tgtEl>
                                        <p:attrNameLst>
                                          <p:attrName>style.visibility</p:attrName>
                                        </p:attrNameLst>
                                      </p:cBhvr>
                                      <p:to>
                                        <p:strVal val="visible"/>
                                      </p:to>
                                    </p:set>
                                  </p:childTnLst>
                                </p:cTn>
                              </p:par>
                            </p:childTnLst>
                          </p:cTn>
                        </p:par>
                        <p:par>
                          <p:cTn id="167" fill="hold">
                            <p:stCondLst>
                              <p:cond delay="53500"/>
                            </p:stCondLst>
                            <p:childTnLst>
                              <p:par>
                                <p:cTn id="168" presetID="1" presetClass="entr" presetSubtype="0" fill="hold" grpId="0" nodeType="afterEffect">
                                  <p:stCondLst>
                                    <p:cond delay="0"/>
                                  </p:stCondLst>
                                  <p:childTnLst>
                                    <p:set>
                                      <p:cBhvr>
                                        <p:cTn id="169" dur="1" fill="hold">
                                          <p:stCondLst>
                                            <p:cond delay="999"/>
                                          </p:stCondLst>
                                        </p:cTn>
                                        <p:tgtEl>
                                          <p:spTgt spid="59"/>
                                        </p:tgtEl>
                                        <p:attrNameLst>
                                          <p:attrName>style.visibility</p:attrName>
                                        </p:attrNameLst>
                                      </p:cBhvr>
                                      <p:to>
                                        <p:strVal val="visible"/>
                                      </p:to>
                                    </p:set>
                                  </p:childTnLst>
                                </p:cTn>
                              </p:par>
                            </p:childTnLst>
                          </p:cTn>
                        </p:par>
                        <p:par>
                          <p:cTn id="170" fill="hold">
                            <p:stCondLst>
                              <p:cond delay="54500"/>
                            </p:stCondLst>
                            <p:childTnLst>
                              <p:par>
                                <p:cTn id="171" presetID="1" presetClass="entr" presetSubtype="0" fill="hold" grpId="0" nodeType="afterEffect">
                                  <p:stCondLst>
                                    <p:cond delay="0"/>
                                  </p:stCondLst>
                                  <p:childTnLst>
                                    <p:set>
                                      <p:cBhvr>
                                        <p:cTn id="172" dur="1" fill="hold">
                                          <p:stCondLst>
                                            <p:cond delay="999"/>
                                          </p:stCondLst>
                                        </p:cTn>
                                        <p:tgtEl>
                                          <p:spTgt spid="60"/>
                                        </p:tgtEl>
                                        <p:attrNameLst>
                                          <p:attrName>style.visibility</p:attrName>
                                        </p:attrNameLst>
                                      </p:cBhvr>
                                      <p:to>
                                        <p:strVal val="visible"/>
                                      </p:to>
                                    </p:set>
                                  </p:childTnLst>
                                </p:cTn>
                              </p:par>
                            </p:childTnLst>
                          </p:cTn>
                        </p:par>
                        <p:par>
                          <p:cTn id="173" fill="hold">
                            <p:stCondLst>
                              <p:cond delay="55500"/>
                            </p:stCondLst>
                            <p:childTnLst>
                              <p:par>
                                <p:cTn id="174" presetID="1" presetClass="entr" presetSubtype="0" fill="hold" grpId="0" nodeType="afterEffect">
                                  <p:stCondLst>
                                    <p:cond delay="0"/>
                                  </p:stCondLst>
                                  <p:childTnLst>
                                    <p:set>
                                      <p:cBhvr>
                                        <p:cTn id="175" dur="1" fill="hold">
                                          <p:stCondLst>
                                            <p:cond delay="999"/>
                                          </p:stCondLst>
                                        </p:cTn>
                                        <p:tgtEl>
                                          <p:spTgt spid="61"/>
                                        </p:tgtEl>
                                        <p:attrNameLst>
                                          <p:attrName>style.visibility</p:attrName>
                                        </p:attrNameLst>
                                      </p:cBhvr>
                                      <p:to>
                                        <p:strVal val="visible"/>
                                      </p:to>
                                    </p:set>
                                  </p:childTnLst>
                                </p:cTn>
                              </p:par>
                            </p:childTnLst>
                          </p:cTn>
                        </p:par>
                        <p:par>
                          <p:cTn id="176" fill="hold">
                            <p:stCondLst>
                              <p:cond delay="56500"/>
                            </p:stCondLst>
                            <p:childTnLst>
                              <p:par>
                                <p:cTn id="177" presetID="1" presetClass="entr" presetSubtype="0" fill="hold" grpId="0" nodeType="afterEffect">
                                  <p:stCondLst>
                                    <p:cond delay="0"/>
                                  </p:stCondLst>
                                  <p:childTnLst>
                                    <p:set>
                                      <p:cBhvr>
                                        <p:cTn id="178" dur="1" fill="hold">
                                          <p:stCondLst>
                                            <p:cond delay="999"/>
                                          </p:stCondLst>
                                        </p:cTn>
                                        <p:tgtEl>
                                          <p:spTgt spid="62"/>
                                        </p:tgtEl>
                                        <p:attrNameLst>
                                          <p:attrName>style.visibility</p:attrName>
                                        </p:attrNameLst>
                                      </p:cBhvr>
                                      <p:to>
                                        <p:strVal val="visible"/>
                                      </p:to>
                                    </p:set>
                                  </p:childTnLst>
                                </p:cTn>
                              </p:par>
                            </p:childTnLst>
                          </p:cTn>
                        </p:par>
                        <p:par>
                          <p:cTn id="179" fill="hold">
                            <p:stCondLst>
                              <p:cond delay="57500"/>
                            </p:stCondLst>
                            <p:childTnLst>
                              <p:par>
                                <p:cTn id="180" presetID="1" presetClass="entr" presetSubtype="0" fill="hold" grpId="0" nodeType="afterEffect">
                                  <p:stCondLst>
                                    <p:cond delay="0"/>
                                  </p:stCondLst>
                                  <p:childTnLst>
                                    <p:set>
                                      <p:cBhvr>
                                        <p:cTn id="181" dur="1" fill="hold">
                                          <p:stCondLst>
                                            <p:cond delay="999"/>
                                          </p:stCondLst>
                                        </p:cTn>
                                        <p:tgtEl>
                                          <p:spTgt spid="63"/>
                                        </p:tgtEl>
                                        <p:attrNameLst>
                                          <p:attrName>style.visibility</p:attrName>
                                        </p:attrNameLst>
                                      </p:cBhvr>
                                      <p:to>
                                        <p:strVal val="visible"/>
                                      </p:to>
                                    </p:set>
                                  </p:childTnLst>
                                </p:cTn>
                              </p:par>
                            </p:childTnLst>
                          </p:cTn>
                        </p:par>
                        <p:par>
                          <p:cTn id="182" fill="hold">
                            <p:stCondLst>
                              <p:cond delay="58500"/>
                            </p:stCondLst>
                            <p:childTnLst>
                              <p:par>
                                <p:cTn id="183" presetID="1" presetClass="entr" presetSubtype="0" fill="hold" grpId="0" nodeType="afterEffect">
                                  <p:stCondLst>
                                    <p:cond delay="0"/>
                                  </p:stCondLst>
                                  <p:childTnLst>
                                    <p:set>
                                      <p:cBhvr>
                                        <p:cTn id="184" dur="1" fill="hold">
                                          <p:stCondLst>
                                            <p:cond delay="999"/>
                                          </p:stCondLst>
                                        </p:cTn>
                                        <p:tgtEl>
                                          <p:spTgt spid="64"/>
                                        </p:tgtEl>
                                        <p:attrNameLst>
                                          <p:attrName>style.visibility</p:attrName>
                                        </p:attrNameLst>
                                      </p:cBhvr>
                                      <p:to>
                                        <p:strVal val="visible"/>
                                      </p:to>
                                    </p:set>
                                  </p:childTnLst>
                                </p:cTn>
                              </p:par>
                            </p:childTnLst>
                          </p:cTn>
                        </p:par>
                        <p:par>
                          <p:cTn id="185" fill="hold">
                            <p:stCondLst>
                              <p:cond delay="59500"/>
                            </p:stCondLst>
                            <p:childTnLst>
                              <p:par>
                                <p:cTn id="186" presetID="1" presetClass="entr" presetSubtype="0" fill="hold" grpId="0" nodeType="afterEffect">
                                  <p:stCondLst>
                                    <p:cond delay="0"/>
                                  </p:stCondLst>
                                  <p:childTnLst>
                                    <p:set>
                                      <p:cBhvr>
                                        <p:cTn id="187" dur="1" fill="hold">
                                          <p:stCondLst>
                                            <p:cond delay="999"/>
                                          </p:stCondLst>
                                        </p:cTn>
                                        <p:tgtEl>
                                          <p:spTgt spid="65"/>
                                        </p:tgtEl>
                                        <p:attrNameLst>
                                          <p:attrName>style.visibility</p:attrName>
                                        </p:attrNameLst>
                                      </p:cBhvr>
                                      <p:to>
                                        <p:strVal val="visible"/>
                                      </p:to>
                                    </p:set>
                                  </p:childTnLst>
                                </p:cTn>
                              </p:par>
                            </p:childTnLst>
                          </p:cTn>
                        </p:par>
                        <p:par>
                          <p:cTn id="188" fill="hold">
                            <p:stCondLst>
                              <p:cond delay="60500"/>
                            </p:stCondLst>
                            <p:childTnLst>
                              <p:par>
                                <p:cTn id="189" presetID="1" presetClass="entr" presetSubtype="0" fill="hold" grpId="0" nodeType="afterEffect">
                                  <p:stCondLst>
                                    <p:cond delay="0"/>
                                  </p:stCondLst>
                                  <p:childTnLst>
                                    <p:set>
                                      <p:cBhvr>
                                        <p:cTn id="190" dur="1" fill="hold">
                                          <p:stCondLst>
                                            <p:cond delay="999"/>
                                          </p:stCondLst>
                                        </p:cTn>
                                        <p:tgtEl>
                                          <p:spTgt spid="66"/>
                                        </p:tgtEl>
                                        <p:attrNameLst>
                                          <p:attrName>style.visibility</p:attrName>
                                        </p:attrNameLst>
                                      </p:cBhvr>
                                      <p:to>
                                        <p:strVal val="visible"/>
                                      </p:to>
                                    </p:set>
                                  </p:childTnLst>
                                </p:cTn>
                              </p:par>
                            </p:childTnLst>
                          </p:cTn>
                        </p:par>
                        <p:par>
                          <p:cTn id="191" fill="hold">
                            <p:stCondLst>
                              <p:cond delay="61500"/>
                            </p:stCondLst>
                            <p:childTnLst>
                              <p:par>
                                <p:cTn id="192" presetID="1" presetClass="entr" presetSubtype="0" fill="hold" grpId="0" nodeType="afterEffect">
                                  <p:stCondLst>
                                    <p:cond delay="0"/>
                                  </p:stCondLst>
                                  <p:childTnLst>
                                    <p:set>
                                      <p:cBhvr>
                                        <p:cTn id="193" dur="1" fill="hold">
                                          <p:stCondLst>
                                            <p:cond delay="999"/>
                                          </p:stCondLst>
                                        </p:cTn>
                                        <p:tgtEl>
                                          <p:spTgt spid="67"/>
                                        </p:tgtEl>
                                        <p:attrNameLst>
                                          <p:attrName>style.visibility</p:attrName>
                                        </p:attrNameLst>
                                      </p:cBhvr>
                                      <p:to>
                                        <p:strVal val="visible"/>
                                      </p:to>
                                    </p:set>
                                  </p:childTnLst>
                                </p:cTn>
                              </p:par>
                            </p:childTnLst>
                          </p:cTn>
                        </p:par>
                        <p:par>
                          <p:cTn id="194" fill="hold">
                            <p:stCondLst>
                              <p:cond delay="62500"/>
                            </p:stCondLst>
                            <p:childTnLst>
                              <p:par>
                                <p:cTn id="195" presetID="1" presetClass="entr" presetSubtype="0" fill="hold" grpId="0" nodeType="afterEffect">
                                  <p:stCondLst>
                                    <p:cond delay="0"/>
                                  </p:stCondLst>
                                  <p:childTnLst>
                                    <p:set>
                                      <p:cBhvr>
                                        <p:cTn id="196" dur="1" fill="hold">
                                          <p:stCondLst>
                                            <p:cond delay="999"/>
                                          </p:stCondLst>
                                        </p:cTn>
                                        <p:tgtEl>
                                          <p:spTgt spid="68"/>
                                        </p:tgtEl>
                                        <p:attrNameLst>
                                          <p:attrName>style.visibility</p:attrName>
                                        </p:attrNameLst>
                                      </p:cBhvr>
                                      <p:to>
                                        <p:strVal val="visible"/>
                                      </p:to>
                                    </p:set>
                                  </p:childTnLst>
                                </p:cTn>
                              </p:par>
                            </p:childTnLst>
                          </p:cTn>
                        </p:par>
                        <p:par>
                          <p:cTn id="197" fill="hold">
                            <p:stCondLst>
                              <p:cond delay="63500"/>
                            </p:stCondLst>
                            <p:childTnLst>
                              <p:par>
                                <p:cTn id="198" presetID="1" presetClass="entr" presetSubtype="0" fill="hold" grpId="0" nodeType="afterEffect">
                                  <p:stCondLst>
                                    <p:cond delay="0"/>
                                  </p:stCondLst>
                                  <p:childTnLst>
                                    <p:set>
                                      <p:cBhvr>
                                        <p:cTn id="199" dur="1" fill="hold">
                                          <p:stCondLst>
                                            <p:cond delay="999"/>
                                          </p:stCondLst>
                                        </p:cTn>
                                        <p:tgtEl>
                                          <p:spTgt spid="69"/>
                                        </p:tgtEl>
                                        <p:attrNameLst>
                                          <p:attrName>style.visibility</p:attrName>
                                        </p:attrNameLst>
                                      </p:cBhvr>
                                      <p:to>
                                        <p:strVal val="visible"/>
                                      </p:to>
                                    </p:set>
                                  </p:childTnLst>
                                </p:cTn>
                              </p:par>
                            </p:childTnLst>
                          </p:cTn>
                        </p:par>
                        <p:par>
                          <p:cTn id="200" fill="hold">
                            <p:stCondLst>
                              <p:cond delay="64500"/>
                            </p:stCondLst>
                            <p:childTnLst>
                              <p:par>
                                <p:cTn id="201" presetID="1" presetClass="entr" presetSubtype="0" fill="hold" grpId="0" nodeType="afterEffect">
                                  <p:stCondLst>
                                    <p:cond delay="0"/>
                                  </p:stCondLst>
                                  <p:childTnLst>
                                    <p:set>
                                      <p:cBhvr>
                                        <p:cTn id="202" dur="1" fill="hold">
                                          <p:stCondLst>
                                            <p:cond delay="999"/>
                                          </p:stCondLst>
                                        </p:cTn>
                                        <p:tgtEl>
                                          <p:spTgt spid="70"/>
                                        </p:tgtEl>
                                        <p:attrNameLst>
                                          <p:attrName>style.visibility</p:attrName>
                                        </p:attrNameLst>
                                      </p:cBhvr>
                                      <p:to>
                                        <p:strVal val="visible"/>
                                      </p:to>
                                    </p:set>
                                  </p:childTnLst>
                                </p:cTn>
                              </p:par>
                            </p:childTnLst>
                          </p:cTn>
                        </p:par>
                        <p:par>
                          <p:cTn id="203" fill="hold">
                            <p:stCondLst>
                              <p:cond delay="65500"/>
                            </p:stCondLst>
                            <p:childTnLst>
                              <p:par>
                                <p:cTn id="204" presetID="1" presetClass="entr" presetSubtype="0" fill="hold" grpId="0" nodeType="afterEffect">
                                  <p:stCondLst>
                                    <p:cond delay="0"/>
                                  </p:stCondLst>
                                  <p:childTnLst>
                                    <p:set>
                                      <p:cBhvr>
                                        <p:cTn id="205" dur="1" fill="hold">
                                          <p:stCondLst>
                                            <p:cond delay="999"/>
                                          </p:stCondLst>
                                        </p:cTn>
                                        <p:tgtEl>
                                          <p:spTgt spid="71"/>
                                        </p:tgtEl>
                                        <p:attrNameLst>
                                          <p:attrName>style.visibility</p:attrName>
                                        </p:attrNameLst>
                                      </p:cBhvr>
                                      <p:to>
                                        <p:strVal val="visible"/>
                                      </p:to>
                                    </p:set>
                                  </p:childTnLst>
                                </p:cTn>
                              </p:par>
                            </p:childTnLst>
                          </p:cTn>
                        </p:par>
                        <p:par>
                          <p:cTn id="206" fill="hold">
                            <p:stCondLst>
                              <p:cond delay="66500"/>
                            </p:stCondLst>
                            <p:childTnLst>
                              <p:par>
                                <p:cTn id="207" presetID="1" presetClass="entr" presetSubtype="0" fill="hold" grpId="0" nodeType="afterEffect">
                                  <p:stCondLst>
                                    <p:cond delay="0"/>
                                  </p:stCondLst>
                                  <p:childTnLst>
                                    <p:set>
                                      <p:cBhvr>
                                        <p:cTn id="208" dur="1" fill="hold">
                                          <p:stCondLst>
                                            <p:cond delay="999"/>
                                          </p:stCondLst>
                                        </p:cTn>
                                        <p:tgtEl>
                                          <p:spTgt spid="72"/>
                                        </p:tgtEl>
                                        <p:attrNameLst>
                                          <p:attrName>style.visibility</p:attrName>
                                        </p:attrNameLst>
                                      </p:cBhvr>
                                      <p:to>
                                        <p:strVal val="visible"/>
                                      </p:to>
                                    </p:set>
                                  </p:childTnLst>
                                </p:cTn>
                              </p:par>
                            </p:childTnLst>
                          </p:cTn>
                        </p:par>
                        <p:par>
                          <p:cTn id="209" fill="hold">
                            <p:stCondLst>
                              <p:cond delay="67500"/>
                            </p:stCondLst>
                            <p:childTnLst>
                              <p:par>
                                <p:cTn id="210" presetID="1" presetClass="entr" presetSubtype="0" fill="hold" grpId="0" nodeType="afterEffect">
                                  <p:stCondLst>
                                    <p:cond delay="0"/>
                                  </p:stCondLst>
                                  <p:childTnLst>
                                    <p:set>
                                      <p:cBhvr>
                                        <p:cTn id="211" dur="1" fill="hold">
                                          <p:stCondLst>
                                            <p:cond delay="999"/>
                                          </p:stCondLst>
                                        </p:cTn>
                                        <p:tgtEl>
                                          <p:spTgt spid="73"/>
                                        </p:tgtEl>
                                        <p:attrNameLst>
                                          <p:attrName>style.visibility</p:attrName>
                                        </p:attrNameLst>
                                      </p:cBhvr>
                                      <p:to>
                                        <p:strVal val="visible"/>
                                      </p:to>
                                    </p:set>
                                  </p:childTnLst>
                                </p:cTn>
                              </p:par>
                            </p:childTnLst>
                          </p:cTn>
                        </p:par>
                        <p:par>
                          <p:cTn id="212" fill="hold">
                            <p:stCondLst>
                              <p:cond delay="68500"/>
                            </p:stCondLst>
                            <p:childTnLst>
                              <p:par>
                                <p:cTn id="213" presetID="1" presetClass="entr" presetSubtype="0" fill="hold" grpId="0" nodeType="afterEffect">
                                  <p:stCondLst>
                                    <p:cond delay="0"/>
                                  </p:stCondLst>
                                  <p:childTnLst>
                                    <p:set>
                                      <p:cBhvr>
                                        <p:cTn id="214" dur="1" fill="hold">
                                          <p:stCondLst>
                                            <p:cond delay="999"/>
                                          </p:stCondLst>
                                        </p:cTn>
                                        <p:tgtEl>
                                          <p:spTgt spid="74"/>
                                        </p:tgtEl>
                                        <p:attrNameLst>
                                          <p:attrName>style.visibility</p:attrName>
                                        </p:attrNameLst>
                                      </p:cBhvr>
                                      <p:to>
                                        <p:strVal val="visible"/>
                                      </p:to>
                                    </p:set>
                                  </p:childTnLst>
                                </p:cTn>
                              </p:par>
                            </p:childTnLst>
                          </p:cTn>
                        </p:par>
                        <p:par>
                          <p:cTn id="215" fill="hold">
                            <p:stCondLst>
                              <p:cond delay="69500"/>
                            </p:stCondLst>
                            <p:childTnLst>
                              <p:par>
                                <p:cTn id="216" presetID="1" presetClass="entr" presetSubtype="0" fill="hold" grpId="0" nodeType="afterEffect">
                                  <p:stCondLst>
                                    <p:cond delay="0"/>
                                  </p:stCondLst>
                                  <p:childTnLst>
                                    <p:set>
                                      <p:cBhvr>
                                        <p:cTn id="217" dur="1" fill="hold">
                                          <p:stCondLst>
                                            <p:cond delay="999"/>
                                          </p:stCondLst>
                                        </p:cTn>
                                        <p:tgtEl>
                                          <p:spTgt spid="75"/>
                                        </p:tgtEl>
                                        <p:attrNameLst>
                                          <p:attrName>style.visibility</p:attrName>
                                        </p:attrNameLst>
                                      </p:cBhvr>
                                      <p:to>
                                        <p:strVal val="visible"/>
                                      </p:to>
                                    </p:set>
                                  </p:childTnLst>
                                </p:cTn>
                              </p:par>
                            </p:childTnLst>
                          </p:cTn>
                        </p:par>
                        <p:par>
                          <p:cTn id="218" fill="hold">
                            <p:stCondLst>
                              <p:cond delay="70500"/>
                            </p:stCondLst>
                            <p:childTnLst>
                              <p:par>
                                <p:cTn id="219" presetID="1" presetClass="entr" presetSubtype="0" fill="hold" grpId="0" nodeType="afterEffect">
                                  <p:stCondLst>
                                    <p:cond delay="0"/>
                                  </p:stCondLst>
                                  <p:childTnLst>
                                    <p:set>
                                      <p:cBhvr>
                                        <p:cTn id="220" dur="1" fill="hold">
                                          <p:stCondLst>
                                            <p:cond delay="999"/>
                                          </p:stCondLst>
                                        </p:cTn>
                                        <p:tgtEl>
                                          <p:spTgt spid="76"/>
                                        </p:tgtEl>
                                        <p:attrNameLst>
                                          <p:attrName>style.visibility</p:attrName>
                                        </p:attrNameLst>
                                      </p:cBhvr>
                                      <p:to>
                                        <p:strVal val="visible"/>
                                      </p:to>
                                    </p:set>
                                  </p:childTnLst>
                                </p:cTn>
                              </p:par>
                            </p:childTnLst>
                          </p:cTn>
                        </p:par>
                        <p:par>
                          <p:cTn id="221" fill="hold">
                            <p:stCondLst>
                              <p:cond delay="71500"/>
                            </p:stCondLst>
                            <p:childTnLst>
                              <p:par>
                                <p:cTn id="222" presetID="1" presetClass="entr" presetSubtype="0" fill="hold" grpId="0" nodeType="afterEffect">
                                  <p:stCondLst>
                                    <p:cond delay="0"/>
                                  </p:stCondLst>
                                  <p:childTnLst>
                                    <p:set>
                                      <p:cBhvr>
                                        <p:cTn id="223" dur="1" fill="hold">
                                          <p:stCondLst>
                                            <p:cond delay="999"/>
                                          </p:stCondLst>
                                        </p:cTn>
                                        <p:tgtEl>
                                          <p:spTgt spid="77"/>
                                        </p:tgtEl>
                                        <p:attrNameLst>
                                          <p:attrName>style.visibility</p:attrName>
                                        </p:attrNameLst>
                                      </p:cBhvr>
                                      <p:to>
                                        <p:strVal val="visible"/>
                                      </p:to>
                                    </p:set>
                                  </p:childTnLst>
                                </p:cTn>
                              </p:par>
                            </p:childTnLst>
                          </p:cTn>
                        </p:par>
                        <p:par>
                          <p:cTn id="224" fill="hold">
                            <p:stCondLst>
                              <p:cond delay="72500"/>
                            </p:stCondLst>
                            <p:childTnLst>
                              <p:par>
                                <p:cTn id="225" presetID="1" presetClass="entr" presetSubtype="0" fill="hold" grpId="0" nodeType="afterEffect">
                                  <p:stCondLst>
                                    <p:cond delay="0"/>
                                  </p:stCondLst>
                                  <p:childTnLst>
                                    <p:set>
                                      <p:cBhvr>
                                        <p:cTn id="226" dur="1" fill="hold">
                                          <p:stCondLst>
                                            <p:cond delay="999"/>
                                          </p:stCondLst>
                                        </p:cTn>
                                        <p:tgtEl>
                                          <p:spTgt spid="78"/>
                                        </p:tgtEl>
                                        <p:attrNameLst>
                                          <p:attrName>style.visibility</p:attrName>
                                        </p:attrNameLst>
                                      </p:cBhvr>
                                      <p:to>
                                        <p:strVal val="visible"/>
                                      </p:to>
                                    </p:set>
                                  </p:childTnLst>
                                </p:cTn>
                              </p:par>
                            </p:childTnLst>
                          </p:cTn>
                        </p:par>
                        <p:par>
                          <p:cTn id="227" fill="hold">
                            <p:stCondLst>
                              <p:cond delay="73500"/>
                            </p:stCondLst>
                            <p:childTnLst>
                              <p:par>
                                <p:cTn id="228" presetID="1" presetClass="entr" presetSubtype="0" fill="hold" grpId="0" nodeType="afterEffect">
                                  <p:stCondLst>
                                    <p:cond delay="0"/>
                                  </p:stCondLst>
                                  <p:childTnLst>
                                    <p:set>
                                      <p:cBhvr>
                                        <p:cTn id="229" dur="1" fill="hold">
                                          <p:stCondLst>
                                            <p:cond delay="999"/>
                                          </p:stCondLst>
                                        </p:cTn>
                                        <p:tgtEl>
                                          <p:spTgt spid="79"/>
                                        </p:tgtEl>
                                        <p:attrNameLst>
                                          <p:attrName>style.visibility</p:attrName>
                                        </p:attrNameLst>
                                      </p:cBhvr>
                                      <p:to>
                                        <p:strVal val="visible"/>
                                      </p:to>
                                    </p:set>
                                  </p:childTnLst>
                                </p:cTn>
                              </p:par>
                            </p:childTnLst>
                          </p:cTn>
                        </p:par>
                        <p:par>
                          <p:cTn id="230" fill="hold">
                            <p:stCondLst>
                              <p:cond delay="74500"/>
                            </p:stCondLst>
                            <p:childTnLst>
                              <p:par>
                                <p:cTn id="231" presetID="1" presetClass="entr" presetSubtype="0" fill="hold" grpId="0" nodeType="afterEffect">
                                  <p:stCondLst>
                                    <p:cond delay="0"/>
                                  </p:stCondLst>
                                  <p:childTnLst>
                                    <p:set>
                                      <p:cBhvr>
                                        <p:cTn id="232" dur="1" fill="hold">
                                          <p:stCondLst>
                                            <p:cond delay="999"/>
                                          </p:stCondLst>
                                        </p:cTn>
                                        <p:tgtEl>
                                          <p:spTgt spid="80"/>
                                        </p:tgtEl>
                                        <p:attrNameLst>
                                          <p:attrName>style.visibility</p:attrName>
                                        </p:attrNameLst>
                                      </p:cBhvr>
                                      <p:to>
                                        <p:strVal val="visible"/>
                                      </p:to>
                                    </p:set>
                                  </p:childTnLst>
                                </p:cTn>
                              </p:par>
                            </p:childTnLst>
                          </p:cTn>
                        </p:par>
                        <p:par>
                          <p:cTn id="233" fill="hold">
                            <p:stCondLst>
                              <p:cond delay="75500"/>
                            </p:stCondLst>
                            <p:childTnLst>
                              <p:par>
                                <p:cTn id="234" presetID="1" presetClass="entr" presetSubtype="0" fill="hold" grpId="0" nodeType="afterEffect">
                                  <p:stCondLst>
                                    <p:cond delay="0"/>
                                  </p:stCondLst>
                                  <p:childTnLst>
                                    <p:set>
                                      <p:cBhvr>
                                        <p:cTn id="235" dur="1" fill="hold">
                                          <p:stCondLst>
                                            <p:cond delay="999"/>
                                          </p:stCondLst>
                                        </p:cTn>
                                        <p:tgtEl>
                                          <p:spTgt spid="81"/>
                                        </p:tgtEl>
                                        <p:attrNameLst>
                                          <p:attrName>style.visibility</p:attrName>
                                        </p:attrNameLst>
                                      </p:cBhvr>
                                      <p:to>
                                        <p:strVal val="visible"/>
                                      </p:to>
                                    </p:set>
                                  </p:childTnLst>
                                </p:cTn>
                              </p:par>
                            </p:childTnLst>
                          </p:cTn>
                        </p:par>
                        <p:par>
                          <p:cTn id="236" fill="hold">
                            <p:stCondLst>
                              <p:cond delay="76500"/>
                            </p:stCondLst>
                            <p:childTnLst>
                              <p:par>
                                <p:cTn id="237" presetID="1" presetClass="entr" presetSubtype="0" fill="hold" grpId="0" nodeType="afterEffect">
                                  <p:stCondLst>
                                    <p:cond delay="0"/>
                                  </p:stCondLst>
                                  <p:childTnLst>
                                    <p:set>
                                      <p:cBhvr>
                                        <p:cTn id="238" dur="1" fill="hold">
                                          <p:stCondLst>
                                            <p:cond delay="999"/>
                                          </p:stCondLst>
                                        </p:cTn>
                                        <p:tgtEl>
                                          <p:spTgt spid="82"/>
                                        </p:tgtEl>
                                        <p:attrNameLst>
                                          <p:attrName>style.visibility</p:attrName>
                                        </p:attrNameLst>
                                      </p:cBhvr>
                                      <p:to>
                                        <p:strVal val="visible"/>
                                      </p:to>
                                    </p:set>
                                  </p:childTnLst>
                                </p:cTn>
                              </p:par>
                            </p:childTnLst>
                          </p:cTn>
                        </p:par>
                        <p:par>
                          <p:cTn id="239" fill="hold">
                            <p:stCondLst>
                              <p:cond delay="77500"/>
                            </p:stCondLst>
                            <p:childTnLst>
                              <p:par>
                                <p:cTn id="240" presetID="1" presetClass="entr" presetSubtype="0" fill="hold" grpId="0" nodeType="afterEffect">
                                  <p:stCondLst>
                                    <p:cond delay="0"/>
                                  </p:stCondLst>
                                  <p:childTnLst>
                                    <p:set>
                                      <p:cBhvr>
                                        <p:cTn id="241" dur="1" fill="hold">
                                          <p:stCondLst>
                                            <p:cond delay="999"/>
                                          </p:stCondLst>
                                        </p:cTn>
                                        <p:tgtEl>
                                          <p:spTgt spid="83"/>
                                        </p:tgtEl>
                                        <p:attrNameLst>
                                          <p:attrName>style.visibility</p:attrName>
                                        </p:attrNameLst>
                                      </p:cBhvr>
                                      <p:to>
                                        <p:strVal val="visible"/>
                                      </p:to>
                                    </p:set>
                                  </p:childTnLst>
                                </p:cTn>
                              </p:par>
                            </p:childTnLst>
                          </p:cTn>
                        </p:par>
                        <p:par>
                          <p:cTn id="242" fill="hold">
                            <p:stCondLst>
                              <p:cond delay="78500"/>
                            </p:stCondLst>
                            <p:childTnLst>
                              <p:par>
                                <p:cTn id="243" presetID="1" presetClass="entr" presetSubtype="0" fill="hold" grpId="0" nodeType="afterEffect">
                                  <p:stCondLst>
                                    <p:cond delay="0"/>
                                  </p:stCondLst>
                                  <p:childTnLst>
                                    <p:set>
                                      <p:cBhvr>
                                        <p:cTn id="244" dur="1" fill="hold">
                                          <p:stCondLst>
                                            <p:cond delay="999"/>
                                          </p:stCondLst>
                                        </p:cTn>
                                        <p:tgtEl>
                                          <p:spTgt spid="84"/>
                                        </p:tgtEl>
                                        <p:attrNameLst>
                                          <p:attrName>style.visibility</p:attrName>
                                        </p:attrNameLst>
                                      </p:cBhvr>
                                      <p:to>
                                        <p:strVal val="visible"/>
                                      </p:to>
                                    </p:set>
                                  </p:childTnLst>
                                </p:cTn>
                              </p:par>
                            </p:childTnLst>
                          </p:cTn>
                        </p:par>
                        <p:par>
                          <p:cTn id="245" fill="hold">
                            <p:stCondLst>
                              <p:cond delay="79500"/>
                            </p:stCondLst>
                            <p:childTnLst>
                              <p:par>
                                <p:cTn id="246" presetID="1" presetClass="entr" presetSubtype="0" fill="hold" grpId="0" nodeType="afterEffect">
                                  <p:stCondLst>
                                    <p:cond delay="0"/>
                                  </p:stCondLst>
                                  <p:childTnLst>
                                    <p:set>
                                      <p:cBhvr>
                                        <p:cTn id="247" dur="1" fill="hold">
                                          <p:stCondLst>
                                            <p:cond delay="999"/>
                                          </p:stCondLst>
                                        </p:cTn>
                                        <p:tgtEl>
                                          <p:spTgt spid="85"/>
                                        </p:tgtEl>
                                        <p:attrNameLst>
                                          <p:attrName>style.visibility</p:attrName>
                                        </p:attrNameLst>
                                      </p:cBhvr>
                                      <p:to>
                                        <p:strVal val="visible"/>
                                      </p:to>
                                    </p:set>
                                  </p:childTnLst>
                                </p:cTn>
                              </p:par>
                            </p:childTnLst>
                          </p:cTn>
                        </p:par>
                        <p:par>
                          <p:cTn id="248" fill="hold">
                            <p:stCondLst>
                              <p:cond delay="80500"/>
                            </p:stCondLst>
                            <p:childTnLst>
                              <p:par>
                                <p:cTn id="249" presetID="1" presetClass="entr" presetSubtype="0" fill="hold" grpId="0" nodeType="afterEffect">
                                  <p:stCondLst>
                                    <p:cond delay="0"/>
                                  </p:stCondLst>
                                  <p:childTnLst>
                                    <p:set>
                                      <p:cBhvr>
                                        <p:cTn id="250" dur="1" fill="hold">
                                          <p:stCondLst>
                                            <p:cond delay="999"/>
                                          </p:stCondLst>
                                        </p:cTn>
                                        <p:tgtEl>
                                          <p:spTgt spid="86"/>
                                        </p:tgtEl>
                                        <p:attrNameLst>
                                          <p:attrName>style.visibility</p:attrName>
                                        </p:attrNameLst>
                                      </p:cBhvr>
                                      <p:to>
                                        <p:strVal val="visible"/>
                                      </p:to>
                                    </p:set>
                                  </p:childTnLst>
                                </p:cTn>
                              </p:par>
                            </p:childTnLst>
                          </p:cTn>
                        </p:par>
                        <p:par>
                          <p:cTn id="251" fill="hold">
                            <p:stCondLst>
                              <p:cond delay="81500"/>
                            </p:stCondLst>
                            <p:childTnLst>
                              <p:par>
                                <p:cTn id="252" presetID="1" presetClass="entr" presetSubtype="0" fill="hold" grpId="0" nodeType="afterEffect">
                                  <p:stCondLst>
                                    <p:cond delay="0"/>
                                  </p:stCondLst>
                                  <p:childTnLst>
                                    <p:set>
                                      <p:cBhvr>
                                        <p:cTn id="253" dur="1" fill="hold">
                                          <p:stCondLst>
                                            <p:cond delay="999"/>
                                          </p:stCondLst>
                                        </p:cTn>
                                        <p:tgtEl>
                                          <p:spTgt spid="87"/>
                                        </p:tgtEl>
                                        <p:attrNameLst>
                                          <p:attrName>style.visibility</p:attrName>
                                        </p:attrNameLst>
                                      </p:cBhvr>
                                      <p:to>
                                        <p:strVal val="visible"/>
                                      </p:to>
                                    </p:set>
                                  </p:childTnLst>
                                </p:cTn>
                              </p:par>
                            </p:childTnLst>
                          </p:cTn>
                        </p:par>
                        <p:par>
                          <p:cTn id="254" fill="hold">
                            <p:stCondLst>
                              <p:cond delay="82500"/>
                            </p:stCondLst>
                            <p:childTnLst>
                              <p:par>
                                <p:cTn id="255" presetID="1" presetClass="entr" presetSubtype="0" fill="hold" grpId="0" nodeType="afterEffect">
                                  <p:stCondLst>
                                    <p:cond delay="0"/>
                                  </p:stCondLst>
                                  <p:childTnLst>
                                    <p:set>
                                      <p:cBhvr>
                                        <p:cTn id="256" dur="1" fill="hold">
                                          <p:stCondLst>
                                            <p:cond delay="999"/>
                                          </p:stCondLst>
                                        </p:cTn>
                                        <p:tgtEl>
                                          <p:spTgt spid="88"/>
                                        </p:tgtEl>
                                        <p:attrNameLst>
                                          <p:attrName>style.visibility</p:attrName>
                                        </p:attrNameLst>
                                      </p:cBhvr>
                                      <p:to>
                                        <p:strVal val="visible"/>
                                      </p:to>
                                    </p:set>
                                  </p:childTnLst>
                                </p:cTn>
                              </p:par>
                            </p:childTnLst>
                          </p:cTn>
                        </p:par>
                        <p:par>
                          <p:cTn id="257" fill="hold">
                            <p:stCondLst>
                              <p:cond delay="83500"/>
                            </p:stCondLst>
                            <p:childTnLst>
                              <p:par>
                                <p:cTn id="258" presetID="1" presetClass="entr" presetSubtype="0" fill="hold" grpId="0" nodeType="afterEffect">
                                  <p:stCondLst>
                                    <p:cond delay="0"/>
                                  </p:stCondLst>
                                  <p:childTnLst>
                                    <p:set>
                                      <p:cBhvr>
                                        <p:cTn id="259" dur="1" fill="hold">
                                          <p:stCondLst>
                                            <p:cond delay="999"/>
                                          </p:stCondLst>
                                        </p:cTn>
                                        <p:tgtEl>
                                          <p:spTgt spid="89"/>
                                        </p:tgtEl>
                                        <p:attrNameLst>
                                          <p:attrName>style.visibility</p:attrName>
                                        </p:attrNameLst>
                                      </p:cBhvr>
                                      <p:to>
                                        <p:strVal val="visible"/>
                                      </p:to>
                                    </p:set>
                                  </p:childTnLst>
                                </p:cTn>
                              </p:par>
                            </p:childTnLst>
                          </p:cTn>
                        </p:par>
                        <p:par>
                          <p:cTn id="260" fill="hold">
                            <p:stCondLst>
                              <p:cond delay="84500"/>
                            </p:stCondLst>
                            <p:childTnLst>
                              <p:par>
                                <p:cTn id="261" presetID="1" presetClass="entr" presetSubtype="0" fill="hold" grpId="0" nodeType="afterEffect">
                                  <p:stCondLst>
                                    <p:cond delay="0"/>
                                  </p:stCondLst>
                                  <p:childTnLst>
                                    <p:set>
                                      <p:cBhvr>
                                        <p:cTn id="262" dur="1" fill="hold">
                                          <p:stCondLst>
                                            <p:cond delay="999"/>
                                          </p:stCondLst>
                                        </p:cTn>
                                        <p:tgtEl>
                                          <p:spTgt spid="90"/>
                                        </p:tgtEl>
                                        <p:attrNameLst>
                                          <p:attrName>style.visibility</p:attrName>
                                        </p:attrNameLst>
                                      </p:cBhvr>
                                      <p:to>
                                        <p:strVal val="visible"/>
                                      </p:to>
                                    </p:set>
                                  </p:childTnLst>
                                </p:cTn>
                              </p:par>
                            </p:childTnLst>
                          </p:cTn>
                        </p:par>
                        <p:par>
                          <p:cTn id="263" fill="hold">
                            <p:stCondLst>
                              <p:cond delay="85500"/>
                            </p:stCondLst>
                            <p:childTnLst>
                              <p:par>
                                <p:cTn id="264" presetID="1" presetClass="entr" presetSubtype="0" fill="hold" grpId="0" nodeType="afterEffect">
                                  <p:stCondLst>
                                    <p:cond delay="0"/>
                                  </p:stCondLst>
                                  <p:childTnLst>
                                    <p:set>
                                      <p:cBhvr>
                                        <p:cTn id="265" dur="1" fill="hold">
                                          <p:stCondLst>
                                            <p:cond delay="999"/>
                                          </p:stCondLst>
                                        </p:cTn>
                                        <p:tgtEl>
                                          <p:spTgt spid="91"/>
                                        </p:tgtEl>
                                        <p:attrNameLst>
                                          <p:attrName>style.visibility</p:attrName>
                                        </p:attrNameLst>
                                      </p:cBhvr>
                                      <p:to>
                                        <p:strVal val="visible"/>
                                      </p:to>
                                    </p:set>
                                  </p:childTnLst>
                                </p:cTn>
                              </p:par>
                            </p:childTnLst>
                          </p:cTn>
                        </p:par>
                        <p:par>
                          <p:cTn id="266" fill="hold">
                            <p:stCondLst>
                              <p:cond delay="86500"/>
                            </p:stCondLst>
                            <p:childTnLst>
                              <p:par>
                                <p:cTn id="267" presetID="1" presetClass="entr" presetSubtype="0" fill="hold" grpId="0" nodeType="afterEffect">
                                  <p:stCondLst>
                                    <p:cond delay="0"/>
                                  </p:stCondLst>
                                  <p:childTnLst>
                                    <p:set>
                                      <p:cBhvr>
                                        <p:cTn id="268" dur="1" fill="hold">
                                          <p:stCondLst>
                                            <p:cond delay="999"/>
                                          </p:stCondLst>
                                        </p:cTn>
                                        <p:tgtEl>
                                          <p:spTgt spid="92"/>
                                        </p:tgtEl>
                                        <p:attrNameLst>
                                          <p:attrName>style.visibility</p:attrName>
                                        </p:attrNameLst>
                                      </p:cBhvr>
                                      <p:to>
                                        <p:strVal val="visible"/>
                                      </p:to>
                                    </p:set>
                                  </p:childTnLst>
                                </p:cTn>
                              </p:par>
                            </p:childTnLst>
                          </p:cTn>
                        </p:par>
                        <p:par>
                          <p:cTn id="269" fill="hold">
                            <p:stCondLst>
                              <p:cond delay="87500"/>
                            </p:stCondLst>
                            <p:childTnLst>
                              <p:par>
                                <p:cTn id="270" presetID="1" presetClass="entr" presetSubtype="0" fill="hold" grpId="0" nodeType="afterEffect">
                                  <p:stCondLst>
                                    <p:cond delay="0"/>
                                  </p:stCondLst>
                                  <p:childTnLst>
                                    <p:set>
                                      <p:cBhvr>
                                        <p:cTn id="271" dur="1" fill="hold">
                                          <p:stCondLst>
                                            <p:cond delay="999"/>
                                          </p:stCondLst>
                                        </p:cTn>
                                        <p:tgtEl>
                                          <p:spTgt spid="93"/>
                                        </p:tgtEl>
                                        <p:attrNameLst>
                                          <p:attrName>style.visibility</p:attrName>
                                        </p:attrNameLst>
                                      </p:cBhvr>
                                      <p:to>
                                        <p:strVal val="visible"/>
                                      </p:to>
                                    </p:set>
                                  </p:childTnLst>
                                </p:cTn>
                              </p:par>
                            </p:childTnLst>
                          </p:cTn>
                        </p:par>
                        <p:par>
                          <p:cTn id="272" fill="hold">
                            <p:stCondLst>
                              <p:cond delay="88500"/>
                            </p:stCondLst>
                            <p:childTnLst>
                              <p:par>
                                <p:cTn id="273" presetID="1" presetClass="entr" presetSubtype="0" fill="hold" grpId="0" nodeType="afterEffect">
                                  <p:stCondLst>
                                    <p:cond delay="0"/>
                                  </p:stCondLst>
                                  <p:childTnLst>
                                    <p:set>
                                      <p:cBhvr>
                                        <p:cTn id="274" dur="1" fill="hold">
                                          <p:stCondLst>
                                            <p:cond delay="999"/>
                                          </p:stCondLst>
                                        </p:cTn>
                                        <p:tgtEl>
                                          <p:spTgt spid="94"/>
                                        </p:tgtEl>
                                        <p:attrNameLst>
                                          <p:attrName>style.visibility</p:attrName>
                                        </p:attrNameLst>
                                      </p:cBhvr>
                                      <p:to>
                                        <p:strVal val="visible"/>
                                      </p:to>
                                    </p:set>
                                  </p:childTnLst>
                                </p:cTn>
                              </p:par>
                            </p:childTnLst>
                          </p:cTn>
                        </p:par>
                        <p:par>
                          <p:cTn id="275" fill="hold">
                            <p:stCondLst>
                              <p:cond delay="89500"/>
                            </p:stCondLst>
                            <p:childTnLst>
                              <p:par>
                                <p:cTn id="276" presetID="1" presetClass="entr" presetSubtype="0" fill="hold" grpId="0" nodeType="afterEffect">
                                  <p:stCondLst>
                                    <p:cond delay="0"/>
                                  </p:stCondLst>
                                  <p:childTnLst>
                                    <p:set>
                                      <p:cBhvr>
                                        <p:cTn id="277" dur="1" fill="hold">
                                          <p:stCondLst>
                                            <p:cond delay="999"/>
                                          </p:stCondLst>
                                        </p:cTn>
                                        <p:tgtEl>
                                          <p:spTgt spid="95"/>
                                        </p:tgtEl>
                                        <p:attrNameLst>
                                          <p:attrName>style.visibility</p:attrName>
                                        </p:attrNameLst>
                                      </p:cBhvr>
                                      <p:to>
                                        <p:strVal val="visible"/>
                                      </p:to>
                                    </p:set>
                                  </p:childTnLst>
                                </p:cTn>
                              </p:par>
                            </p:childTnLst>
                          </p:cTn>
                        </p:par>
                        <p:par>
                          <p:cTn id="278" fill="hold">
                            <p:stCondLst>
                              <p:cond delay="90500"/>
                            </p:stCondLst>
                            <p:childTnLst>
                              <p:par>
                                <p:cTn id="279" presetID="1" presetClass="entr" presetSubtype="0" fill="hold" grpId="0" nodeType="afterEffect">
                                  <p:stCondLst>
                                    <p:cond delay="0"/>
                                  </p:stCondLst>
                                  <p:childTnLst>
                                    <p:set>
                                      <p:cBhvr>
                                        <p:cTn id="280" dur="1" fill="hold">
                                          <p:stCondLst>
                                            <p:cond delay="999"/>
                                          </p:stCondLst>
                                        </p:cTn>
                                        <p:tgtEl>
                                          <p:spTgt spid="96"/>
                                        </p:tgtEl>
                                        <p:attrNameLst>
                                          <p:attrName>style.visibility</p:attrName>
                                        </p:attrNameLst>
                                      </p:cBhvr>
                                      <p:to>
                                        <p:strVal val="visible"/>
                                      </p:to>
                                    </p:set>
                                  </p:childTnLst>
                                </p:cTn>
                              </p:par>
                            </p:childTnLst>
                          </p:cTn>
                        </p:par>
                        <p:par>
                          <p:cTn id="281" fill="hold">
                            <p:stCondLst>
                              <p:cond delay="91500"/>
                            </p:stCondLst>
                            <p:childTnLst>
                              <p:par>
                                <p:cTn id="282" presetID="1" presetClass="entr" presetSubtype="0" fill="hold" grpId="0" nodeType="afterEffect">
                                  <p:stCondLst>
                                    <p:cond delay="0"/>
                                  </p:stCondLst>
                                  <p:childTnLst>
                                    <p:set>
                                      <p:cBhvr>
                                        <p:cTn id="283" dur="1" fill="hold">
                                          <p:stCondLst>
                                            <p:cond delay="999"/>
                                          </p:stCondLst>
                                        </p:cTn>
                                        <p:tgtEl>
                                          <p:spTgt spid="97"/>
                                        </p:tgtEl>
                                        <p:attrNameLst>
                                          <p:attrName>style.visibility</p:attrName>
                                        </p:attrNameLst>
                                      </p:cBhvr>
                                      <p:to>
                                        <p:strVal val="visible"/>
                                      </p:to>
                                    </p:set>
                                  </p:childTnLst>
                                </p:cTn>
                              </p:par>
                            </p:childTnLst>
                          </p:cTn>
                        </p:par>
                        <p:par>
                          <p:cTn id="284" fill="hold">
                            <p:stCondLst>
                              <p:cond delay="92500"/>
                            </p:stCondLst>
                            <p:childTnLst>
                              <p:par>
                                <p:cTn id="285" presetID="1" presetClass="entr" presetSubtype="0" fill="hold" grpId="0" nodeType="afterEffect">
                                  <p:stCondLst>
                                    <p:cond delay="0"/>
                                  </p:stCondLst>
                                  <p:childTnLst>
                                    <p:set>
                                      <p:cBhvr>
                                        <p:cTn id="286" dur="1" fill="hold">
                                          <p:stCondLst>
                                            <p:cond delay="999"/>
                                          </p:stCondLst>
                                        </p:cTn>
                                        <p:tgtEl>
                                          <p:spTgt spid="98"/>
                                        </p:tgtEl>
                                        <p:attrNameLst>
                                          <p:attrName>style.visibility</p:attrName>
                                        </p:attrNameLst>
                                      </p:cBhvr>
                                      <p:to>
                                        <p:strVal val="visible"/>
                                      </p:to>
                                    </p:set>
                                  </p:childTnLst>
                                </p:cTn>
                              </p:par>
                            </p:childTnLst>
                          </p:cTn>
                        </p:par>
                        <p:par>
                          <p:cTn id="287" fill="hold">
                            <p:stCondLst>
                              <p:cond delay="93500"/>
                            </p:stCondLst>
                            <p:childTnLst>
                              <p:par>
                                <p:cTn id="288" presetID="1" presetClass="entr" presetSubtype="0" fill="hold" grpId="0" nodeType="afterEffect">
                                  <p:stCondLst>
                                    <p:cond delay="0"/>
                                  </p:stCondLst>
                                  <p:childTnLst>
                                    <p:set>
                                      <p:cBhvr>
                                        <p:cTn id="289" dur="1" fill="hold">
                                          <p:stCondLst>
                                            <p:cond delay="999"/>
                                          </p:stCondLst>
                                        </p:cTn>
                                        <p:tgtEl>
                                          <p:spTgt spid="99"/>
                                        </p:tgtEl>
                                        <p:attrNameLst>
                                          <p:attrName>style.visibility</p:attrName>
                                        </p:attrNameLst>
                                      </p:cBhvr>
                                      <p:to>
                                        <p:strVal val="visible"/>
                                      </p:to>
                                    </p:set>
                                  </p:childTnLst>
                                </p:cTn>
                              </p:par>
                            </p:childTnLst>
                          </p:cTn>
                        </p:par>
                        <p:par>
                          <p:cTn id="290" fill="hold">
                            <p:stCondLst>
                              <p:cond delay="94500"/>
                            </p:stCondLst>
                            <p:childTnLst>
                              <p:par>
                                <p:cTn id="291" presetID="1" presetClass="entr" presetSubtype="0" fill="hold" grpId="0" nodeType="afterEffect">
                                  <p:stCondLst>
                                    <p:cond delay="0"/>
                                  </p:stCondLst>
                                  <p:childTnLst>
                                    <p:set>
                                      <p:cBhvr>
                                        <p:cTn id="292" dur="1" fill="hold">
                                          <p:stCondLst>
                                            <p:cond delay="999"/>
                                          </p:stCondLst>
                                        </p:cTn>
                                        <p:tgtEl>
                                          <p:spTgt spid="100"/>
                                        </p:tgtEl>
                                        <p:attrNameLst>
                                          <p:attrName>style.visibility</p:attrName>
                                        </p:attrNameLst>
                                      </p:cBhvr>
                                      <p:to>
                                        <p:strVal val="visible"/>
                                      </p:to>
                                    </p:set>
                                  </p:childTnLst>
                                </p:cTn>
                              </p:par>
                            </p:childTnLst>
                          </p:cTn>
                        </p:par>
                        <p:par>
                          <p:cTn id="293" fill="hold">
                            <p:stCondLst>
                              <p:cond delay="95500"/>
                            </p:stCondLst>
                            <p:childTnLst>
                              <p:par>
                                <p:cTn id="294" presetID="1" presetClass="entr" presetSubtype="0" fill="hold" grpId="0" nodeType="afterEffect">
                                  <p:stCondLst>
                                    <p:cond delay="0"/>
                                  </p:stCondLst>
                                  <p:childTnLst>
                                    <p:set>
                                      <p:cBhvr>
                                        <p:cTn id="295" dur="1" fill="hold">
                                          <p:stCondLst>
                                            <p:cond delay="999"/>
                                          </p:stCondLst>
                                        </p:cTn>
                                        <p:tgtEl>
                                          <p:spTgt spid="101"/>
                                        </p:tgtEl>
                                        <p:attrNameLst>
                                          <p:attrName>style.visibility</p:attrName>
                                        </p:attrNameLst>
                                      </p:cBhvr>
                                      <p:to>
                                        <p:strVal val="visible"/>
                                      </p:to>
                                    </p:set>
                                  </p:childTnLst>
                                </p:cTn>
                              </p:par>
                            </p:childTnLst>
                          </p:cTn>
                        </p:par>
                        <p:par>
                          <p:cTn id="296" fill="hold">
                            <p:stCondLst>
                              <p:cond delay="96500"/>
                            </p:stCondLst>
                            <p:childTnLst>
                              <p:par>
                                <p:cTn id="297" presetID="1" presetClass="entr" presetSubtype="0" fill="hold" grpId="0" nodeType="afterEffect">
                                  <p:stCondLst>
                                    <p:cond delay="0"/>
                                  </p:stCondLst>
                                  <p:childTnLst>
                                    <p:set>
                                      <p:cBhvr>
                                        <p:cTn id="298" dur="1" fill="hold">
                                          <p:stCondLst>
                                            <p:cond delay="999"/>
                                          </p:stCondLst>
                                        </p:cTn>
                                        <p:tgtEl>
                                          <p:spTgt spid="102"/>
                                        </p:tgtEl>
                                        <p:attrNameLst>
                                          <p:attrName>style.visibility</p:attrName>
                                        </p:attrNameLst>
                                      </p:cBhvr>
                                      <p:to>
                                        <p:strVal val="visible"/>
                                      </p:to>
                                    </p:set>
                                  </p:childTnLst>
                                </p:cTn>
                              </p:par>
                            </p:childTnLst>
                          </p:cTn>
                        </p:par>
                        <p:par>
                          <p:cTn id="299" fill="hold">
                            <p:stCondLst>
                              <p:cond delay="97500"/>
                            </p:stCondLst>
                            <p:childTnLst>
                              <p:par>
                                <p:cTn id="300" presetID="1" presetClass="entr" presetSubtype="0" fill="hold" grpId="0" nodeType="afterEffect">
                                  <p:stCondLst>
                                    <p:cond delay="0"/>
                                  </p:stCondLst>
                                  <p:childTnLst>
                                    <p:set>
                                      <p:cBhvr>
                                        <p:cTn id="301" dur="1" fill="hold">
                                          <p:stCondLst>
                                            <p:cond delay="999"/>
                                          </p:stCondLst>
                                        </p:cTn>
                                        <p:tgtEl>
                                          <p:spTgt spid="103"/>
                                        </p:tgtEl>
                                        <p:attrNameLst>
                                          <p:attrName>style.visibility</p:attrName>
                                        </p:attrNameLst>
                                      </p:cBhvr>
                                      <p:to>
                                        <p:strVal val="visible"/>
                                      </p:to>
                                    </p:set>
                                  </p:childTnLst>
                                </p:cTn>
                              </p:par>
                            </p:childTnLst>
                          </p:cTn>
                        </p:par>
                        <p:par>
                          <p:cTn id="302" fill="hold">
                            <p:stCondLst>
                              <p:cond delay="98500"/>
                            </p:stCondLst>
                            <p:childTnLst>
                              <p:par>
                                <p:cTn id="303" presetID="1" presetClass="entr" presetSubtype="0" fill="hold" grpId="0" nodeType="afterEffect">
                                  <p:stCondLst>
                                    <p:cond delay="0"/>
                                  </p:stCondLst>
                                  <p:childTnLst>
                                    <p:set>
                                      <p:cBhvr>
                                        <p:cTn id="304" dur="1" fill="hold">
                                          <p:stCondLst>
                                            <p:cond delay="999"/>
                                          </p:stCondLst>
                                        </p:cTn>
                                        <p:tgtEl>
                                          <p:spTgt spid="104"/>
                                        </p:tgtEl>
                                        <p:attrNameLst>
                                          <p:attrName>style.visibility</p:attrName>
                                        </p:attrNameLst>
                                      </p:cBhvr>
                                      <p:to>
                                        <p:strVal val="visible"/>
                                      </p:to>
                                    </p:set>
                                  </p:childTnLst>
                                </p:cTn>
                              </p:par>
                            </p:childTnLst>
                          </p:cTn>
                        </p:par>
                        <p:par>
                          <p:cTn id="305" fill="hold">
                            <p:stCondLst>
                              <p:cond delay="99500"/>
                            </p:stCondLst>
                            <p:childTnLst>
                              <p:par>
                                <p:cTn id="306" presetID="1" presetClass="entr" presetSubtype="0" fill="hold" grpId="0" nodeType="afterEffect">
                                  <p:stCondLst>
                                    <p:cond delay="0"/>
                                  </p:stCondLst>
                                  <p:childTnLst>
                                    <p:set>
                                      <p:cBhvr>
                                        <p:cTn id="307" dur="1" fill="hold">
                                          <p:stCondLst>
                                            <p:cond delay="999"/>
                                          </p:stCondLst>
                                        </p:cTn>
                                        <p:tgtEl>
                                          <p:spTgt spid="105"/>
                                        </p:tgtEl>
                                        <p:attrNameLst>
                                          <p:attrName>style.visibility</p:attrName>
                                        </p:attrNameLst>
                                      </p:cBhvr>
                                      <p:to>
                                        <p:strVal val="visible"/>
                                      </p:to>
                                    </p:set>
                                  </p:childTnLst>
                                </p:cTn>
                              </p:par>
                            </p:childTnLst>
                          </p:cTn>
                        </p:par>
                        <p:par>
                          <p:cTn id="308" fill="hold">
                            <p:stCondLst>
                              <p:cond delay="100500"/>
                            </p:stCondLst>
                            <p:childTnLst>
                              <p:par>
                                <p:cTn id="309" presetID="1" presetClass="entr" presetSubtype="0" fill="hold" grpId="0" nodeType="afterEffect">
                                  <p:stCondLst>
                                    <p:cond delay="0"/>
                                  </p:stCondLst>
                                  <p:childTnLst>
                                    <p:set>
                                      <p:cBhvr>
                                        <p:cTn id="310" dur="1" fill="hold">
                                          <p:stCondLst>
                                            <p:cond delay="999"/>
                                          </p:stCondLst>
                                        </p:cTn>
                                        <p:tgtEl>
                                          <p:spTgt spid="106"/>
                                        </p:tgtEl>
                                        <p:attrNameLst>
                                          <p:attrName>style.visibility</p:attrName>
                                        </p:attrNameLst>
                                      </p:cBhvr>
                                      <p:to>
                                        <p:strVal val="visible"/>
                                      </p:to>
                                    </p:set>
                                  </p:childTnLst>
                                </p:cTn>
                              </p:par>
                            </p:childTnLst>
                          </p:cTn>
                        </p:par>
                        <p:par>
                          <p:cTn id="311" fill="hold">
                            <p:stCondLst>
                              <p:cond delay="101500"/>
                            </p:stCondLst>
                            <p:childTnLst>
                              <p:par>
                                <p:cTn id="312" presetID="1" presetClass="entr" presetSubtype="0" fill="hold" grpId="0" nodeType="afterEffect">
                                  <p:stCondLst>
                                    <p:cond delay="0"/>
                                  </p:stCondLst>
                                  <p:childTnLst>
                                    <p:set>
                                      <p:cBhvr>
                                        <p:cTn id="313" dur="1" fill="hold">
                                          <p:stCondLst>
                                            <p:cond delay="999"/>
                                          </p:stCondLst>
                                        </p:cTn>
                                        <p:tgtEl>
                                          <p:spTgt spid="107"/>
                                        </p:tgtEl>
                                        <p:attrNameLst>
                                          <p:attrName>style.visibility</p:attrName>
                                        </p:attrNameLst>
                                      </p:cBhvr>
                                      <p:to>
                                        <p:strVal val="visible"/>
                                      </p:to>
                                    </p:set>
                                  </p:childTnLst>
                                </p:cTn>
                              </p:par>
                            </p:childTnLst>
                          </p:cTn>
                        </p:par>
                        <p:par>
                          <p:cTn id="314" fill="hold">
                            <p:stCondLst>
                              <p:cond delay="102500"/>
                            </p:stCondLst>
                            <p:childTnLst>
                              <p:par>
                                <p:cTn id="315" presetID="1" presetClass="entr" presetSubtype="0" fill="hold" grpId="0" nodeType="afterEffect">
                                  <p:stCondLst>
                                    <p:cond delay="0"/>
                                  </p:stCondLst>
                                  <p:childTnLst>
                                    <p:set>
                                      <p:cBhvr>
                                        <p:cTn id="316" dur="1" fill="hold">
                                          <p:stCondLst>
                                            <p:cond delay="999"/>
                                          </p:stCondLst>
                                        </p:cTn>
                                        <p:tgtEl>
                                          <p:spTgt spid="108"/>
                                        </p:tgtEl>
                                        <p:attrNameLst>
                                          <p:attrName>style.visibility</p:attrName>
                                        </p:attrNameLst>
                                      </p:cBhvr>
                                      <p:to>
                                        <p:strVal val="visible"/>
                                      </p:to>
                                    </p:set>
                                  </p:childTnLst>
                                </p:cTn>
                              </p:par>
                            </p:childTnLst>
                          </p:cTn>
                        </p:par>
                        <p:par>
                          <p:cTn id="317" fill="hold">
                            <p:stCondLst>
                              <p:cond delay="103500"/>
                            </p:stCondLst>
                            <p:childTnLst>
                              <p:par>
                                <p:cTn id="318" presetID="1" presetClass="entr" presetSubtype="0" fill="hold" grpId="0" nodeType="afterEffect">
                                  <p:stCondLst>
                                    <p:cond delay="0"/>
                                  </p:stCondLst>
                                  <p:childTnLst>
                                    <p:set>
                                      <p:cBhvr>
                                        <p:cTn id="319" dur="1" fill="hold">
                                          <p:stCondLst>
                                            <p:cond delay="999"/>
                                          </p:stCondLst>
                                        </p:cTn>
                                        <p:tgtEl>
                                          <p:spTgt spid="109"/>
                                        </p:tgtEl>
                                        <p:attrNameLst>
                                          <p:attrName>style.visibility</p:attrName>
                                        </p:attrNameLst>
                                      </p:cBhvr>
                                      <p:to>
                                        <p:strVal val="visible"/>
                                      </p:to>
                                    </p:set>
                                  </p:childTnLst>
                                </p:cTn>
                              </p:par>
                            </p:childTnLst>
                          </p:cTn>
                        </p:par>
                        <p:par>
                          <p:cTn id="320" fill="hold">
                            <p:stCondLst>
                              <p:cond delay="104500"/>
                            </p:stCondLst>
                            <p:childTnLst>
                              <p:par>
                                <p:cTn id="321" presetID="1" presetClass="entr" presetSubtype="0" fill="hold" grpId="0" nodeType="afterEffect">
                                  <p:stCondLst>
                                    <p:cond delay="0"/>
                                  </p:stCondLst>
                                  <p:childTnLst>
                                    <p:set>
                                      <p:cBhvr>
                                        <p:cTn id="322" dur="1" fill="hold">
                                          <p:stCondLst>
                                            <p:cond delay="999"/>
                                          </p:stCondLst>
                                        </p:cTn>
                                        <p:tgtEl>
                                          <p:spTgt spid="110"/>
                                        </p:tgtEl>
                                        <p:attrNameLst>
                                          <p:attrName>style.visibility</p:attrName>
                                        </p:attrNameLst>
                                      </p:cBhvr>
                                      <p:to>
                                        <p:strVal val="visible"/>
                                      </p:to>
                                    </p:set>
                                  </p:childTnLst>
                                </p:cTn>
                              </p:par>
                            </p:childTnLst>
                          </p:cTn>
                        </p:par>
                        <p:par>
                          <p:cTn id="323" fill="hold">
                            <p:stCondLst>
                              <p:cond delay="105500"/>
                            </p:stCondLst>
                            <p:childTnLst>
                              <p:par>
                                <p:cTn id="324" presetID="1" presetClass="entr" presetSubtype="0" fill="hold" grpId="0" nodeType="afterEffect">
                                  <p:stCondLst>
                                    <p:cond delay="0"/>
                                  </p:stCondLst>
                                  <p:childTnLst>
                                    <p:set>
                                      <p:cBhvr>
                                        <p:cTn id="325" dur="1" fill="hold">
                                          <p:stCondLst>
                                            <p:cond delay="999"/>
                                          </p:stCondLst>
                                        </p:cTn>
                                        <p:tgtEl>
                                          <p:spTgt spid="111"/>
                                        </p:tgtEl>
                                        <p:attrNameLst>
                                          <p:attrName>style.visibility</p:attrName>
                                        </p:attrNameLst>
                                      </p:cBhvr>
                                      <p:to>
                                        <p:strVal val="visible"/>
                                      </p:to>
                                    </p:set>
                                  </p:childTnLst>
                                </p:cTn>
                              </p:par>
                            </p:childTnLst>
                          </p:cTn>
                        </p:par>
                        <p:par>
                          <p:cTn id="326" fill="hold">
                            <p:stCondLst>
                              <p:cond delay="106500"/>
                            </p:stCondLst>
                            <p:childTnLst>
                              <p:par>
                                <p:cTn id="327" presetID="1" presetClass="entr" presetSubtype="0" fill="hold" grpId="0" nodeType="afterEffect">
                                  <p:stCondLst>
                                    <p:cond delay="0"/>
                                  </p:stCondLst>
                                  <p:childTnLst>
                                    <p:set>
                                      <p:cBhvr>
                                        <p:cTn id="328" dur="1" fill="hold">
                                          <p:stCondLst>
                                            <p:cond delay="999"/>
                                          </p:stCondLst>
                                        </p:cTn>
                                        <p:tgtEl>
                                          <p:spTgt spid="112"/>
                                        </p:tgtEl>
                                        <p:attrNameLst>
                                          <p:attrName>style.visibility</p:attrName>
                                        </p:attrNameLst>
                                      </p:cBhvr>
                                      <p:to>
                                        <p:strVal val="visible"/>
                                      </p:to>
                                    </p:set>
                                  </p:childTnLst>
                                </p:cTn>
                              </p:par>
                            </p:childTnLst>
                          </p:cTn>
                        </p:par>
                        <p:par>
                          <p:cTn id="329" fill="hold">
                            <p:stCondLst>
                              <p:cond delay="107500"/>
                            </p:stCondLst>
                            <p:childTnLst>
                              <p:par>
                                <p:cTn id="330" presetID="1" presetClass="entr" presetSubtype="0" fill="hold" grpId="0" nodeType="afterEffect">
                                  <p:stCondLst>
                                    <p:cond delay="0"/>
                                  </p:stCondLst>
                                  <p:childTnLst>
                                    <p:set>
                                      <p:cBhvr>
                                        <p:cTn id="331" dur="1" fill="hold">
                                          <p:stCondLst>
                                            <p:cond delay="999"/>
                                          </p:stCondLst>
                                        </p:cTn>
                                        <p:tgtEl>
                                          <p:spTgt spid="113"/>
                                        </p:tgtEl>
                                        <p:attrNameLst>
                                          <p:attrName>style.visibility</p:attrName>
                                        </p:attrNameLst>
                                      </p:cBhvr>
                                      <p:to>
                                        <p:strVal val="visible"/>
                                      </p:to>
                                    </p:set>
                                  </p:childTnLst>
                                </p:cTn>
                              </p:par>
                            </p:childTnLst>
                          </p:cTn>
                        </p:par>
                        <p:par>
                          <p:cTn id="332" fill="hold">
                            <p:stCondLst>
                              <p:cond delay="108500"/>
                            </p:stCondLst>
                            <p:childTnLst>
                              <p:par>
                                <p:cTn id="333" presetID="1" presetClass="entr" presetSubtype="0" fill="hold" grpId="0" nodeType="afterEffect">
                                  <p:stCondLst>
                                    <p:cond delay="0"/>
                                  </p:stCondLst>
                                  <p:childTnLst>
                                    <p:set>
                                      <p:cBhvr>
                                        <p:cTn id="334" dur="1" fill="hold">
                                          <p:stCondLst>
                                            <p:cond delay="999"/>
                                          </p:stCondLst>
                                        </p:cTn>
                                        <p:tgtEl>
                                          <p:spTgt spid="114"/>
                                        </p:tgtEl>
                                        <p:attrNameLst>
                                          <p:attrName>style.visibility</p:attrName>
                                        </p:attrNameLst>
                                      </p:cBhvr>
                                      <p:to>
                                        <p:strVal val="visible"/>
                                      </p:to>
                                    </p:set>
                                  </p:childTnLst>
                                </p:cTn>
                              </p:par>
                            </p:childTnLst>
                          </p:cTn>
                        </p:par>
                        <p:par>
                          <p:cTn id="335" fill="hold">
                            <p:stCondLst>
                              <p:cond delay="109500"/>
                            </p:stCondLst>
                            <p:childTnLst>
                              <p:par>
                                <p:cTn id="336" presetID="1" presetClass="entr" presetSubtype="0" fill="hold" grpId="0" nodeType="afterEffect">
                                  <p:stCondLst>
                                    <p:cond delay="0"/>
                                  </p:stCondLst>
                                  <p:childTnLst>
                                    <p:set>
                                      <p:cBhvr>
                                        <p:cTn id="337" dur="1" fill="hold">
                                          <p:stCondLst>
                                            <p:cond delay="999"/>
                                          </p:stCondLst>
                                        </p:cTn>
                                        <p:tgtEl>
                                          <p:spTgt spid="115"/>
                                        </p:tgtEl>
                                        <p:attrNameLst>
                                          <p:attrName>style.visibility</p:attrName>
                                        </p:attrNameLst>
                                      </p:cBhvr>
                                      <p:to>
                                        <p:strVal val="visible"/>
                                      </p:to>
                                    </p:set>
                                  </p:childTnLst>
                                </p:cTn>
                              </p:par>
                            </p:childTnLst>
                          </p:cTn>
                        </p:par>
                        <p:par>
                          <p:cTn id="338" fill="hold">
                            <p:stCondLst>
                              <p:cond delay="110500"/>
                            </p:stCondLst>
                            <p:childTnLst>
                              <p:par>
                                <p:cTn id="339" presetID="1" presetClass="entr" presetSubtype="0" fill="hold" grpId="0" nodeType="afterEffect">
                                  <p:stCondLst>
                                    <p:cond delay="0"/>
                                  </p:stCondLst>
                                  <p:childTnLst>
                                    <p:set>
                                      <p:cBhvr>
                                        <p:cTn id="340" dur="1" fill="hold">
                                          <p:stCondLst>
                                            <p:cond delay="999"/>
                                          </p:stCondLst>
                                        </p:cTn>
                                        <p:tgtEl>
                                          <p:spTgt spid="116"/>
                                        </p:tgtEl>
                                        <p:attrNameLst>
                                          <p:attrName>style.visibility</p:attrName>
                                        </p:attrNameLst>
                                      </p:cBhvr>
                                      <p:to>
                                        <p:strVal val="visible"/>
                                      </p:to>
                                    </p:set>
                                  </p:childTnLst>
                                </p:cTn>
                              </p:par>
                            </p:childTnLst>
                          </p:cTn>
                        </p:par>
                        <p:par>
                          <p:cTn id="341" fill="hold">
                            <p:stCondLst>
                              <p:cond delay="111500"/>
                            </p:stCondLst>
                            <p:childTnLst>
                              <p:par>
                                <p:cTn id="342" presetID="1" presetClass="entr" presetSubtype="0" fill="hold" grpId="0" nodeType="afterEffect">
                                  <p:stCondLst>
                                    <p:cond delay="0"/>
                                  </p:stCondLst>
                                  <p:childTnLst>
                                    <p:set>
                                      <p:cBhvr>
                                        <p:cTn id="343" dur="1" fill="hold">
                                          <p:stCondLst>
                                            <p:cond delay="999"/>
                                          </p:stCondLst>
                                        </p:cTn>
                                        <p:tgtEl>
                                          <p:spTgt spid="117"/>
                                        </p:tgtEl>
                                        <p:attrNameLst>
                                          <p:attrName>style.visibility</p:attrName>
                                        </p:attrNameLst>
                                      </p:cBhvr>
                                      <p:to>
                                        <p:strVal val="visible"/>
                                      </p:to>
                                    </p:set>
                                  </p:childTnLst>
                                </p:cTn>
                              </p:par>
                            </p:childTnLst>
                          </p:cTn>
                        </p:par>
                        <p:par>
                          <p:cTn id="344" fill="hold">
                            <p:stCondLst>
                              <p:cond delay="112500"/>
                            </p:stCondLst>
                            <p:childTnLst>
                              <p:par>
                                <p:cTn id="345" presetID="1" presetClass="entr" presetSubtype="0" fill="hold" grpId="0" nodeType="afterEffect">
                                  <p:stCondLst>
                                    <p:cond delay="0"/>
                                  </p:stCondLst>
                                  <p:childTnLst>
                                    <p:set>
                                      <p:cBhvr>
                                        <p:cTn id="346" dur="1" fill="hold">
                                          <p:stCondLst>
                                            <p:cond delay="999"/>
                                          </p:stCondLst>
                                        </p:cTn>
                                        <p:tgtEl>
                                          <p:spTgt spid="118"/>
                                        </p:tgtEl>
                                        <p:attrNameLst>
                                          <p:attrName>style.visibility</p:attrName>
                                        </p:attrNameLst>
                                      </p:cBhvr>
                                      <p:to>
                                        <p:strVal val="visible"/>
                                      </p:to>
                                    </p:set>
                                  </p:childTnLst>
                                </p:cTn>
                              </p:par>
                            </p:childTnLst>
                          </p:cTn>
                        </p:par>
                        <p:par>
                          <p:cTn id="347" fill="hold">
                            <p:stCondLst>
                              <p:cond delay="113500"/>
                            </p:stCondLst>
                            <p:childTnLst>
                              <p:par>
                                <p:cTn id="348" presetID="1" presetClass="entr" presetSubtype="0" fill="hold" grpId="0" nodeType="afterEffect">
                                  <p:stCondLst>
                                    <p:cond delay="0"/>
                                  </p:stCondLst>
                                  <p:childTnLst>
                                    <p:set>
                                      <p:cBhvr>
                                        <p:cTn id="349" dur="1" fill="hold">
                                          <p:stCondLst>
                                            <p:cond delay="999"/>
                                          </p:stCondLst>
                                        </p:cTn>
                                        <p:tgtEl>
                                          <p:spTgt spid="119"/>
                                        </p:tgtEl>
                                        <p:attrNameLst>
                                          <p:attrName>style.visibility</p:attrName>
                                        </p:attrNameLst>
                                      </p:cBhvr>
                                      <p:to>
                                        <p:strVal val="visible"/>
                                      </p:to>
                                    </p:set>
                                  </p:childTnLst>
                                </p:cTn>
                              </p:par>
                            </p:childTnLst>
                          </p:cTn>
                        </p:par>
                        <p:par>
                          <p:cTn id="350" fill="hold">
                            <p:stCondLst>
                              <p:cond delay="114500"/>
                            </p:stCondLst>
                            <p:childTnLst>
                              <p:par>
                                <p:cTn id="351" presetID="1" presetClass="entr" presetSubtype="0" fill="hold" grpId="0" nodeType="afterEffect">
                                  <p:stCondLst>
                                    <p:cond delay="0"/>
                                  </p:stCondLst>
                                  <p:childTnLst>
                                    <p:set>
                                      <p:cBhvr>
                                        <p:cTn id="352" dur="1" fill="hold">
                                          <p:stCondLst>
                                            <p:cond delay="999"/>
                                          </p:stCondLst>
                                        </p:cTn>
                                        <p:tgtEl>
                                          <p:spTgt spid="120"/>
                                        </p:tgtEl>
                                        <p:attrNameLst>
                                          <p:attrName>style.visibility</p:attrName>
                                        </p:attrNameLst>
                                      </p:cBhvr>
                                      <p:to>
                                        <p:strVal val="visible"/>
                                      </p:to>
                                    </p:set>
                                  </p:childTnLst>
                                </p:cTn>
                              </p:par>
                            </p:childTnLst>
                          </p:cTn>
                        </p:par>
                        <p:par>
                          <p:cTn id="353" fill="hold">
                            <p:stCondLst>
                              <p:cond delay="115500"/>
                            </p:stCondLst>
                            <p:childTnLst>
                              <p:par>
                                <p:cTn id="354" presetID="1" presetClass="entr" presetSubtype="0" fill="hold" grpId="0" nodeType="afterEffect">
                                  <p:stCondLst>
                                    <p:cond delay="0"/>
                                  </p:stCondLst>
                                  <p:childTnLst>
                                    <p:set>
                                      <p:cBhvr>
                                        <p:cTn id="355" dur="1" fill="hold">
                                          <p:stCondLst>
                                            <p:cond delay="999"/>
                                          </p:stCondLst>
                                        </p:cTn>
                                        <p:tgtEl>
                                          <p:spTgt spid="121"/>
                                        </p:tgtEl>
                                        <p:attrNameLst>
                                          <p:attrName>style.visibility</p:attrName>
                                        </p:attrNameLst>
                                      </p:cBhvr>
                                      <p:to>
                                        <p:strVal val="visible"/>
                                      </p:to>
                                    </p:set>
                                  </p:childTnLst>
                                </p:cTn>
                              </p:par>
                            </p:childTnLst>
                          </p:cTn>
                        </p:par>
                        <p:par>
                          <p:cTn id="356" fill="hold">
                            <p:stCondLst>
                              <p:cond delay="116500"/>
                            </p:stCondLst>
                            <p:childTnLst>
                              <p:par>
                                <p:cTn id="357" presetID="1" presetClass="entr" presetSubtype="0" fill="hold" grpId="0" nodeType="afterEffect">
                                  <p:stCondLst>
                                    <p:cond delay="0"/>
                                  </p:stCondLst>
                                  <p:childTnLst>
                                    <p:set>
                                      <p:cBhvr>
                                        <p:cTn id="358" dur="1" fill="hold">
                                          <p:stCondLst>
                                            <p:cond delay="999"/>
                                          </p:stCondLst>
                                        </p:cTn>
                                        <p:tgtEl>
                                          <p:spTgt spid="122"/>
                                        </p:tgtEl>
                                        <p:attrNameLst>
                                          <p:attrName>style.visibility</p:attrName>
                                        </p:attrNameLst>
                                      </p:cBhvr>
                                      <p:to>
                                        <p:strVal val="visible"/>
                                      </p:to>
                                    </p:set>
                                  </p:childTnLst>
                                </p:cTn>
                              </p:par>
                            </p:childTnLst>
                          </p:cTn>
                        </p:par>
                        <p:par>
                          <p:cTn id="359" fill="hold">
                            <p:stCondLst>
                              <p:cond delay="117500"/>
                            </p:stCondLst>
                            <p:childTnLst>
                              <p:par>
                                <p:cTn id="360" presetID="1" presetClass="entr" presetSubtype="0" fill="hold" grpId="0" nodeType="afterEffect">
                                  <p:stCondLst>
                                    <p:cond delay="0"/>
                                  </p:stCondLst>
                                  <p:childTnLst>
                                    <p:set>
                                      <p:cBhvr>
                                        <p:cTn id="361" dur="1" fill="hold">
                                          <p:stCondLst>
                                            <p:cond delay="999"/>
                                          </p:stCondLst>
                                        </p:cTn>
                                        <p:tgtEl>
                                          <p:spTgt spid="123"/>
                                        </p:tgtEl>
                                        <p:attrNameLst>
                                          <p:attrName>style.visibility</p:attrName>
                                        </p:attrNameLst>
                                      </p:cBhvr>
                                      <p:to>
                                        <p:strVal val="visible"/>
                                      </p:to>
                                    </p:set>
                                  </p:childTnLst>
                                </p:cTn>
                              </p:par>
                            </p:childTnLst>
                          </p:cTn>
                        </p:par>
                        <p:par>
                          <p:cTn id="362" fill="hold">
                            <p:stCondLst>
                              <p:cond delay="118500"/>
                            </p:stCondLst>
                            <p:childTnLst>
                              <p:par>
                                <p:cTn id="363" presetID="1" presetClass="entr" presetSubtype="0" fill="hold" grpId="0" nodeType="afterEffect">
                                  <p:stCondLst>
                                    <p:cond delay="0"/>
                                  </p:stCondLst>
                                  <p:childTnLst>
                                    <p:set>
                                      <p:cBhvr>
                                        <p:cTn id="364" dur="1" fill="hold">
                                          <p:stCondLst>
                                            <p:cond delay="999"/>
                                          </p:stCondLst>
                                        </p:cTn>
                                        <p:tgtEl>
                                          <p:spTgt spid="124"/>
                                        </p:tgtEl>
                                        <p:attrNameLst>
                                          <p:attrName>style.visibility</p:attrName>
                                        </p:attrNameLst>
                                      </p:cBhvr>
                                      <p:to>
                                        <p:strVal val="visible"/>
                                      </p:to>
                                    </p:set>
                                  </p:childTnLst>
                                </p:cTn>
                              </p:par>
                            </p:childTnLst>
                          </p:cTn>
                        </p:par>
                        <p:par>
                          <p:cTn id="365" fill="hold">
                            <p:stCondLst>
                              <p:cond delay="119500"/>
                            </p:stCondLst>
                            <p:childTnLst>
                              <p:par>
                                <p:cTn id="366" presetID="1" presetClass="entr" presetSubtype="0" fill="hold" grpId="0" nodeType="afterEffect">
                                  <p:stCondLst>
                                    <p:cond delay="0"/>
                                  </p:stCondLst>
                                  <p:childTnLst>
                                    <p:set>
                                      <p:cBhvr>
                                        <p:cTn id="367" dur="1" fill="hold">
                                          <p:stCondLst>
                                            <p:cond delay="999"/>
                                          </p:stCondLst>
                                        </p:cTn>
                                        <p:tgtEl>
                                          <p:spTgt spid="125"/>
                                        </p:tgtEl>
                                        <p:attrNameLst>
                                          <p:attrName>style.visibility</p:attrName>
                                        </p:attrNameLst>
                                      </p:cBhvr>
                                      <p:to>
                                        <p:strVal val="visible"/>
                                      </p:to>
                                    </p:set>
                                  </p:childTnLst>
                                </p:cTn>
                              </p:par>
                            </p:childTnLst>
                          </p:cTn>
                        </p:par>
                        <p:par>
                          <p:cTn id="368" fill="hold">
                            <p:stCondLst>
                              <p:cond delay="120500"/>
                            </p:stCondLst>
                            <p:childTnLst>
                              <p:par>
                                <p:cTn id="369" presetID="1" presetClass="entr" presetSubtype="0" fill="hold" grpId="0" nodeType="afterEffect">
                                  <p:stCondLst>
                                    <p:cond delay="0"/>
                                  </p:stCondLst>
                                  <p:childTnLst>
                                    <p:set>
                                      <p:cBhvr>
                                        <p:cTn id="370" dur="1" fill="hold">
                                          <p:stCondLst>
                                            <p:cond delay="999"/>
                                          </p:stCondLst>
                                        </p:cTn>
                                        <p:tgtEl>
                                          <p:spTgt spid="126"/>
                                        </p:tgtEl>
                                        <p:attrNameLst>
                                          <p:attrName>style.visibility</p:attrName>
                                        </p:attrNameLst>
                                      </p:cBhvr>
                                      <p:to>
                                        <p:strVal val="visible"/>
                                      </p:to>
                                    </p:set>
                                  </p:childTnLst>
                                </p:cTn>
                              </p:par>
                            </p:childTnLst>
                          </p:cTn>
                        </p:par>
                        <p:par>
                          <p:cTn id="371" fill="hold">
                            <p:stCondLst>
                              <p:cond delay="121500"/>
                            </p:stCondLst>
                            <p:childTnLst>
                              <p:par>
                                <p:cTn id="372" presetID="1" presetClass="entr" presetSubtype="0" fill="hold" grpId="0" nodeType="afterEffect">
                                  <p:stCondLst>
                                    <p:cond delay="0"/>
                                  </p:stCondLst>
                                  <p:childTnLst>
                                    <p:set>
                                      <p:cBhvr>
                                        <p:cTn id="373" dur="1" fill="hold">
                                          <p:stCondLst>
                                            <p:cond delay="999"/>
                                          </p:stCondLst>
                                        </p:cTn>
                                        <p:tgtEl>
                                          <p:spTgt spid="127"/>
                                        </p:tgtEl>
                                        <p:attrNameLst>
                                          <p:attrName>style.visibility</p:attrName>
                                        </p:attrNameLst>
                                      </p:cBhvr>
                                      <p:to>
                                        <p:strVal val="visible"/>
                                      </p:to>
                                    </p:set>
                                  </p:childTnLst>
                                </p:cTn>
                              </p:par>
                            </p:childTnLst>
                          </p:cTn>
                        </p:par>
                        <p:par>
                          <p:cTn id="374" fill="hold">
                            <p:stCondLst>
                              <p:cond delay="122500"/>
                            </p:stCondLst>
                            <p:childTnLst>
                              <p:par>
                                <p:cTn id="375" presetID="1" presetClass="entr" presetSubtype="0" fill="hold" grpId="0" nodeType="afterEffect">
                                  <p:stCondLst>
                                    <p:cond delay="0"/>
                                  </p:stCondLst>
                                  <p:childTnLst>
                                    <p:set>
                                      <p:cBhvr>
                                        <p:cTn id="376" dur="1" fill="hold">
                                          <p:stCondLst>
                                            <p:cond delay="999"/>
                                          </p:stCondLst>
                                        </p:cTn>
                                        <p:tgtEl>
                                          <p:spTgt spid="128"/>
                                        </p:tgtEl>
                                        <p:attrNameLst>
                                          <p:attrName>style.visibility</p:attrName>
                                        </p:attrNameLst>
                                      </p:cBhvr>
                                      <p:to>
                                        <p:strVal val="visible"/>
                                      </p:to>
                                    </p:set>
                                  </p:childTnLst>
                                </p:cTn>
                              </p:par>
                            </p:childTnLst>
                          </p:cTn>
                        </p:par>
                        <p:par>
                          <p:cTn id="377" fill="hold">
                            <p:stCondLst>
                              <p:cond delay="123500"/>
                            </p:stCondLst>
                            <p:childTnLst>
                              <p:par>
                                <p:cTn id="378" presetID="1" presetClass="entr" presetSubtype="0" fill="hold" grpId="0" nodeType="afterEffect">
                                  <p:stCondLst>
                                    <p:cond delay="0"/>
                                  </p:stCondLst>
                                  <p:childTnLst>
                                    <p:set>
                                      <p:cBhvr>
                                        <p:cTn id="379" dur="1" fill="hold">
                                          <p:stCondLst>
                                            <p:cond delay="999"/>
                                          </p:stCondLst>
                                        </p:cTn>
                                        <p:tgtEl>
                                          <p:spTgt spid="129"/>
                                        </p:tgtEl>
                                        <p:attrNameLst>
                                          <p:attrName>style.visibility</p:attrName>
                                        </p:attrNameLst>
                                      </p:cBhvr>
                                      <p:to>
                                        <p:strVal val="visible"/>
                                      </p:to>
                                    </p:set>
                                  </p:childTnLst>
                                </p:cTn>
                              </p:par>
                            </p:childTnLst>
                          </p:cTn>
                        </p:par>
                        <p:par>
                          <p:cTn id="380" fill="hold">
                            <p:stCondLst>
                              <p:cond delay="124500"/>
                            </p:stCondLst>
                            <p:childTnLst>
                              <p:par>
                                <p:cTn id="381" presetID="1" presetClass="entr" presetSubtype="0" fill="hold" grpId="0" nodeType="afterEffect">
                                  <p:stCondLst>
                                    <p:cond delay="0"/>
                                  </p:stCondLst>
                                  <p:childTnLst>
                                    <p:set>
                                      <p:cBhvr>
                                        <p:cTn id="382" dur="1" fill="hold">
                                          <p:stCondLst>
                                            <p:cond delay="999"/>
                                          </p:stCondLst>
                                        </p:cTn>
                                        <p:tgtEl>
                                          <p:spTgt spid="130"/>
                                        </p:tgtEl>
                                        <p:attrNameLst>
                                          <p:attrName>style.visibility</p:attrName>
                                        </p:attrNameLst>
                                      </p:cBhvr>
                                      <p:to>
                                        <p:strVal val="visible"/>
                                      </p:to>
                                    </p:set>
                                  </p:childTnLst>
                                </p:cTn>
                              </p:par>
                            </p:childTnLst>
                          </p:cTn>
                        </p:par>
                        <p:par>
                          <p:cTn id="383" fill="hold">
                            <p:stCondLst>
                              <p:cond delay="125500"/>
                            </p:stCondLst>
                            <p:childTnLst>
                              <p:par>
                                <p:cTn id="384" presetID="1" presetClass="entr" presetSubtype="0" fill="hold" grpId="0" nodeType="afterEffect">
                                  <p:stCondLst>
                                    <p:cond delay="0"/>
                                  </p:stCondLst>
                                  <p:childTnLst>
                                    <p:set>
                                      <p:cBhvr>
                                        <p:cTn id="385" dur="1" fill="hold">
                                          <p:stCondLst>
                                            <p:cond delay="999"/>
                                          </p:stCondLst>
                                        </p:cTn>
                                        <p:tgtEl>
                                          <p:spTgt spid="131"/>
                                        </p:tgtEl>
                                        <p:attrNameLst>
                                          <p:attrName>style.visibility</p:attrName>
                                        </p:attrNameLst>
                                      </p:cBhvr>
                                      <p:to>
                                        <p:strVal val="visible"/>
                                      </p:to>
                                    </p:set>
                                  </p:childTnLst>
                                </p:cTn>
                              </p:par>
                            </p:childTnLst>
                          </p:cTn>
                        </p:par>
                        <p:par>
                          <p:cTn id="386" fill="hold">
                            <p:stCondLst>
                              <p:cond delay="126500"/>
                            </p:stCondLst>
                            <p:childTnLst>
                              <p:par>
                                <p:cTn id="387" presetID="1" presetClass="entr" presetSubtype="0" fill="hold" grpId="0" nodeType="afterEffect">
                                  <p:stCondLst>
                                    <p:cond delay="0"/>
                                  </p:stCondLst>
                                  <p:childTnLst>
                                    <p:set>
                                      <p:cBhvr>
                                        <p:cTn id="388" dur="1" fill="hold">
                                          <p:stCondLst>
                                            <p:cond delay="999"/>
                                          </p:stCondLst>
                                        </p:cTn>
                                        <p:tgtEl>
                                          <p:spTgt spid="132"/>
                                        </p:tgtEl>
                                        <p:attrNameLst>
                                          <p:attrName>style.visibility</p:attrName>
                                        </p:attrNameLst>
                                      </p:cBhvr>
                                      <p:to>
                                        <p:strVal val="visible"/>
                                      </p:to>
                                    </p:set>
                                  </p:childTnLst>
                                </p:cTn>
                              </p:par>
                            </p:childTnLst>
                          </p:cTn>
                        </p:par>
                        <p:par>
                          <p:cTn id="389" fill="hold">
                            <p:stCondLst>
                              <p:cond delay="127500"/>
                            </p:stCondLst>
                            <p:childTnLst>
                              <p:par>
                                <p:cTn id="390" presetID="1" presetClass="entr" presetSubtype="0" fill="hold" grpId="0" nodeType="afterEffect">
                                  <p:stCondLst>
                                    <p:cond delay="0"/>
                                  </p:stCondLst>
                                  <p:childTnLst>
                                    <p:set>
                                      <p:cBhvr>
                                        <p:cTn id="391" dur="1" fill="hold">
                                          <p:stCondLst>
                                            <p:cond delay="999"/>
                                          </p:stCondLst>
                                        </p:cTn>
                                        <p:tgtEl>
                                          <p:spTgt spid="133"/>
                                        </p:tgtEl>
                                        <p:attrNameLst>
                                          <p:attrName>style.visibility</p:attrName>
                                        </p:attrNameLst>
                                      </p:cBhvr>
                                      <p:to>
                                        <p:strVal val="visible"/>
                                      </p:to>
                                    </p:set>
                                  </p:childTnLst>
                                </p:cTn>
                              </p:par>
                            </p:childTnLst>
                          </p:cTn>
                        </p:par>
                        <p:par>
                          <p:cTn id="392" fill="hold">
                            <p:stCondLst>
                              <p:cond delay="128500"/>
                            </p:stCondLst>
                            <p:childTnLst>
                              <p:par>
                                <p:cTn id="393" presetID="1" presetClass="entr" presetSubtype="0" fill="hold" grpId="0" nodeType="afterEffect">
                                  <p:stCondLst>
                                    <p:cond delay="0"/>
                                  </p:stCondLst>
                                  <p:childTnLst>
                                    <p:set>
                                      <p:cBhvr>
                                        <p:cTn id="394" dur="1" fill="hold">
                                          <p:stCondLst>
                                            <p:cond delay="999"/>
                                          </p:stCondLst>
                                        </p:cTn>
                                        <p:tgtEl>
                                          <p:spTgt spid="134"/>
                                        </p:tgtEl>
                                        <p:attrNameLst>
                                          <p:attrName>style.visibility</p:attrName>
                                        </p:attrNameLst>
                                      </p:cBhvr>
                                      <p:to>
                                        <p:strVal val="visible"/>
                                      </p:to>
                                    </p:set>
                                  </p:childTnLst>
                                </p:cTn>
                              </p:par>
                            </p:childTnLst>
                          </p:cTn>
                        </p:par>
                        <p:par>
                          <p:cTn id="395" fill="hold">
                            <p:stCondLst>
                              <p:cond delay="129500"/>
                            </p:stCondLst>
                            <p:childTnLst>
                              <p:par>
                                <p:cTn id="396" presetID="1" presetClass="entr" presetSubtype="0" fill="hold" grpId="0" nodeType="afterEffect">
                                  <p:stCondLst>
                                    <p:cond delay="0"/>
                                  </p:stCondLst>
                                  <p:childTnLst>
                                    <p:set>
                                      <p:cBhvr>
                                        <p:cTn id="397" dur="1" fill="hold">
                                          <p:stCondLst>
                                            <p:cond delay="999"/>
                                          </p:stCondLst>
                                        </p:cTn>
                                        <p:tgtEl>
                                          <p:spTgt spid="135"/>
                                        </p:tgtEl>
                                        <p:attrNameLst>
                                          <p:attrName>style.visibility</p:attrName>
                                        </p:attrNameLst>
                                      </p:cBhvr>
                                      <p:to>
                                        <p:strVal val="visible"/>
                                      </p:to>
                                    </p:set>
                                  </p:childTnLst>
                                </p:cTn>
                              </p:par>
                            </p:childTnLst>
                          </p:cTn>
                        </p:par>
                        <p:par>
                          <p:cTn id="398" fill="hold">
                            <p:stCondLst>
                              <p:cond delay="130500"/>
                            </p:stCondLst>
                            <p:childTnLst>
                              <p:par>
                                <p:cTn id="399" presetID="1" presetClass="entr" presetSubtype="0" fill="hold" grpId="0" nodeType="afterEffect">
                                  <p:stCondLst>
                                    <p:cond delay="0"/>
                                  </p:stCondLst>
                                  <p:childTnLst>
                                    <p:set>
                                      <p:cBhvr>
                                        <p:cTn id="400" dur="1" fill="hold">
                                          <p:stCondLst>
                                            <p:cond delay="999"/>
                                          </p:stCondLst>
                                        </p:cTn>
                                        <p:tgtEl>
                                          <p:spTgt spid="136"/>
                                        </p:tgtEl>
                                        <p:attrNameLst>
                                          <p:attrName>style.visibility</p:attrName>
                                        </p:attrNameLst>
                                      </p:cBhvr>
                                      <p:to>
                                        <p:strVal val="visible"/>
                                      </p:to>
                                    </p:set>
                                  </p:childTnLst>
                                </p:cTn>
                              </p:par>
                            </p:childTnLst>
                          </p:cTn>
                        </p:par>
                        <p:par>
                          <p:cTn id="401" fill="hold">
                            <p:stCondLst>
                              <p:cond delay="131500"/>
                            </p:stCondLst>
                            <p:childTnLst>
                              <p:par>
                                <p:cTn id="402" presetID="1" presetClass="entr" presetSubtype="0" fill="hold" grpId="0" nodeType="afterEffect">
                                  <p:stCondLst>
                                    <p:cond delay="0"/>
                                  </p:stCondLst>
                                  <p:childTnLst>
                                    <p:set>
                                      <p:cBhvr>
                                        <p:cTn id="403" dur="1" fill="hold">
                                          <p:stCondLst>
                                            <p:cond delay="999"/>
                                          </p:stCondLst>
                                        </p:cTn>
                                        <p:tgtEl>
                                          <p:spTgt spid="137"/>
                                        </p:tgtEl>
                                        <p:attrNameLst>
                                          <p:attrName>style.visibility</p:attrName>
                                        </p:attrNameLst>
                                      </p:cBhvr>
                                      <p:to>
                                        <p:strVal val="visible"/>
                                      </p:to>
                                    </p:set>
                                  </p:childTnLst>
                                </p:cTn>
                              </p:par>
                            </p:childTnLst>
                          </p:cTn>
                        </p:par>
                        <p:par>
                          <p:cTn id="404" fill="hold">
                            <p:stCondLst>
                              <p:cond delay="132500"/>
                            </p:stCondLst>
                            <p:childTnLst>
                              <p:par>
                                <p:cTn id="405" presetID="1" presetClass="entr" presetSubtype="0" fill="hold" grpId="0" nodeType="afterEffect">
                                  <p:stCondLst>
                                    <p:cond delay="0"/>
                                  </p:stCondLst>
                                  <p:childTnLst>
                                    <p:set>
                                      <p:cBhvr>
                                        <p:cTn id="406" dur="1" fill="hold">
                                          <p:stCondLst>
                                            <p:cond delay="999"/>
                                          </p:stCondLst>
                                        </p:cTn>
                                        <p:tgtEl>
                                          <p:spTgt spid="138"/>
                                        </p:tgtEl>
                                        <p:attrNameLst>
                                          <p:attrName>style.visibility</p:attrName>
                                        </p:attrNameLst>
                                      </p:cBhvr>
                                      <p:to>
                                        <p:strVal val="visible"/>
                                      </p:to>
                                    </p:set>
                                  </p:childTnLst>
                                </p:cTn>
                              </p:par>
                            </p:childTnLst>
                          </p:cTn>
                        </p:par>
                        <p:par>
                          <p:cTn id="407" fill="hold">
                            <p:stCondLst>
                              <p:cond delay="133500"/>
                            </p:stCondLst>
                            <p:childTnLst>
                              <p:par>
                                <p:cTn id="408" presetID="1" presetClass="entr" presetSubtype="0" fill="hold" grpId="0" nodeType="afterEffect">
                                  <p:stCondLst>
                                    <p:cond delay="0"/>
                                  </p:stCondLst>
                                  <p:childTnLst>
                                    <p:set>
                                      <p:cBhvr>
                                        <p:cTn id="409" dur="1" fill="hold">
                                          <p:stCondLst>
                                            <p:cond delay="999"/>
                                          </p:stCondLst>
                                        </p:cTn>
                                        <p:tgtEl>
                                          <p:spTgt spid="139"/>
                                        </p:tgtEl>
                                        <p:attrNameLst>
                                          <p:attrName>style.visibility</p:attrName>
                                        </p:attrNameLst>
                                      </p:cBhvr>
                                      <p:to>
                                        <p:strVal val="visible"/>
                                      </p:to>
                                    </p:set>
                                  </p:childTnLst>
                                </p:cTn>
                              </p:par>
                            </p:childTnLst>
                          </p:cTn>
                        </p:par>
                        <p:par>
                          <p:cTn id="410" fill="hold">
                            <p:stCondLst>
                              <p:cond delay="134500"/>
                            </p:stCondLst>
                            <p:childTnLst>
                              <p:par>
                                <p:cTn id="411" presetID="1" presetClass="entr" presetSubtype="0" fill="hold" grpId="0" nodeType="afterEffect">
                                  <p:stCondLst>
                                    <p:cond delay="0"/>
                                  </p:stCondLst>
                                  <p:childTnLst>
                                    <p:set>
                                      <p:cBhvr>
                                        <p:cTn id="412" dur="1" fill="hold">
                                          <p:stCondLst>
                                            <p:cond delay="999"/>
                                          </p:stCondLst>
                                        </p:cTn>
                                        <p:tgtEl>
                                          <p:spTgt spid="140"/>
                                        </p:tgtEl>
                                        <p:attrNameLst>
                                          <p:attrName>style.visibility</p:attrName>
                                        </p:attrNameLst>
                                      </p:cBhvr>
                                      <p:to>
                                        <p:strVal val="visible"/>
                                      </p:to>
                                    </p:set>
                                  </p:childTnLst>
                                </p:cTn>
                              </p:par>
                            </p:childTnLst>
                          </p:cTn>
                        </p:par>
                        <p:par>
                          <p:cTn id="413" fill="hold">
                            <p:stCondLst>
                              <p:cond delay="135500"/>
                            </p:stCondLst>
                            <p:childTnLst>
                              <p:par>
                                <p:cTn id="414" presetID="1" presetClass="entr" presetSubtype="0" fill="hold" grpId="0" nodeType="afterEffect">
                                  <p:stCondLst>
                                    <p:cond delay="0"/>
                                  </p:stCondLst>
                                  <p:childTnLst>
                                    <p:set>
                                      <p:cBhvr>
                                        <p:cTn id="415" dur="1" fill="hold">
                                          <p:stCondLst>
                                            <p:cond delay="999"/>
                                          </p:stCondLst>
                                        </p:cTn>
                                        <p:tgtEl>
                                          <p:spTgt spid="141"/>
                                        </p:tgtEl>
                                        <p:attrNameLst>
                                          <p:attrName>style.visibility</p:attrName>
                                        </p:attrNameLst>
                                      </p:cBhvr>
                                      <p:to>
                                        <p:strVal val="visible"/>
                                      </p:to>
                                    </p:set>
                                  </p:childTnLst>
                                </p:cTn>
                              </p:par>
                            </p:childTnLst>
                          </p:cTn>
                        </p:par>
                        <p:par>
                          <p:cTn id="416" fill="hold">
                            <p:stCondLst>
                              <p:cond delay="136500"/>
                            </p:stCondLst>
                            <p:childTnLst>
                              <p:par>
                                <p:cTn id="417" presetID="1" presetClass="entr" presetSubtype="0" fill="hold" grpId="0" nodeType="afterEffect">
                                  <p:stCondLst>
                                    <p:cond delay="0"/>
                                  </p:stCondLst>
                                  <p:childTnLst>
                                    <p:set>
                                      <p:cBhvr>
                                        <p:cTn id="418" dur="1" fill="hold">
                                          <p:stCondLst>
                                            <p:cond delay="999"/>
                                          </p:stCondLst>
                                        </p:cTn>
                                        <p:tgtEl>
                                          <p:spTgt spid="142"/>
                                        </p:tgtEl>
                                        <p:attrNameLst>
                                          <p:attrName>style.visibility</p:attrName>
                                        </p:attrNameLst>
                                      </p:cBhvr>
                                      <p:to>
                                        <p:strVal val="visible"/>
                                      </p:to>
                                    </p:set>
                                  </p:childTnLst>
                                </p:cTn>
                              </p:par>
                            </p:childTnLst>
                          </p:cTn>
                        </p:par>
                        <p:par>
                          <p:cTn id="419" fill="hold">
                            <p:stCondLst>
                              <p:cond delay="137500"/>
                            </p:stCondLst>
                            <p:childTnLst>
                              <p:par>
                                <p:cTn id="420" presetID="1" presetClass="entr" presetSubtype="0" fill="hold" grpId="0" nodeType="afterEffect">
                                  <p:stCondLst>
                                    <p:cond delay="0"/>
                                  </p:stCondLst>
                                  <p:childTnLst>
                                    <p:set>
                                      <p:cBhvr>
                                        <p:cTn id="421" dur="1" fill="hold">
                                          <p:stCondLst>
                                            <p:cond delay="999"/>
                                          </p:stCondLst>
                                        </p:cTn>
                                        <p:tgtEl>
                                          <p:spTgt spid="143"/>
                                        </p:tgtEl>
                                        <p:attrNameLst>
                                          <p:attrName>style.visibility</p:attrName>
                                        </p:attrNameLst>
                                      </p:cBhvr>
                                      <p:to>
                                        <p:strVal val="visible"/>
                                      </p:to>
                                    </p:set>
                                  </p:childTnLst>
                                </p:cTn>
                              </p:par>
                            </p:childTnLst>
                          </p:cTn>
                        </p:par>
                        <p:par>
                          <p:cTn id="422" fill="hold">
                            <p:stCondLst>
                              <p:cond delay="138500"/>
                            </p:stCondLst>
                            <p:childTnLst>
                              <p:par>
                                <p:cTn id="423" presetID="1" presetClass="entr" presetSubtype="0" fill="hold" grpId="0" nodeType="afterEffect">
                                  <p:stCondLst>
                                    <p:cond delay="0"/>
                                  </p:stCondLst>
                                  <p:childTnLst>
                                    <p:set>
                                      <p:cBhvr>
                                        <p:cTn id="424" dur="1" fill="hold">
                                          <p:stCondLst>
                                            <p:cond delay="999"/>
                                          </p:stCondLst>
                                        </p:cTn>
                                        <p:tgtEl>
                                          <p:spTgt spid="144"/>
                                        </p:tgtEl>
                                        <p:attrNameLst>
                                          <p:attrName>style.visibility</p:attrName>
                                        </p:attrNameLst>
                                      </p:cBhvr>
                                      <p:to>
                                        <p:strVal val="visible"/>
                                      </p:to>
                                    </p:set>
                                  </p:childTnLst>
                                </p:cTn>
                              </p:par>
                            </p:childTnLst>
                          </p:cTn>
                        </p:par>
                        <p:par>
                          <p:cTn id="425" fill="hold">
                            <p:stCondLst>
                              <p:cond delay="139500"/>
                            </p:stCondLst>
                            <p:childTnLst>
                              <p:par>
                                <p:cTn id="426" presetID="1" presetClass="entr" presetSubtype="0" fill="hold" grpId="0" nodeType="afterEffect">
                                  <p:stCondLst>
                                    <p:cond delay="0"/>
                                  </p:stCondLst>
                                  <p:childTnLst>
                                    <p:set>
                                      <p:cBhvr>
                                        <p:cTn id="427" dur="1" fill="hold">
                                          <p:stCondLst>
                                            <p:cond delay="999"/>
                                          </p:stCondLst>
                                        </p:cTn>
                                        <p:tgtEl>
                                          <p:spTgt spid="145"/>
                                        </p:tgtEl>
                                        <p:attrNameLst>
                                          <p:attrName>style.visibility</p:attrName>
                                        </p:attrNameLst>
                                      </p:cBhvr>
                                      <p:to>
                                        <p:strVal val="visible"/>
                                      </p:to>
                                    </p:set>
                                  </p:childTnLst>
                                </p:cTn>
                              </p:par>
                            </p:childTnLst>
                          </p:cTn>
                        </p:par>
                        <p:par>
                          <p:cTn id="428" fill="hold">
                            <p:stCondLst>
                              <p:cond delay="140500"/>
                            </p:stCondLst>
                            <p:childTnLst>
                              <p:par>
                                <p:cTn id="429" presetID="1" presetClass="entr" presetSubtype="0" fill="hold" grpId="0" nodeType="afterEffect">
                                  <p:stCondLst>
                                    <p:cond delay="0"/>
                                  </p:stCondLst>
                                  <p:childTnLst>
                                    <p:set>
                                      <p:cBhvr>
                                        <p:cTn id="430" dur="1" fill="hold">
                                          <p:stCondLst>
                                            <p:cond delay="999"/>
                                          </p:stCondLst>
                                        </p:cTn>
                                        <p:tgtEl>
                                          <p:spTgt spid="146"/>
                                        </p:tgtEl>
                                        <p:attrNameLst>
                                          <p:attrName>style.visibility</p:attrName>
                                        </p:attrNameLst>
                                      </p:cBhvr>
                                      <p:to>
                                        <p:strVal val="visible"/>
                                      </p:to>
                                    </p:set>
                                  </p:childTnLst>
                                </p:cTn>
                              </p:par>
                            </p:childTnLst>
                          </p:cTn>
                        </p:par>
                        <p:par>
                          <p:cTn id="431" fill="hold">
                            <p:stCondLst>
                              <p:cond delay="141500"/>
                            </p:stCondLst>
                            <p:childTnLst>
                              <p:par>
                                <p:cTn id="432" presetID="1" presetClass="entr" presetSubtype="0" fill="hold" grpId="0" nodeType="afterEffect">
                                  <p:stCondLst>
                                    <p:cond delay="0"/>
                                  </p:stCondLst>
                                  <p:childTnLst>
                                    <p:set>
                                      <p:cBhvr>
                                        <p:cTn id="433" dur="1" fill="hold">
                                          <p:stCondLst>
                                            <p:cond delay="999"/>
                                          </p:stCondLst>
                                        </p:cTn>
                                        <p:tgtEl>
                                          <p:spTgt spid="147"/>
                                        </p:tgtEl>
                                        <p:attrNameLst>
                                          <p:attrName>style.visibility</p:attrName>
                                        </p:attrNameLst>
                                      </p:cBhvr>
                                      <p:to>
                                        <p:strVal val="visible"/>
                                      </p:to>
                                    </p:set>
                                  </p:childTnLst>
                                </p:cTn>
                              </p:par>
                            </p:childTnLst>
                          </p:cTn>
                        </p:par>
                        <p:par>
                          <p:cTn id="434" fill="hold">
                            <p:stCondLst>
                              <p:cond delay="142500"/>
                            </p:stCondLst>
                            <p:childTnLst>
                              <p:par>
                                <p:cTn id="435" presetID="1" presetClass="entr" presetSubtype="0" fill="hold" grpId="0" nodeType="afterEffect">
                                  <p:stCondLst>
                                    <p:cond delay="0"/>
                                  </p:stCondLst>
                                  <p:childTnLst>
                                    <p:set>
                                      <p:cBhvr>
                                        <p:cTn id="436" dur="1" fill="hold">
                                          <p:stCondLst>
                                            <p:cond delay="999"/>
                                          </p:stCondLst>
                                        </p:cTn>
                                        <p:tgtEl>
                                          <p:spTgt spid="148"/>
                                        </p:tgtEl>
                                        <p:attrNameLst>
                                          <p:attrName>style.visibility</p:attrName>
                                        </p:attrNameLst>
                                      </p:cBhvr>
                                      <p:to>
                                        <p:strVal val="visible"/>
                                      </p:to>
                                    </p:set>
                                  </p:childTnLst>
                                </p:cTn>
                              </p:par>
                            </p:childTnLst>
                          </p:cTn>
                        </p:par>
                        <p:par>
                          <p:cTn id="437" fill="hold">
                            <p:stCondLst>
                              <p:cond delay="143500"/>
                            </p:stCondLst>
                            <p:childTnLst>
                              <p:par>
                                <p:cTn id="438" presetID="1" presetClass="entr" presetSubtype="0" fill="hold" grpId="0" nodeType="afterEffect">
                                  <p:stCondLst>
                                    <p:cond delay="0"/>
                                  </p:stCondLst>
                                  <p:childTnLst>
                                    <p:set>
                                      <p:cBhvr>
                                        <p:cTn id="439" dur="1" fill="hold">
                                          <p:stCondLst>
                                            <p:cond delay="999"/>
                                          </p:stCondLst>
                                        </p:cTn>
                                        <p:tgtEl>
                                          <p:spTgt spid="149"/>
                                        </p:tgtEl>
                                        <p:attrNameLst>
                                          <p:attrName>style.visibility</p:attrName>
                                        </p:attrNameLst>
                                      </p:cBhvr>
                                      <p:to>
                                        <p:strVal val="visible"/>
                                      </p:to>
                                    </p:set>
                                  </p:childTnLst>
                                </p:cTn>
                              </p:par>
                            </p:childTnLst>
                          </p:cTn>
                        </p:par>
                        <p:par>
                          <p:cTn id="440" fill="hold">
                            <p:stCondLst>
                              <p:cond delay="144500"/>
                            </p:stCondLst>
                            <p:childTnLst>
                              <p:par>
                                <p:cTn id="441" presetID="1" presetClass="entr" presetSubtype="0" fill="hold" grpId="0" nodeType="afterEffect">
                                  <p:stCondLst>
                                    <p:cond delay="0"/>
                                  </p:stCondLst>
                                  <p:childTnLst>
                                    <p:set>
                                      <p:cBhvr>
                                        <p:cTn id="442" dur="1" fill="hold">
                                          <p:stCondLst>
                                            <p:cond delay="999"/>
                                          </p:stCondLst>
                                        </p:cTn>
                                        <p:tgtEl>
                                          <p:spTgt spid="150"/>
                                        </p:tgtEl>
                                        <p:attrNameLst>
                                          <p:attrName>style.visibility</p:attrName>
                                        </p:attrNameLst>
                                      </p:cBhvr>
                                      <p:to>
                                        <p:strVal val="visible"/>
                                      </p:to>
                                    </p:set>
                                  </p:childTnLst>
                                </p:cTn>
                              </p:par>
                            </p:childTnLst>
                          </p:cTn>
                        </p:par>
                        <p:par>
                          <p:cTn id="443" fill="hold">
                            <p:stCondLst>
                              <p:cond delay="145500"/>
                            </p:stCondLst>
                            <p:childTnLst>
                              <p:par>
                                <p:cTn id="444" presetID="1" presetClass="entr" presetSubtype="0" fill="hold" grpId="0" nodeType="afterEffect">
                                  <p:stCondLst>
                                    <p:cond delay="0"/>
                                  </p:stCondLst>
                                  <p:childTnLst>
                                    <p:set>
                                      <p:cBhvr>
                                        <p:cTn id="445" dur="1" fill="hold">
                                          <p:stCondLst>
                                            <p:cond delay="999"/>
                                          </p:stCondLst>
                                        </p:cTn>
                                        <p:tgtEl>
                                          <p:spTgt spid="151"/>
                                        </p:tgtEl>
                                        <p:attrNameLst>
                                          <p:attrName>style.visibility</p:attrName>
                                        </p:attrNameLst>
                                      </p:cBhvr>
                                      <p:to>
                                        <p:strVal val="visible"/>
                                      </p:to>
                                    </p:set>
                                  </p:childTnLst>
                                </p:cTn>
                              </p:par>
                            </p:childTnLst>
                          </p:cTn>
                        </p:par>
                        <p:par>
                          <p:cTn id="446" fill="hold">
                            <p:stCondLst>
                              <p:cond delay="146500"/>
                            </p:stCondLst>
                            <p:childTnLst>
                              <p:par>
                                <p:cTn id="447" presetID="1" presetClass="entr" presetSubtype="0" fill="hold" grpId="0" nodeType="afterEffect">
                                  <p:stCondLst>
                                    <p:cond delay="0"/>
                                  </p:stCondLst>
                                  <p:childTnLst>
                                    <p:set>
                                      <p:cBhvr>
                                        <p:cTn id="448" dur="1" fill="hold">
                                          <p:stCondLst>
                                            <p:cond delay="999"/>
                                          </p:stCondLst>
                                        </p:cTn>
                                        <p:tgtEl>
                                          <p:spTgt spid="152"/>
                                        </p:tgtEl>
                                        <p:attrNameLst>
                                          <p:attrName>style.visibility</p:attrName>
                                        </p:attrNameLst>
                                      </p:cBhvr>
                                      <p:to>
                                        <p:strVal val="visible"/>
                                      </p:to>
                                    </p:set>
                                  </p:childTnLst>
                                </p:cTn>
                              </p:par>
                            </p:childTnLst>
                          </p:cTn>
                        </p:par>
                        <p:par>
                          <p:cTn id="449" fill="hold">
                            <p:stCondLst>
                              <p:cond delay="147500"/>
                            </p:stCondLst>
                            <p:childTnLst>
                              <p:par>
                                <p:cTn id="450" presetID="1" presetClass="entr" presetSubtype="0" fill="hold" grpId="0" nodeType="afterEffect">
                                  <p:stCondLst>
                                    <p:cond delay="0"/>
                                  </p:stCondLst>
                                  <p:childTnLst>
                                    <p:set>
                                      <p:cBhvr>
                                        <p:cTn id="451" dur="1" fill="hold">
                                          <p:stCondLst>
                                            <p:cond delay="999"/>
                                          </p:stCondLst>
                                        </p:cTn>
                                        <p:tgtEl>
                                          <p:spTgt spid="153"/>
                                        </p:tgtEl>
                                        <p:attrNameLst>
                                          <p:attrName>style.visibility</p:attrName>
                                        </p:attrNameLst>
                                      </p:cBhvr>
                                      <p:to>
                                        <p:strVal val="visible"/>
                                      </p:to>
                                    </p:set>
                                  </p:childTnLst>
                                </p:cTn>
                              </p:par>
                            </p:childTnLst>
                          </p:cTn>
                        </p:par>
                        <p:par>
                          <p:cTn id="452" fill="hold">
                            <p:stCondLst>
                              <p:cond delay="148500"/>
                            </p:stCondLst>
                            <p:childTnLst>
                              <p:par>
                                <p:cTn id="453" presetID="1" presetClass="entr" presetSubtype="0" fill="hold" grpId="0" nodeType="afterEffect">
                                  <p:stCondLst>
                                    <p:cond delay="0"/>
                                  </p:stCondLst>
                                  <p:childTnLst>
                                    <p:set>
                                      <p:cBhvr>
                                        <p:cTn id="454" dur="1" fill="hold">
                                          <p:stCondLst>
                                            <p:cond delay="999"/>
                                          </p:stCondLst>
                                        </p:cTn>
                                        <p:tgtEl>
                                          <p:spTgt spid="154"/>
                                        </p:tgtEl>
                                        <p:attrNameLst>
                                          <p:attrName>style.visibility</p:attrName>
                                        </p:attrNameLst>
                                      </p:cBhvr>
                                      <p:to>
                                        <p:strVal val="visible"/>
                                      </p:to>
                                    </p:set>
                                  </p:childTnLst>
                                </p:cTn>
                              </p:par>
                            </p:childTnLst>
                          </p:cTn>
                        </p:par>
                        <p:par>
                          <p:cTn id="455" fill="hold">
                            <p:stCondLst>
                              <p:cond delay="149500"/>
                            </p:stCondLst>
                            <p:childTnLst>
                              <p:par>
                                <p:cTn id="456" presetID="1" presetClass="entr" presetSubtype="0" fill="hold" grpId="0" nodeType="afterEffect">
                                  <p:stCondLst>
                                    <p:cond delay="0"/>
                                  </p:stCondLst>
                                  <p:childTnLst>
                                    <p:set>
                                      <p:cBhvr>
                                        <p:cTn id="457" dur="1" fill="hold">
                                          <p:stCondLst>
                                            <p:cond delay="999"/>
                                          </p:stCondLst>
                                        </p:cTn>
                                        <p:tgtEl>
                                          <p:spTgt spid="155"/>
                                        </p:tgtEl>
                                        <p:attrNameLst>
                                          <p:attrName>style.visibility</p:attrName>
                                        </p:attrNameLst>
                                      </p:cBhvr>
                                      <p:to>
                                        <p:strVal val="visible"/>
                                      </p:to>
                                    </p:set>
                                  </p:childTnLst>
                                </p:cTn>
                              </p:par>
                            </p:childTnLst>
                          </p:cTn>
                        </p:par>
                        <p:par>
                          <p:cTn id="458" fill="hold">
                            <p:stCondLst>
                              <p:cond delay="150500"/>
                            </p:stCondLst>
                            <p:childTnLst>
                              <p:par>
                                <p:cTn id="459" presetID="1" presetClass="entr" presetSubtype="0" fill="hold" grpId="0" nodeType="afterEffect">
                                  <p:stCondLst>
                                    <p:cond delay="0"/>
                                  </p:stCondLst>
                                  <p:childTnLst>
                                    <p:set>
                                      <p:cBhvr>
                                        <p:cTn id="460" dur="1" fill="hold">
                                          <p:stCondLst>
                                            <p:cond delay="999"/>
                                          </p:stCondLst>
                                        </p:cTn>
                                        <p:tgtEl>
                                          <p:spTgt spid="156"/>
                                        </p:tgtEl>
                                        <p:attrNameLst>
                                          <p:attrName>style.visibility</p:attrName>
                                        </p:attrNameLst>
                                      </p:cBhvr>
                                      <p:to>
                                        <p:strVal val="visible"/>
                                      </p:to>
                                    </p:set>
                                  </p:childTnLst>
                                </p:cTn>
                              </p:par>
                            </p:childTnLst>
                          </p:cTn>
                        </p:par>
                        <p:par>
                          <p:cTn id="461" fill="hold">
                            <p:stCondLst>
                              <p:cond delay="151500"/>
                            </p:stCondLst>
                            <p:childTnLst>
                              <p:par>
                                <p:cTn id="462" presetID="1" presetClass="entr" presetSubtype="0" fill="hold" grpId="0" nodeType="afterEffect">
                                  <p:stCondLst>
                                    <p:cond delay="0"/>
                                  </p:stCondLst>
                                  <p:childTnLst>
                                    <p:set>
                                      <p:cBhvr>
                                        <p:cTn id="463" dur="1" fill="hold">
                                          <p:stCondLst>
                                            <p:cond delay="999"/>
                                          </p:stCondLst>
                                        </p:cTn>
                                        <p:tgtEl>
                                          <p:spTgt spid="157"/>
                                        </p:tgtEl>
                                        <p:attrNameLst>
                                          <p:attrName>style.visibility</p:attrName>
                                        </p:attrNameLst>
                                      </p:cBhvr>
                                      <p:to>
                                        <p:strVal val="visible"/>
                                      </p:to>
                                    </p:set>
                                  </p:childTnLst>
                                </p:cTn>
                              </p:par>
                            </p:childTnLst>
                          </p:cTn>
                        </p:par>
                        <p:par>
                          <p:cTn id="464" fill="hold">
                            <p:stCondLst>
                              <p:cond delay="152500"/>
                            </p:stCondLst>
                            <p:childTnLst>
                              <p:par>
                                <p:cTn id="465" presetID="1" presetClass="entr" presetSubtype="0" fill="hold" grpId="0" nodeType="afterEffect">
                                  <p:stCondLst>
                                    <p:cond delay="0"/>
                                  </p:stCondLst>
                                  <p:childTnLst>
                                    <p:set>
                                      <p:cBhvr>
                                        <p:cTn id="466" dur="1" fill="hold">
                                          <p:stCondLst>
                                            <p:cond delay="999"/>
                                          </p:stCondLst>
                                        </p:cTn>
                                        <p:tgtEl>
                                          <p:spTgt spid="158"/>
                                        </p:tgtEl>
                                        <p:attrNameLst>
                                          <p:attrName>style.visibility</p:attrName>
                                        </p:attrNameLst>
                                      </p:cBhvr>
                                      <p:to>
                                        <p:strVal val="visible"/>
                                      </p:to>
                                    </p:set>
                                  </p:childTnLst>
                                </p:cTn>
                              </p:par>
                            </p:childTnLst>
                          </p:cTn>
                        </p:par>
                        <p:par>
                          <p:cTn id="467" fill="hold">
                            <p:stCondLst>
                              <p:cond delay="153500"/>
                            </p:stCondLst>
                            <p:childTnLst>
                              <p:par>
                                <p:cTn id="468" presetID="1" presetClass="entr" presetSubtype="0" fill="hold" grpId="0" nodeType="afterEffect">
                                  <p:stCondLst>
                                    <p:cond delay="0"/>
                                  </p:stCondLst>
                                  <p:childTnLst>
                                    <p:set>
                                      <p:cBhvr>
                                        <p:cTn id="469" dur="1" fill="hold">
                                          <p:stCondLst>
                                            <p:cond delay="999"/>
                                          </p:stCondLst>
                                        </p:cTn>
                                        <p:tgtEl>
                                          <p:spTgt spid="159"/>
                                        </p:tgtEl>
                                        <p:attrNameLst>
                                          <p:attrName>style.visibility</p:attrName>
                                        </p:attrNameLst>
                                      </p:cBhvr>
                                      <p:to>
                                        <p:strVal val="visible"/>
                                      </p:to>
                                    </p:set>
                                  </p:childTnLst>
                                </p:cTn>
                              </p:par>
                            </p:childTnLst>
                          </p:cTn>
                        </p:par>
                        <p:par>
                          <p:cTn id="470" fill="hold">
                            <p:stCondLst>
                              <p:cond delay="154500"/>
                            </p:stCondLst>
                            <p:childTnLst>
                              <p:par>
                                <p:cTn id="471" presetID="1" presetClass="entr" presetSubtype="0" fill="hold" grpId="0" nodeType="afterEffect">
                                  <p:stCondLst>
                                    <p:cond delay="0"/>
                                  </p:stCondLst>
                                  <p:childTnLst>
                                    <p:set>
                                      <p:cBhvr>
                                        <p:cTn id="472" dur="1" fill="hold">
                                          <p:stCondLst>
                                            <p:cond delay="999"/>
                                          </p:stCondLst>
                                        </p:cTn>
                                        <p:tgtEl>
                                          <p:spTgt spid="160"/>
                                        </p:tgtEl>
                                        <p:attrNameLst>
                                          <p:attrName>style.visibility</p:attrName>
                                        </p:attrNameLst>
                                      </p:cBhvr>
                                      <p:to>
                                        <p:strVal val="visible"/>
                                      </p:to>
                                    </p:set>
                                  </p:childTnLst>
                                </p:cTn>
                              </p:par>
                            </p:childTnLst>
                          </p:cTn>
                        </p:par>
                        <p:par>
                          <p:cTn id="473" fill="hold">
                            <p:stCondLst>
                              <p:cond delay="155500"/>
                            </p:stCondLst>
                            <p:childTnLst>
                              <p:par>
                                <p:cTn id="474" presetID="1" presetClass="entr" presetSubtype="0" fill="hold" grpId="0" nodeType="afterEffect">
                                  <p:stCondLst>
                                    <p:cond delay="0"/>
                                  </p:stCondLst>
                                  <p:childTnLst>
                                    <p:set>
                                      <p:cBhvr>
                                        <p:cTn id="475" dur="1" fill="hold">
                                          <p:stCondLst>
                                            <p:cond delay="999"/>
                                          </p:stCondLst>
                                        </p:cTn>
                                        <p:tgtEl>
                                          <p:spTgt spid="161"/>
                                        </p:tgtEl>
                                        <p:attrNameLst>
                                          <p:attrName>style.visibility</p:attrName>
                                        </p:attrNameLst>
                                      </p:cBhvr>
                                      <p:to>
                                        <p:strVal val="visible"/>
                                      </p:to>
                                    </p:set>
                                  </p:childTnLst>
                                </p:cTn>
                              </p:par>
                            </p:childTnLst>
                          </p:cTn>
                        </p:par>
                        <p:par>
                          <p:cTn id="476" fill="hold">
                            <p:stCondLst>
                              <p:cond delay="156500"/>
                            </p:stCondLst>
                            <p:childTnLst>
                              <p:par>
                                <p:cTn id="477" presetID="1" presetClass="entr" presetSubtype="0" fill="hold" grpId="0" nodeType="afterEffect">
                                  <p:stCondLst>
                                    <p:cond delay="0"/>
                                  </p:stCondLst>
                                  <p:childTnLst>
                                    <p:set>
                                      <p:cBhvr>
                                        <p:cTn id="478" dur="1" fill="hold">
                                          <p:stCondLst>
                                            <p:cond delay="999"/>
                                          </p:stCondLst>
                                        </p:cTn>
                                        <p:tgtEl>
                                          <p:spTgt spid="162"/>
                                        </p:tgtEl>
                                        <p:attrNameLst>
                                          <p:attrName>style.visibility</p:attrName>
                                        </p:attrNameLst>
                                      </p:cBhvr>
                                      <p:to>
                                        <p:strVal val="visible"/>
                                      </p:to>
                                    </p:set>
                                  </p:childTnLst>
                                </p:cTn>
                              </p:par>
                            </p:childTnLst>
                          </p:cTn>
                        </p:par>
                        <p:par>
                          <p:cTn id="479" fill="hold">
                            <p:stCondLst>
                              <p:cond delay="157500"/>
                            </p:stCondLst>
                            <p:childTnLst>
                              <p:par>
                                <p:cTn id="480" presetID="1" presetClass="entr" presetSubtype="0" fill="hold" grpId="0" nodeType="afterEffect">
                                  <p:stCondLst>
                                    <p:cond delay="0"/>
                                  </p:stCondLst>
                                  <p:childTnLst>
                                    <p:set>
                                      <p:cBhvr>
                                        <p:cTn id="481" dur="1" fill="hold">
                                          <p:stCondLst>
                                            <p:cond delay="999"/>
                                          </p:stCondLst>
                                        </p:cTn>
                                        <p:tgtEl>
                                          <p:spTgt spid="163"/>
                                        </p:tgtEl>
                                        <p:attrNameLst>
                                          <p:attrName>style.visibility</p:attrName>
                                        </p:attrNameLst>
                                      </p:cBhvr>
                                      <p:to>
                                        <p:strVal val="visible"/>
                                      </p:to>
                                    </p:set>
                                  </p:childTnLst>
                                </p:cTn>
                              </p:par>
                            </p:childTnLst>
                          </p:cTn>
                        </p:par>
                        <p:par>
                          <p:cTn id="482" fill="hold">
                            <p:stCondLst>
                              <p:cond delay="158500"/>
                            </p:stCondLst>
                            <p:childTnLst>
                              <p:par>
                                <p:cTn id="483" presetID="1" presetClass="entr" presetSubtype="0" fill="hold" grpId="0" nodeType="afterEffect">
                                  <p:stCondLst>
                                    <p:cond delay="0"/>
                                  </p:stCondLst>
                                  <p:childTnLst>
                                    <p:set>
                                      <p:cBhvr>
                                        <p:cTn id="484" dur="1" fill="hold">
                                          <p:stCondLst>
                                            <p:cond delay="999"/>
                                          </p:stCondLst>
                                        </p:cTn>
                                        <p:tgtEl>
                                          <p:spTgt spid="164"/>
                                        </p:tgtEl>
                                        <p:attrNameLst>
                                          <p:attrName>style.visibility</p:attrName>
                                        </p:attrNameLst>
                                      </p:cBhvr>
                                      <p:to>
                                        <p:strVal val="visible"/>
                                      </p:to>
                                    </p:set>
                                  </p:childTnLst>
                                </p:cTn>
                              </p:par>
                            </p:childTnLst>
                          </p:cTn>
                        </p:par>
                        <p:par>
                          <p:cTn id="485" fill="hold">
                            <p:stCondLst>
                              <p:cond delay="159500"/>
                            </p:stCondLst>
                            <p:childTnLst>
                              <p:par>
                                <p:cTn id="486" presetID="1" presetClass="entr" presetSubtype="0" fill="hold" grpId="0" nodeType="afterEffect">
                                  <p:stCondLst>
                                    <p:cond delay="0"/>
                                  </p:stCondLst>
                                  <p:childTnLst>
                                    <p:set>
                                      <p:cBhvr>
                                        <p:cTn id="487" dur="1" fill="hold">
                                          <p:stCondLst>
                                            <p:cond delay="999"/>
                                          </p:stCondLst>
                                        </p:cTn>
                                        <p:tgtEl>
                                          <p:spTgt spid="165"/>
                                        </p:tgtEl>
                                        <p:attrNameLst>
                                          <p:attrName>style.visibility</p:attrName>
                                        </p:attrNameLst>
                                      </p:cBhvr>
                                      <p:to>
                                        <p:strVal val="visible"/>
                                      </p:to>
                                    </p:set>
                                  </p:childTnLst>
                                </p:cTn>
                              </p:par>
                            </p:childTnLst>
                          </p:cTn>
                        </p:par>
                        <p:par>
                          <p:cTn id="488" fill="hold">
                            <p:stCondLst>
                              <p:cond delay="160500"/>
                            </p:stCondLst>
                            <p:childTnLst>
                              <p:par>
                                <p:cTn id="489" presetID="1" presetClass="entr" presetSubtype="0" fill="hold" grpId="0" nodeType="afterEffect">
                                  <p:stCondLst>
                                    <p:cond delay="0"/>
                                  </p:stCondLst>
                                  <p:childTnLst>
                                    <p:set>
                                      <p:cBhvr>
                                        <p:cTn id="490" dur="1" fill="hold">
                                          <p:stCondLst>
                                            <p:cond delay="999"/>
                                          </p:stCondLst>
                                        </p:cTn>
                                        <p:tgtEl>
                                          <p:spTgt spid="166"/>
                                        </p:tgtEl>
                                        <p:attrNameLst>
                                          <p:attrName>style.visibility</p:attrName>
                                        </p:attrNameLst>
                                      </p:cBhvr>
                                      <p:to>
                                        <p:strVal val="visible"/>
                                      </p:to>
                                    </p:set>
                                  </p:childTnLst>
                                </p:cTn>
                              </p:par>
                            </p:childTnLst>
                          </p:cTn>
                        </p:par>
                        <p:par>
                          <p:cTn id="491" fill="hold">
                            <p:stCondLst>
                              <p:cond delay="161500"/>
                            </p:stCondLst>
                            <p:childTnLst>
                              <p:par>
                                <p:cTn id="492" presetID="1" presetClass="entr" presetSubtype="0" fill="hold" grpId="0" nodeType="afterEffect">
                                  <p:stCondLst>
                                    <p:cond delay="0"/>
                                  </p:stCondLst>
                                  <p:childTnLst>
                                    <p:set>
                                      <p:cBhvr>
                                        <p:cTn id="493" dur="1" fill="hold">
                                          <p:stCondLst>
                                            <p:cond delay="999"/>
                                          </p:stCondLst>
                                        </p:cTn>
                                        <p:tgtEl>
                                          <p:spTgt spid="167"/>
                                        </p:tgtEl>
                                        <p:attrNameLst>
                                          <p:attrName>style.visibility</p:attrName>
                                        </p:attrNameLst>
                                      </p:cBhvr>
                                      <p:to>
                                        <p:strVal val="visible"/>
                                      </p:to>
                                    </p:set>
                                  </p:childTnLst>
                                </p:cTn>
                              </p:par>
                            </p:childTnLst>
                          </p:cTn>
                        </p:par>
                        <p:par>
                          <p:cTn id="494" fill="hold">
                            <p:stCondLst>
                              <p:cond delay="162500"/>
                            </p:stCondLst>
                            <p:childTnLst>
                              <p:par>
                                <p:cTn id="495" presetID="1" presetClass="entr" presetSubtype="0" fill="hold" grpId="0" nodeType="afterEffect">
                                  <p:stCondLst>
                                    <p:cond delay="0"/>
                                  </p:stCondLst>
                                  <p:childTnLst>
                                    <p:set>
                                      <p:cBhvr>
                                        <p:cTn id="496" dur="1" fill="hold">
                                          <p:stCondLst>
                                            <p:cond delay="999"/>
                                          </p:stCondLst>
                                        </p:cTn>
                                        <p:tgtEl>
                                          <p:spTgt spid="168"/>
                                        </p:tgtEl>
                                        <p:attrNameLst>
                                          <p:attrName>style.visibility</p:attrName>
                                        </p:attrNameLst>
                                      </p:cBhvr>
                                      <p:to>
                                        <p:strVal val="visible"/>
                                      </p:to>
                                    </p:set>
                                  </p:childTnLst>
                                </p:cTn>
                              </p:par>
                            </p:childTnLst>
                          </p:cTn>
                        </p:par>
                        <p:par>
                          <p:cTn id="497" fill="hold">
                            <p:stCondLst>
                              <p:cond delay="163500"/>
                            </p:stCondLst>
                            <p:childTnLst>
                              <p:par>
                                <p:cTn id="498" presetID="1" presetClass="entr" presetSubtype="0" fill="hold" grpId="0" nodeType="afterEffect">
                                  <p:stCondLst>
                                    <p:cond delay="0"/>
                                  </p:stCondLst>
                                  <p:childTnLst>
                                    <p:set>
                                      <p:cBhvr>
                                        <p:cTn id="499" dur="1" fill="hold">
                                          <p:stCondLst>
                                            <p:cond delay="999"/>
                                          </p:stCondLst>
                                        </p:cTn>
                                        <p:tgtEl>
                                          <p:spTgt spid="169"/>
                                        </p:tgtEl>
                                        <p:attrNameLst>
                                          <p:attrName>style.visibility</p:attrName>
                                        </p:attrNameLst>
                                      </p:cBhvr>
                                      <p:to>
                                        <p:strVal val="visible"/>
                                      </p:to>
                                    </p:set>
                                  </p:childTnLst>
                                </p:cTn>
                              </p:par>
                            </p:childTnLst>
                          </p:cTn>
                        </p:par>
                        <p:par>
                          <p:cTn id="500" fill="hold">
                            <p:stCondLst>
                              <p:cond delay="164500"/>
                            </p:stCondLst>
                            <p:childTnLst>
                              <p:par>
                                <p:cTn id="501" presetID="1" presetClass="entr" presetSubtype="0" fill="hold" grpId="0" nodeType="afterEffect">
                                  <p:stCondLst>
                                    <p:cond delay="0"/>
                                  </p:stCondLst>
                                  <p:childTnLst>
                                    <p:set>
                                      <p:cBhvr>
                                        <p:cTn id="502" dur="1" fill="hold">
                                          <p:stCondLst>
                                            <p:cond delay="999"/>
                                          </p:stCondLst>
                                        </p:cTn>
                                        <p:tgtEl>
                                          <p:spTgt spid="170"/>
                                        </p:tgtEl>
                                        <p:attrNameLst>
                                          <p:attrName>style.visibility</p:attrName>
                                        </p:attrNameLst>
                                      </p:cBhvr>
                                      <p:to>
                                        <p:strVal val="visible"/>
                                      </p:to>
                                    </p:set>
                                  </p:childTnLst>
                                </p:cTn>
                              </p:par>
                            </p:childTnLst>
                          </p:cTn>
                        </p:par>
                        <p:par>
                          <p:cTn id="503" fill="hold">
                            <p:stCondLst>
                              <p:cond delay="165500"/>
                            </p:stCondLst>
                            <p:childTnLst>
                              <p:par>
                                <p:cTn id="504" presetID="1" presetClass="entr" presetSubtype="0" fill="hold" grpId="0" nodeType="afterEffect">
                                  <p:stCondLst>
                                    <p:cond delay="0"/>
                                  </p:stCondLst>
                                  <p:childTnLst>
                                    <p:set>
                                      <p:cBhvr>
                                        <p:cTn id="505" dur="1" fill="hold">
                                          <p:stCondLst>
                                            <p:cond delay="999"/>
                                          </p:stCondLst>
                                        </p:cTn>
                                        <p:tgtEl>
                                          <p:spTgt spid="171"/>
                                        </p:tgtEl>
                                        <p:attrNameLst>
                                          <p:attrName>style.visibility</p:attrName>
                                        </p:attrNameLst>
                                      </p:cBhvr>
                                      <p:to>
                                        <p:strVal val="visible"/>
                                      </p:to>
                                    </p:set>
                                  </p:childTnLst>
                                </p:cTn>
                              </p:par>
                            </p:childTnLst>
                          </p:cTn>
                        </p:par>
                        <p:par>
                          <p:cTn id="506" fill="hold">
                            <p:stCondLst>
                              <p:cond delay="166500"/>
                            </p:stCondLst>
                            <p:childTnLst>
                              <p:par>
                                <p:cTn id="507" presetID="1" presetClass="entr" presetSubtype="0" fill="hold" grpId="0" nodeType="afterEffect">
                                  <p:stCondLst>
                                    <p:cond delay="0"/>
                                  </p:stCondLst>
                                  <p:childTnLst>
                                    <p:set>
                                      <p:cBhvr>
                                        <p:cTn id="508" dur="1" fill="hold">
                                          <p:stCondLst>
                                            <p:cond delay="999"/>
                                          </p:stCondLst>
                                        </p:cTn>
                                        <p:tgtEl>
                                          <p:spTgt spid="172"/>
                                        </p:tgtEl>
                                        <p:attrNameLst>
                                          <p:attrName>style.visibility</p:attrName>
                                        </p:attrNameLst>
                                      </p:cBhvr>
                                      <p:to>
                                        <p:strVal val="visible"/>
                                      </p:to>
                                    </p:set>
                                  </p:childTnLst>
                                </p:cTn>
                              </p:par>
                            </p:childTnLst>
                          </p:cTn>
                        </p:par>
                        <p:par>
                          <p:cTn id="509" fill="hold">
                            <p:stCondLst>
                              <p:cond delay="167500"/>
                            </p:stCondLst>
                            <p:childTnLst>
                              <p:par>
                                <p:cTn id="510" presetID="1" presetClass="entr" presetSubtype="0" fill="hold" grpId="0" nodeType="afterEffect">
                                  <p:stCondLst>
                                    <p:cond delay="0"/>
                                  </p:stCondLst>
                                  <p:childTnLst>
                                    <p:set>
                                      <p:cBhvr>
                                        <p:cTn id="511" dur="1" fill="hold">
                                          <p:stCondLst>
                                            <p:cond delay="999"/>
                                          </p:stCondLst>
                                        </p:cTn>
                                        <p:tgtEl>
                                          <p:spTgt spid="173"/>
                                        </p:tgtEl>
                                        <p:attrNameLst>
                                          <p:attrName>style.visibility</p:attrName>
                                        </p:attrNameLst>
                                      </p:cBhvr>
                                      <p:to>
                                        <p:strVal val="visible"/>
                                      </p:to>
                                    </p:set>
                                  </p:childTnLst>
                                </p:cTn>
                              </p:par>
                            </p:childTnLst>
                          </p:cTn>
                        </p:par>
                        <p:par>
                          <p:cTn id="512" fill="hold">
                            <p:stCondLst>
                              <p:cond delay="168500"/>
                            </p:stCondLst>
                            <p:childTnLst>
                              <p:par>
                                <p:cTn id="513" presetID="1" presetClass="entr" presetSubtype="0" fill="hold" grpId="0" nodeType="afterEffect">
                                  <p:stCondLst>
                                    <p:cond delay="0"/>
                                  </p:stCondLst>
                                  <p:childTnLst>
                                    <p:set>
                                      <p:cBhvr>
                                        <p:cTn id="514" dur="1" fill="hold">
                                          <p:stCondLst>
                                            <p:cond delay="999"/>
                                          </p:stCondLst>
                                        </p:cTn>
                                        <p:tgtEl>
                                          <p:spTgt spid="174"/>
                                        </p:tgtEl>
                                        <p:attrNameLst>
                                          <p:attrName>style.visibility</p:attrName>
                                        </p:attrNameLst>
                                      </p:cBhvr>
                                      <p:to>
                                        <p:strVal val="visible"/>
                                      </p:to>
                                    </p:set>
                                  </p:childTnLst>
                                </p:cTn>
                              </p:par>
                            </p:childTnLst>
                          </p:cTn>
                        </p:par>
                        <p:par>
                          <p:cTn id="515" fill="hold">
                            <p:stCondLst>
                              <p:cond delay="169500"/>
                            </p:stCondLst>
                            <p:childTnLst>
                              <p:par>
                                <p:cTn id="516" presetID="1" presetClass="entr" presetSubtype="0" fill="hold" grpId="0" nodeType="afterEffect">
                                  <p:stCondLst>
                                    <p:cond delay="0"/>
                                  </p:stCondLst>
                                  <p:childTnLst>
                                    <p:set>
                                      <p:cBhvr>
                                        <p:cTn id="517" dur="1" fill="hold">
                                          <p:stCondLst>
                                            <p:cond delay="999"/>
                                          </p:stCondLst>
                                        </p:cTn>
                                        <p:tgtEl>
                                          <p:spTgt spid="175"/>
                                        </p:tgtEl>
                                        <p:attrNameLst>
                                          <p:attrName>style.visibility</p:attrName>
                                        </p:attrNameLst>
                                      </p:cBhvr>
                                      <p:to>
                                        <p:strVal val="visible"/>
                                      </p:to>
                                    </p:set>
                                  </p:childTnLst>
                                </p:cTn>
                              </p:par>
                            </p:childTnLst>
                          </p:cTn>
                        </p:par>
                        <p:par>
                          <p:cTn id="518" fill="hold">
                            <p:stCondLst>
                              <p:cond delay="170500"/>
                            </p:stCondLst>
                            <p:childTnLst>
                              <p:par>
                                <p:cTn id="519" presetID="1" presetClass="entr" presetSubtype="0" fill="hold" grpId="0" nodeType="afterEffect">
                                  <p:stCondLst>
                                    <p:cond delay="0"/>
                                  </p:stCondLst>
                                  <p:childTnLst>
                                    <p:set>
                                      <p:cBhvr>
                                        <p:cTn id="520" dur="1" fill="hold">
                                          <p:stCondLst>
                                            <p:cond delay="999"/>
                                          </p:stCondLst>
                                        </p:cTn>
                                        <p:tgtEl>
                                          <p:spTgt spid="176"/>
                                        </p:tgtEl>
                                        <p:attrNameLst>
                                          <p:attrName>style.visibility</p:attrName>
                                        </p:attrNameLst>
                                      </p:cBhvr>
                                      <p:to>
                                        <p:strVal val="visible"/>
                                      </p:to>
                                    </p:set>
                                  </p:childTnLst>
                                </p:cTn>
                              </p:par>
                            </p:childTnLst>
                          </p:cTn>
                        </p:par>
                        <p:par>
                          <p:cTn id="521" fill="hold">
                            <p:stCondLst>
                              <p:cond delay="171500"/>
                            </p:stCondLst>
                            <p:childTnLst>
                              <p:par>
                                <p:cTn id="522" presetID="1" presetClass="entr" presetSubtype="0" fill="hold" grpId="0" nodeType="afterEffect">
                                  <p:stCondLst>
                                    <p:cond delay="0"/>
                                  </p:stCondLst>
                                  <p:childTnLst>
                                    <p:set>
                                      <p:cBhvr>
                                        <p:cTn id="523" dur="1" fill="hold">
                                          <p:stCondLst>
                                            <p:cond delay="999"/>
                                          </p:stCondLst>
                                        </p:cTn>
                                        <p:tgtEl>
                                          <p:spTgt spid="177"/>
                                        </p:tgtEl>
                                        <p:attrNameLst>
                                          <p:attrName>style.visibility</p:attrName>
                                        </p:attrNameLst>
                                      </p:cBhvr>
                                      <p:to>
                                        <p:strVal val="visible"/>
                                      </p:to>
                                    </p:set>
                                  </p:childTnLst>
                                </p:cTn>
                              </p:par>
                            </p:childTnLst>
                          </p:cTn>
                        </p:par>
                        <p:par>
                          <p:cTn id="524" fill="hold">
                            <p:stCondLst>
                              <p:cond delay="172500"/>
                            </p:stCondLst>
                            <p:childTnLst>
                              <p:par>
                                <p:cTn id="525" presetID="1" presetClass="entr" presetSubtype="0" fill="hold" grpId="0" nodeType="afterEffect">
                                  <p:stCondLst>
                                    <p:cond delay="0"/>
                                  </p:stCondLst>
                                  <p:childTnLst>
                                    <p:set>
                                      <p:cBhvr>
                                        <p:cTn id="526" dur="1" fill="hold">
                                          <p:stCondLst>
                                            <p:cond delay="999"/>
                                          </p:stCondLst>
                                        </p:cTn>
                                        <p:tgtEl>
                                          <p:spTgt spid="178"/>
                                        </p:tgtEl>
                                        <p:attrNameLst>
                                          <p:attrName>style.visibility</p:attrName>
                                        </p:attrNameLst>
                                      </p:cBhvr>
                                      <p:to>
                                        <p:strVal val="visible"/>
                                      </p:to>
                                    </p:set>
                                  </p:childTnLst>
                                </p:cTn>
                              </p:par>
                            </p:childTnLst>
                          </p:cTn>
                        </p:par>
                        <p:par>
                          <p:cTn id="527" fill="hold">
                            <p:stCondLst>
                              <p:cond delay="173500"/>
                            </p:stCondLst>
                            <p:childTnLst>
                              <p:par>
                                <p:cTn id="528" presetID="1" presetClass="entr" presetSubtype="0" fill="hold" grpId="0" nodeType="afterEffect">
                                  <p:stCondLst>
                                    <p:cond delay="0"/>
                                  </p:stCondLst>
                                  <p:childTnLst>
                                    <p:set>
                                      <p:cBhvr>
                                        <p:cTn id="529" dur="1" fill="hold">
                                          <p:stCondLst>
                                            <p:cond delay="999"/>
                                          </p:stCondLst>
                                        </p:cTn>
                                        <p:tgtEl>
                                          <p:spTgt spid="179"/>
                                        </p:tgtEl>
                                        <p:attrNameLst>
                                          <p:attrName>style.visibility</p:attrName>
                                        </p:attrNameLst>
                                      </p:cBhvr>
                                      <p:to>
                                        <p:strVal val="visible"/>
                                      </p:to>
                                    </p:set>
                                  </p:childTnLst>
                                </p:cTn>
                              </p:par>
                            </p:childTnLst>
                          </p:cTn>
                        </p:par>
                        <p:par>
                          <p:cTn id="530" fill="hold">
                            <p:stCondLst>
                              <p:cond delay="174500"/>
                            </p:stCondLst>
                            <p:childTnLst>
                              <p:par>
                                <p:cTn id="531" presetID="1" presetClass="entr" presetSubtype="0" fill="hold" grpId="0" nodeType="afterEffect">
                                  <p:stCondLst>
                                    <p:cond delay="0"/>
                                  </p:stCondLst>
                                  <p:childTnLst>
                                    <p:set>
                                      <p:cBhvr>
                                        <p:cTn id="532" dur="1" fill="hold">
                                          <p:stCondLst>
                                            <p:cond delay="999"/>
                                          </p:stCondLst>
                                        </p:cTn>
                                        <p:tgtEl>
                                          <p:spTgt spid="180"/>
                                        </p:tgtEl>
                                        <p:attrNameLst>
                                          <p:attrName>style.visibility</p:attrName>
                                        </p:attrNameLst>
                                      </p:cBhvr>
                                      <p:to>
                                        <p:strVal val="visible"/>
                                      </p:to>
                                    </p:set>
                                  </p:childTnLst>
                                </p:cTn>
                              </p:par>
                            </p:childTnLst>
                          </p:cTn>
                        </p:par>
                        <p:par>
                          <p:cTn id="533" fill="hold">
                            <p:stCondLst>
                              <p:cond delay="175500"/>
                            </p:stCondLst>
                            <p:childTnLst>
                              <p:par>
                                <p:cTn id="534" presetID="1" presetClass="entr" presetSubtype="0" fill="hold" grpId="0" nodeType="afterEffect">
                                  <p:stCondLst>
                                    <p:cond delay="0"/>
                                  </p:stCondLst>
                                  <p:childTnLst>
                                    <p:set>
                                      <p:cBhvr>
                                        <p:cTn id="535" dur="1" fill="hold">
                                          <p:stCondLst>
                                            <p:cond delay="999"/>
                                          </p:stCondLst>
                                        </p:cTn>
                                        <p:tgtEl>
                                          <p:spTgt spid="181"/>
                                        </p:tgtEl>
                                        <p:attrNameLst>
                                          <p:attrName>style.visibility</p:attrName>
                                        </p:attrNameLst>
                                      </p:cBhvr>
                                      <p:to>
                                        <p:strVal val="visible"/>
                                      </p:to>
                                    </p:set>
                                  </p:childTnLst>
                                </p:cTn>
                              </p:par>
                            </p:childTnLst>
                          </p:cTn>
                        </p:par>
                        <p:par>
                          <p:cTn id="536" fill="hold">
                            <p:stCondLst>
                              <p:cond delay="176500"/>
                            </p:stCondLst>
                            <p:childTnLst>
                              <p:par>
                                <p:cTn id="537" presetID="1" presetClass="entr" presetSubtype="0" fill="hold" grpId="0" nodeType="afterEffect">
                                  <p:stCondLst>
                                    <p:cond delay="0"/>
                                  </p:stCondLst>
                                  <p:childTnLst>
                                    <p:set>
                                      <p:cBhvr>
                                        <p:cTn id="538" dur="1" fill="hold">
                                          <p:stCondLst>
                                            <p:cond delay="999"/>
                                          </p:stCondLst>
                                        </p:cTn>
                                        <p:tgtEl>
                                          <p:spTgt spid="182"/>
                                        </p:tgtEl>
                                        <p:attrNameLst>
                                          <p:attrName>style.visibility</p:attrName>
                                        </p:attrNameLst>
                                      </p:cBhvr>
                                      <p:to>
                                        <p:strVal val="visible"/>
                                      </p:to>
                                    </p:set>
                                  </p:childTnLst>
                                </p:cTn>
                              </p:par>
                            </p:childTnLst>
                          </p:cTn>
                        </p:par>
                        <p:par>
                          <p:cTn id="539" fill="hold">
                            <p:stCondLst>
                              <p:cond delay="177500"/>
                            </p:stCondLst>
                            <p:childTnLst>
                              <p:par>
                                <p:cTn id="540" presetID="1" presetClass="entr" presetSubtype="0" fill="hold" grpId="0" nodeType="afterEffect">
                                  <p:stCondLst>
                                    <p:cond delay="0"/>
                                  </p:stCondLst>
                                  <p:childTnLst>
                                    <p:set>
                                      <p:cBhvr>
                                        <p:cTn id="541" dur="1" fill="hold">
                                          <p:stCondLst>
                                            <p:cond delay="999"/>
                                          </p:stCondLst>
                                        </p:cTn>
                                        <p:tgtEl>
                                          <p:spTgt spid="183"/>
                                        </p:tgtEl>
                                        <p:attrNameLst>
                                          <p:attrName>style.visibility</p:attrName>
                                        </p:attrNameLst>
                                      </p:cBhvr>
                                      <p:to>
                                        <p:strVal val="visible"/>
                                      </p:to>
                                    </p:set>
                                  </p:childTnLst>
                                </p:cTn>
                              </p:par>
                            </p:childTnLst>
                          </p:cTn>
                        </p:par>
                        <p:par>
                          <p:cTn id="542" fill="hold">
                            <p:stCondLst>
                              <p:cond delay="178500"/>
                            </p:stCondLst>
                            <p:childTnLst>
                              <p:par>
                                <p:cTn id="543" presetID="1" presetClass="entr" presetSubtype="0" fill="hold" grpId="0" nodeType="afterEffect">
                                  <p:stCondLst>
                                    <p:cond delay="0"/>
                                  </p:stCondLst>
                                  <p:childTnLst>
                                    <p:set>
                                      <p:cBhvr>
                                        <p:cTn id="544" dur="1" fill="hold">
                                          <p:stCondLst>
                                            <p:cond delay="999"/>
                                          </p:stCondLst>
                                        </p:cTn>
                                        <p:tgtEl>
                                          <p:spTgt spid="184"/>
                                        </p:tgtEl>
                                        <p:attrNameLst>
                                          <p:attrName>style.visibility</p:attrName>
                                        </p:attrNameLst>
                                      </p:cBhvr>
                                      <p:to>
                                        <p:strVal val="visible"/>
                                      </p:to>
                                    </p:set>
                                  </p:childTnLst>
                                </p:cTn>
                              </p:par>
                            </p:childTnLst>
                          </p:cTn>
                        </p:par>
                        <p:par>
                          <p:cTn id="545" fill="hold">
                            <p:stCondLst>
                              <p:cond delay="179500"/>
                            </p:stCondLst>
                            <p:childTnLst>
                              <p:par>
                                <p:cTn id="546" presetID="1" presetClass="entr" presetSubtype="0" fill="hold" grpId="0" nodeType="afterEffect">
                                  <p:stCondLst>
                                    <p:cond delay="0"/>
                                  </p:stCondLst>
                                  <p:childTnLst>
                                    <p:set>
                                      <p:cBhvr>
                                        <p:cTn id="547" dur="1" fill="hold">
                                          <p:stCondLst>
                                            <p:cond delay="999"/>
                                          </p:stCondLst>
                                        </p:cTn>
                                        <p:tgtEl>
                                          <p:spTgt spid="185"/>
                                        </p:tgtEl>
                                        <p:attrNameLst>
                                          <p:attrName>style.visibility</p:attrName>
                                        </p:attrNameLst>
                                      </p:cBhvr>
                                      <p:to>
                                        <p:strVal val="visible"/>
                                      </p:to>
                                    </p:set>
                                  </p:childTnLst>
                                </p:cTn>
                              </p:par>
                            </p:childTnLst>
                          </p:cTn>
                        </p:par>
                        <p:par>
                          <p:cTn id="548" fill="hold">
                            <p:stCondLst>
                              <p:cond delay="180500"/>
                            </p:stCondLst>
                            <p:childTnLst>
                              <p:par>
                                <p:cTn id="549" presetID="1" presetClass="entr" presetSubtype="0" fill="hold" grpId="0" nodeType="afterEffect">
                                  <p:stCondLst>
                                    <p:cond delay="0"/>
                                  </p:stCondLst>
                                  <p:childTnLst>
                                    <p:set>
                                      <p:cBhvr>
                                        <p:cTn id="550" dur="1" fill="hold">
                                          <p:stCondLst>
                                            <p:cond delay="999"/>
                                          </p:stCondLst>
                                        </p:cTn>
                                        <p:tgtEl>
                                          <p:spTgt spid="186"/>
                                        </p:tgtEl>
                                        <p:attrNameLst>
                                          <p:attrName>style.visibility</p:attrName>
                                        </p:attrNameLst>
                                      </p:cBhvr>
                                      <p:to>
                                        <p:strVal val="visible"/>
                                      </p:to>
                                    </p:set>
                                  </p:childTnLst>
                                </p:cTn>
                              </p:par>
                            </p:childTnLst>
                          </p:cTn>
                        </p:par>
                        <p:par>
                          <p:cTn id="551" fill="hold">
                            <p:stCondLst>
                              <p:cond delay="181500"/>
                            </p:stCondLst>
                            <p:childTnLst>
                              <p:par>
                                <p:cTn id="552" presetID="1" presetClass="entr" presetSubtype="0" fill="hold" grpId="0" nodeType="afterEffect">
                                  <p:stCondLst>
                                    <p:cond delay="0"/>
                                  </p:stCondLst>
                                  <p:childTnLst>
                                    <p:set>
                                      <p:cBhvr>
                                        <p:cTn id="553" dur="1" fill="hold">
                                          <p:stCondLst>
                                            <p:cond delay="999"/>
                                          </p:stCondLst>
                                        </p:cTn>
                                        <p:tgtEl>
                                          <p:spTgt spid="187"/>
                                        </p:tgtEl>
                                        <p:attrNameLst>
                                          <p:attrName>style.visibility</p:attrName>
                                        </p:attrNameLst>
                                      </p:cBhvr>
                                      <p:to>
                                        <p:strVal val="visible"/>
                                      </p:to>
                                    </p:set>
                                  </p:childTnLst>
                                  <p:subTnLst>
                                    <p:audio>
                                      <p:cMediaNode>
                                        <p:cTn display="0" masterRel="sameClick">
                                          <p:stCondLst>
                                            <p:cond evt="begin" delay="0">
                                              <p:tn val="552"/>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11</a:t>
            </a:fld>
            <a:endParaRPr lang="en-US"/>
          </a:p>
        </p:txBody>
      </p:sp>
      <p:sp>
        <p:nvSpPr>
          <p:cNvPr id="8" name="Rectangle 7"/>
          <p:cNvSpPr/>
          <p:nvPr/>
        </p:nvSpPr>
        <p:spPr>
          <a:xfrm>
            <a:off x="152400" y="889575"/>
            <a:ext cx="11887200" cy="523220"/>
          </a:xfrm>
          <a:prstGeom prst="rect">
            <a:avLst/>
          </a:prstGeom>
        </p:spPr>
        <p:txBody>
          <a:bodyPr wrap="square">
            <a:spAutoFit/>
          </a:bodyPr>
          <a:lstStyle/>
          <a:p>
            <a:pPr algn="just"/>
            <a:r>
              <a:rPr lang="en-US" sz="2800" b="1">
                <a:solidFill>
                  <a:srgbClr val="0000CC"/>
                </a:solidFill>
                <a:cs typeface="Times New Roman" pitchFamily="18" charset="0"/>
              </a:rPr>
              <a:t>2. Thể hiện trong Scratch cấu trúc lặp khi không biết trước số lần lặp</a:t>
            </a:r>
          </a:p>
        </p:txBody>
      </p:sp>
      <p:pic>
        <p:nvPicPr>
          <p:cNvPr id="5" name="Picture 4"/>
          <p:cNvPicPr>
            <a:picLocks noChangeAspect="1"/>
          </p:cNvPicPr>
          <p:nvPr/>
        </p:nvPicPr>
        <p:blipFill>
          <a:blip r:embed="rId2"/>
          <a:stretch>
            <a:fillRect/>
          </a:stretch>
        </p:blipFill>
        <p:spPr>
          <a:xfrm>
            <a:off x="3352800" y="2309423"/>
            <a:ext cx="2795665" cy="2438400"/>
          </a:xfrm>
          <a:prstGeom prst="rect">
            <a:avLst/>
          </a:prstGeom>
        </p:spPr>
      </p:pic>
      <p:sp>
        <p:nvSpPr>
          <p:cNvPr id="14" name="Rectangle 13"/>
          <p:cNvSpPr/>
          <p:nvPr/>
        </p:nvSpPr>
        <p:spPr>
          <a:xfrm>
            <a:off x="6629400" y="2096302"/>
            <a:ext cx="3352800" cy="490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Điều kiện dừng lặp</a:t>
            </a:r>
          </a:p>
        </p:txBody>
      </p:sp>
      <p:cxnSp>
        <p:nvCxnSpPr>
          <p:cNvPr id="16" name="Straight Arrow Connector 15"/>
          <p:cNvCxnSpPr>
            <a:stCxn id="14" idx="1"/>
          </p:cNvCxnSpPr>
          <p:nvPr/>
        </p:nvCxnSpPr>
        <p:spPr>
          <a:xfrm flipH="1">
            <a:off x="5277442" y="2341603"/>
            <a:ext cx="1351958" cy="6964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7252182" y="3038022"/>
            <a:ext cx="3276600" cy="490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Các thao tác cần lặp</a:t>
            </a:r>
          </a:p>
        </p:txBody>
      </p:sp>
      <p:cxnSp>
        <p:nvCxnSpPr>
          <p:cNvPr id="19" name="Straight Arrow Connector 18"/>
          <p:cNvCxnSpPr>
            <a:stCxn id="17" idx="1"/>
          </p:cNvCxnSpPr>
          <p:nvPr/>
        </p:nvCxnSpPr>
        <p:spPr>
          <a:xfrm flipH="1">
            <a:off x="5277442" y="3283323"/>
            <a:ext cx="1974740" cy="3836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57200" y="4506690"/>
            <a:ext cx="11277600" cy="1815882"/>
          </a:xfrm>
          <a:prstGeom prst="rect">
            <a:avLst/>
          </a:prstGeom>
          <a:noFill/>
        </p:spPr>
        <p:txBody>
          <a:bodyPr wrap="square" rtlCol="0">
            <a:spAutoFit/>
          </a:bodyPr>
          <a:lstStyle/>
          <a:p>
            <a:pPr algn="just"/>
            <a:r>
              <a:rPr lang="vi-VN" sz="2800">
                <a:solidFill>
                  <a:srgbClr val="0000CC"/>
                </a:solidFill>
                <a:cs typeface="Times New Roman" pitchFamily="18" charset="0"/>
              </a:rPr>
              <a:t>Scratch có khối lệnh để thể hiện cấu trúc lặp khi không biết trước số lần lặp nhưng biết điều kiện dùng lặp. Điều kiện dừng lặp phải được thể hiện bằng một biểu thức logic. Khi biểu thức này nhận giá trị </a:t>
            </a:r>
            <a:r>
              <a:rPr lang="vi-VN" sz="2800" b="1">
                <a:solidFill>
                  <a:srgbClr val="0000CC"/>
                </a:solidFill>
                <a:cs typeface="Times New Roman" pitchFamily="18" charset="0"/>
              </a:rPr>
              <a:t>đúng</a:t>
            </a:r>
            <a:r>
              <a:rPr lang="vi-VN" sz="2800">
                <a:solidFill>
                  <a:srgbClr val="0000CC"/>
                </a:solidFill>
                <a:cs typeface="Times New Roman" pitchFamily="18" charset="0"/>
              </a:rPr>
              <a:t> thì việc lặp lại sẽ d</a:t>
            </a:r>
            <a:r>
              <a:rPr lang="en-US" sz="2800">
                <a:solidFill>
                  <a:srgbClr val="0000CC"/>
                </a:solidFill>
                <a:cs typeface="Times New Roman" pitchFamily="18" charset="0"/>
              </a:rPr>
              <a:t>ừ</a:t>
            </a:r>
            <a:r>
              <a:rPr lang="vi-VN" sz="2800">
                <a:solidFill>
                  <a:srgbClr val="0000CC"/>
                </a:solidFill>
                <a:cs typeface="Times New Roman" pitchFamily="18" charset="0"/>
              </a:rPr>
              <a:t>ng.</a:t>
            </a:r>
            <a:endParaRPr lang="en-US" sz="2800">
              <a:solidFill>
                <a:srgbClr val="0000CC"/>
              </a:solidFill>
              <a:cs typeface="Times New Roman" pitchFamily="18" charset="0"/>
            </a:endParaRPr>
          </a:p>
        </p:txBody>
      </p:sp>
      <p:sp>
        <p:nvSpPr>
          <p:cNvPr id="12" name="TextBox 11"/>
          <p:cNvSpPr txBox="1"/>
          <p:nvPr/>
        </p:nvSpPr>
        <p:spPr>
          <a:xfrm>
            <a:off x="453788" y="1449942"/>
            <a:ext cx="8283812" cy="523220"/>
          </a:xfrm>
          <a:prstGeom prst="rect">
            <a:avLst/>
          </a:prstGeom>
          <a:noFill/>
        </p:spPr>
        <p:txBody>
          <a:bodyPr wrap="square" rtlCol="0">
            <a:spAutoFit/>
          </a:bodyPr>
          <a:lstStyle/>
          <a:p>
            <a:pPr algn="just"/>
            <a:r>
              <a:rPr lang="en-US" sz="2800">
                <a:solidFill>
                  <a:srgbClr val="0000CC"/>
                </a:solidFill>
                <a:cs typeface="Times New Roman" pitchFamily="18" charset="0"/>
              </a:rPr>
              <a:t>Khối lệnh thể hiện lặp với điều kiện dừng lặp</a:t>
            </a:r>
            <a:r>
              <a:rPr lang="vi-VN" sz="2800">
                <a:solidFill>
                  <a:srgbClr val="0000CC"/>
                </a:solidFill>
                <a:cs typeface="Times New Roman" pitchFamily="18" charset="0"/>
              </a:rPr>
              <a:t>.</a:t>
            </a:r>
            <a:endParaRPr lang="en-US" sz="2800">
              <a:solidFill>
                <a:srgbClr val="0000CC"/>
              </a:solidFill>
              <a:cs typeface="Times New Roman" pitchFamily="18" charset="0"/>
            </a:endParaRPr>
          </a:p>
        </p:txBody>
      </p:sp>
    </p:spTree>
    <p:extLst>
      <p:ext uri="{BB962C8B-B14F-4D97-AF65-F5344CB8AC3E}">
        <p14:creationId xmlns:p14="http://schemas.microsoft.com/office/powerpoint/2010/main" val="8195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9700" y="1251102"/>
            <a:ext cx="3733799" cy="4347628"/>
          </a:xfrm>
          <a:prstGeom prst="rect">
            <a:avLst/>
          </a:prstGeom>
        </p:spPr>
      </p:pic>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12</a:t>
            </a:fld>
            <a:endParaRPr lang="en-US"/>
          </a:p>
        </p:txBody>
      </p:sp>
      <p:sp>
        <p:nvSpPr>
          <p:cNvPr id="8" name="Rectangle 7"/>
          <p:cNvSpPr/>
          <p:nvPr/>
        </p:nvSpPr>
        <p:spPr>
          <a:xfrm>
            <a:off x="152400" y="889575"/>
            <a:ext cx="11887200" cy="523220"/>
          </a:xfrm>
          <a:prstGeom prst="rect">
            <a:avLst/>
          </a:prstGeom>
        </p:spPr>
        <p:txBody>
          <a:bodyPr wrap="square">
            <a:spAutoFit/>
          </a:bodyPr>
          <a:lstStyle/>
          <a:p>
            <a:pPr algn="just"/>
            <a:r>
              <a:rPr lang="en-US" sz="2800" b="1">
                <a:solidFill>
                  <a:srgbClr val="0000CC"/>
                </a:solidFill>
                <a:cs typeface="Times New Roman" pitchFamily="18" charset="0"/>
              </a:rPr>
              <a:t>2. Thể hiện trong Scratch cấu trúc lặp khi không biết trước số lần lặp</a:t>
            </a:r>
          </a:p>
        </p:txBody>
      </p:sp>
      <p:sp>
        <p:nvSpPr>
          <p:cNvPr id="14" name="Rectangle 13"/>
          <p:cNvSpPr/>
          <p:nvPr/>
        </p:nvSpPr>
        <p:spPr>
          <a:xfrm>
            <a:off x="6629400" y="2096302"/>
            <a:ext cx="3352800" cy="490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Điều kiện dừng lặp</a:t>
            </a:r>
          </a:p>
        </p:txBody>
      </p:sp>
      <p:cxnSp>
        <p:nvCxnSpPr>
          <p:cNvPr id="16" name="Straight Arrow Connector 15"/>
          <p:cNvCxnSpPr>
            <a:stCxn id="14" idx="1"/>
          </p:cNvCxnSpPr>
          <p:nvPr/>
        </p:nvCxnSpPr>
        <p:spPr>
          <a:xfrm flipH="1">
            <a:off x="4737137" y="2341603"/>
            <a:ext cx="1892263" cy="6964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7252182" y="3038022"/>
            <a:ext cx="3276600" cy="490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Các thao tác cần lặp</a:t>
            </a:r>
          </a:p>
        </p:txBody>
      </p:sp>
      <p:cxnSp>
        <p:nvCxnSpPr>
          <p:cNvPr id="19" name="Straight Arrow Connector 18"/>
          <p:cNvCxnSpPr>
            <a:stCxn id="17" idx="1"/>
          </p:cNvCxnSpPr>
          <p:nvPr/>
        </p:nvCxnSpPr>
        <p:spPr>
          <a:xfrm flipH="1">
            <a:off x="4267200" y="3283323"/>
            <a:ext cx="2984982" cy="529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816897" y="2970542"/>
            <a:ext cx="1920240" cy="448480"/>
          </a:xfrm>
          <a:prstGeom prst="rect">
            <a:avLst/>
          </a:prstGeom>
          <a:noFill/>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ndParaRPr>
          </a:p>
        </p:txBody>
      </p:sp>
      <p:sp>
        <p:nvSpPr>
          <p:cNvPr id="12" name="TextBox 11"/>
          <p:cNvSpPr txBox="1"/>
          <p:nvPr/>
        </p:nvSpPr>
        <p:spPr>
          <a:xfrm>
            <a:off x="304800" y="5244327"/>
            <a:ext cx="11582400" cy="954107"/>
          </a:xfrm>
          <a:prstGeom prst="rect">
            <a:avLst/>
          </a:prstGeom>
          <a:noFill/>
        </p:spPr>
        <p:txBody>
          <a:bodyPr wrap="square" rtlCol="0">
            <a:spAutoFit/>
          </a:bodyPr>
          <a:lstStyle/>
          <a:p>
            <a:r>
              <a:rPr lang="en-US" sz="2800">
                <a:solidFill>
                  <a:srgbClr val="0000CC"/>
                </a:solidFill>
                <a:cs typeface="Times New Roman" pitchFamily="18" charset="0"/>
              </a:rPr>
              <a:t>Chương trình yêu cầu nhập mật khẩu, chỉ dừng vòng lặp khi xâu kí tự nhập vào từ bàn phím tức là biểu thức logic (answer = password) nhận giá trị đúng</a:t>
            </a:r>
          </a:p>
        </p:txBody>
      </p:sp>
    </p:spTree>
    <p:extLst>
      <p:ext uri="{BB962C8B-B14F-4D97-AF65-F5344CB8AC3E}">
        <p14:creationId xmlns:p14="http://schemas.microsoft.com/office/powerpoint/2010/main" val="11263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9"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4923" y="1944775"/>
            <a:ext cx="3693200" cy="2509121"/>
          </a:xfrm>
          <a:prstGeom prst="rect">
            <a:avLst/>
          </a:prstGeom>
        </p:spPr>
      </p:pic>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13</a:t>
            </a:fld>
            <a:endParaRPr lang="en-US"/>
          </a:p>
        </p:txBody>
      </p:sp>
      <p:sp>
        <p:nvSpPr>
          <p:cNvPr id="8" name="Rectangle 7"/>
          <p:cNvSpPr/>
          <p:nvPr/>
        </p:nvSpPr>
        <p:spPr>
          <a:xfrm>
            <a:off x="152400" y="889575"/>
            <a:ext cx="11887200" cy="523220"/>
          </a:xfrm>
          <a:prstGeom prst="rect">
            <a:avLst/>
          </a:prstGeom>
        </p:spPr>
        <p:txBody>
          <a:bodyPr wrap="square">
            <a:spAutoFit/>
          </a:bodyPr>
          <a:lstStyle/>
          <a:p>
            <a:pPr algn="just"/>
            <a:r>
              <a:rPr lang="en-US" sz="2800" b="1">
                <a:solidFill>
                  <a:srgbClr val="0000CC"/>
                </a:solidFill>
                <a:cs typeface="Times New Roman" pitchFamily="18" charset="0"/>
              </a:rPr>
              <a:t>2. Thể hiện trong Scratch cấu trúc lặp khi không biết trước số lần lặp</a:t>
            </a:r>
          </a:p>
        </p:txBody>
      </p:sp>
      <p:sp>
        <p:nvSpPr>
          <p:cNvPr id="17" name="Rectangle 16"/>
          <p:cNvSpPr/>
          <p:nvPr/>
        </p:nvSpPr>
        <p:spPr>
          <a:xfrm>
            <a:off x="7315200" y="2622053"/>
            <a:ext cx="3276600" cy="490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Các thao tác cần lặp</a:t>
            </a:r>
          </a:p>
        </p:txBody>
      </p:sp>
      <p:cxnSp>
        <p:nvCxnSpPr>
          <p:cNvPr id="19" name="Straight Arrow Connector 18"/>
          <p:cNvCxnSpPr>
            <a:stCxn id="17" idx="1"/>
          </p:cNvCxnSpPr>
          <p:nvPr/>
        </p:nvCxnSpPr>
        <p:spPr>
          <a:xfrm flipH="1" flipV="1">
            <a:off x="4876800" y="2806831"/>
            <a:ext cx="2438400" cy="605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57200" y="4506690"/>
            <a:ext cx="11277600" cy="954107"/>
          </a:xfrm>
          <a:prstGeom prst="rect">
            <a:avLst/>
          </a:prstGeom>
          <a:noFill/>
        </p:spPr>
        <p:txBody>
          <a:bodyPr wrap="square" rtlCol="0">
            <a:spAutoFit/>
          </a:bodyPr>
          <a:lstStyle/>
          <a:p>
            <a:pPr algn="just"/>
            <a:r>
              <a:rPr lang="en-US" sz="2800">
                <a:solidFill>
                  <a:srgbClr val="0000CC"/>
                </a:solidFill>
                <a:cs typeface="Times New Roman" pitchFamily="18" charset="0"/>
              </a:rPr>
              <a:t>Trong scratch, khối lệnh trong khung lặp mãi mãi, muốn dung vòng lặp này phải dùng lệnh </a:t>
            </a:r>
            <a:r>
              <a:rPr lang="en-US" sz="2800" b="1">
                <a:solidFill>
                  <a:srgbClr val="0000CC"/>
                </a:solidFill>
                <a:cs typeface="Times New Roman" pitchFamily="18" charset="0"/>
              </a:rPr>
              <a:t>Stop this script </a:t>
            </a:r>
            <a:r>
              <a:rPr lang="en-US" sz="2800">
                <a:solidFill>
                  <a:srgbClr val="0000CC"/>
                </a:solidFill>
                <a:cs typeface="Times New Roman" pitchFamily="18" charset="0"/>
              </a:rPr>
              <a:t>trong nhóm </a:t>
            </a:r>
            <a:r>
              <a:rPr lang="en-US" sz="2800" b="1">
                <a:solidFill>
                  <a:srgbClr val="0000CC"/>
                </a:solidFill>
                <a:cs typeface="Times New Roman" pitchFamily="18" charset="0"/>
              </a:rPr>
              <a:t>Control</a:t>
            </a:r>
          </a:p>
        </p:txBody>
      </p:sp>
      <p:sp>
        <p:nvSpPr>
          <p:cNvPr id="10" name="TextBox 9"/>
          <p:cNvSpPr txBox="1"/>
          <p:nvPr/>
        </p:nvSpPr>
        <p:spPr>
          <a:xfrm>
            <a:off x="424218" y="1368761"/>
            <a:ext cx="8283812" cy="523220"/>
          </a:xfrm>
          <a:prstGeom prst="rect">
            <a:avLst/>
          </a:prstGeom>
          <a:noFill/>
        </p:spPr>
        <p:txBody>
          <a:bodyPr wrap="square" rtlCol="0">
            <a:spAutoFit/>
          </a:bodyPr>
          <a:lstStyle/>
          <a:p>
            <a:pPr algn="just"/>
            <a:r>
              <a:rPr lang="en-US" sz="2800">
                <a:solidFill>
                  <a:srgbClr val="0000CC"/>
                </a:solidFill>
                <a:cs typeface="Times New Roman" pitchFamily="18" charset="0"/>
              </a:rPr>
              <a:t>Khối lệnh thể hiện lặp vô hạn</a:t>
            </a:r>
            <a:r>
              <a:rPr lang="vi-VN" sz="2800">
                <a:solidFill>
                  <a:srgbClr val="0000CC"/>
                </a:solidFill>
                <a:cs typeface="Times New Roman" pitchFamily="18" charset="0"/>
              </a:rPr>
              <a:t>.</a:t>
            </a:r>
            <a:endParaRPr lang="en-US" sz="2800">
              <a:solidFill>
                <a:srgbClr val="0000CC"/>
              </a:solidFill>
              <a:cs typeface="Times New Roman" pitchFamily="18" charset="0"/>
            </a:endParaRPr>
          </a:p>
        </p:txBody>
      </p:sp>
    </p:spTree>
    <p:extLst>
      <p:ext uri="{BB962C8B-B14F-4D97-AF65-F5344CB8AC3E}">
        <p14:creationId xmlns:p14="http://schemas.microsoft.com/office/powerpoint/2010/main" val="322620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600" y="1443571"/>
            <a:ext cx="4257485" cy="3800755"/>
          </a:xfrm>
          <a:prstGeom prst="rect">
            <a:avLst/>
          </a:prstGeom>
        </p:spPr>
      </p:pic>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14</a:t>
            </a:fld>
            <a:endParaRPr lang="en-US"/>
          </a:p>
        </p:txBody>
      </p:sp>
      <p:sp>
        <p:nvSpPr>
          <p:cNvPr id="8" name="Rectangle 7"/>
          <p:cNvSpPr/>
          <p:nvPr/>
        </p:nvSpPr>
        <p:spPr>
          <a:xfrm>
            <a:off x="152400" y="889575"/>
            <a:ext cx="11887200" cy="523220"/>
          </a:xfrm>
          <a:prstGeom prst="rect">
            <a:avLst/>
          </a:prstGeom>
        </p:spPr>
        <p:txBody>
          <a:bodyPr wrap="square">
            <a:spAutoFit/>
          </a:bodyPr>
          <a:lstStyle/>
          <a:p>
            <a:pPr algn="just"/>
            <a:r>
              <a:rPr lang="en-US" sz="2800" b="1">
                <a:solidFill>
                  <a:srgbClr val="0000CC"/>
                </a:solidFill>
                <a:cs typeface="Times New Roman" pitchFamily="18" charset="0"/>
              </a:rPr>
              <a:t>2. Thể hiện trong Scratch cấu trúc lặp khi không biết trước số lần lặp</a:t>
            </a:r>
          </a:p>
        </p:txBody>
      </p:sp>
      <p:sp>
        <p:nvSpPr>
          <p:cNvPr id="17" name="Rectangle 16"/>
          <p:cNvSpPr/>
          <p:nvPr/>
        </p:nvSpPr>
        <p:spPr>
          <a:xfrm>
            <a:off x="7252182" y="3038022"/>
            <a:ext cx="3276600" cy="490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Các thao tác cần lặp</a:t>
            </a:r>
          </a:p>
        </p:txBody>
      </p:sp>
      <p:cxnSp>
        <p:nvCxnSpPr>
          <p:cNvPr id="19" name="Straight Arrow Connector 18"/>
          <p:cNvCxnSpPr>
            <a:stCxn id="17" idx="1"/>
          </p:cNvCxnSpPr>
          <p:nvPr/>
        </p:nvCxnSpPr>
        <p:spPr>
          <a:xfrm flipH="1">
            <a:off x="5791200" y="3283323"/>
            <a:ext cx="1460982" cy="2904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Right Brace 6"/>
          <p:cNvSpPr/>
          <p:nvPr/>
        </p:nvSpPr>
        <p:spPr>
          <a:xfrm>
            <a:off x="3886200" y="2574502"/>
            <a:ext cx="1828800" cy="21158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645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15</a:t>
            </a:fld>
            <a:endParaRPr lang="en-US"/>
          </a:p>
        </p:txBody>
      </p:sp>
      <p:graphicFrame>
        <p:nvGraphicFramePr>
          <p:cNvPr id="6" name="Table 5"/>
          <p:cNvGraphicFramePr>
            <a:graphicFrameLocks noGrp="1"/>
          </p:cNvGraphicFramePr>
          <p:nvPr>
            <p:extLst/>
          </p:nvPr>
        </p:nvGraphicFramePr>
        <p:xfrm>
          <a:off x="533400" y="1224206"/>
          <a:ext cx="11049000" cy="5300413"/>
        </p:xfrm>
        <a:graphic>
          <a:graphicData uri="http://schemas.openxmlformats.org/drawingml/2006/table">
            <a:tbl>
              <a:tblPr firstRow="1" bandRow="1">
                <a:tableStyleId>{5C22544A-7EE6-4342-B048-85BDC9FD1C3A}</a:tableStyleId>
              </a:tblPr>
              <a:tblGrid>
                <a:gridCol w="3683000">
                  <a:extLst>
                    <a:ext uri="{9D8B030D-6E8A-4147-A177-3AD203B41FA5}">
                      <a16:colId xmlns:a16="http://schemas.microsoft.com/office/drawing/2014/main" val="3287663549"/>
                    </a:ext>
                  </a:extLst>
                </a:gridCol>
                <a:gridCol w="2870200">
                  <a:extLst>
                    <a:ext uri="{9D8B030D-6E8A-4147-A177-3AD203B41FA5}">
                      <a16:colId xmlns:a16="http://schemas.microsoft.com/office/drawing/2014/main" val="3044337490"/>
                    </a:ext>
                  </a:extLst>
                </a:gridCol>
                <a:gridCol w="4495800">
                  <a:extLst>
                    <a:ext uri="{9D8B030D-6E8A-4147-A177-3AD203B41FA5}">
                      <a16:colId xmlns:a16="http://schemas.microsoft.com/office/drawing/2014/main" val="1315170574"/>
                    </a:ext>
                  </a:extLst>
                </a:gridCol>
              </a:tblGrid>
              <a:tr h="813183">
                <a:tc>
                  <a:txBody>
                    <a:bodyPr/>
                    <a:lstStyle/>
                    <a:p>
                      <a:pPr algn="ctr"/>
                      <a:r>
                        <a:rPr lang="en-US" sz="2400" dirty="0" err="1">
                          <a:latin typeface="Times New Roman" panose="02020603050405020304" pitchFamily="18" charset="0"/>
                          <a:cs typeface="Times New Roman" panose="02020603050405020304" pitchFamily="18" charset="0"/>
                        </a:rPr>
                        <a:t>Loại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cấu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trúc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lặp</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a:latin typeface="Times New Roman" panose="02020603050405020304" pitchFamily="18" charset="0"/>
                          <a:cs typeface="Times New Roman" panose="02020603050405020304" pitchFamily="18" charset="0"/>
                        </a:rPr>
                        <a:t>Khối</a:t>
                      </a:r>
                      <a:r>
                        <a:rPr lang="en-US" sz="2400" baseline="0">
                          <a:latin typeface="Times New Roman" panose="02020603050405020304" pitchFamily="18" charset="0"/>
                          <a:cs typeface="Times New Roman" panose="02020603050405020304" pitchFamily="18" charset="0"/>
                        </a:rPr>
                        <a:t> lệnh</a:t>
                      </a: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a:latin typeface="Times New Roman" panose="02020603050405020304" pitchFamily="18" charset="0"/>
                          <a:cs typeface="Times New Roman" panose="02020603050405020304" pitchFamily="18" charset="0"/>
                        </a:rPr>
                        <a:t>Điều</a:t>
                      </a:r>
                      <a:r>
                        <a:rPr lang="en-US" sz="2400" baseline="0">
                          <a:latin typeface="Times New Roman" panose="02020603050405020304" pitchFamily="18" charset="0"/>
                          <a:cs typeface="Times New Roman" panose="02020603050405020304" pitchFamily="18" charset="0"/>
                        </a:rPr>
                        <a:t> kiện sử dụng cấu trúc lặp</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24782874"/>
                  </a:ext>
                </a:extLst>
              </a:tr>
              <a:tr h="1378270">
                <a:tc>
                  <a:txBody>
                    <a:bodyPr/>
                    <a:lstStyle/>
                    <a:p>
                      <a:r>
                        <a:rPr lang="en-US" sz="2400">
                          <a:latin typeface="Times New Roman" panose="02020603050405020304" pitchFamily="18" charset="0"/>
                          <a:cs typeface="Times New Roman" panose="02020603050405020304" pitchFamily="18" charset="0"/>
                        </a:rPr>
                        <a:t>Cấu</a:t>
                      </a:r>
                      <a:r>
                        <a:rPr lang="en-US" sz="2400" baseline="0">
                          <a:latin typeface="Times New Roman" panose="02020603050405020304" pitchFamily="18" charset="0"/>
                          <a:cs typeface="Times New Roman" panose="02020603050405020304" pitchFamily="18" charset="0"/>
                        </a:rPr>
                        <a:t> trúc lặp khi biết trước số lần lặp</a:t>
                      </a:r>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Sử</a:t>
                      </a:r>
                      <a:r>
                        <a:rPr lang="en-US" sz="2400" baseline="0">
                          <a:latin typeface="Times New Roman" panose="02020603050405020304" pitchFamily="18" charset="0"/>
                          <a:cs typeface="Times New Roman" panose="02020603050405020304" pitchFamily="18" charset="0"/>
                        </a:rPr>
                        <a:t> dụng khi biết được số lần  lặp </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8249224"/>
                  </a:ext>
                </a:extLst>
              </a:tr>
              <a:tr h="1378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Times New Roman" panose="02020603050405020304" pitchFamily="18" charset="0"/>
                          <a:cs typeface="Times New Roman" panose="02020603050405020304" pitchFamily="18" charset="0"/>
                        </a:rPr>
                        <a:t>Cấu</a:t>
                      </a:r>
                      <a:r>
                        <a:rPr lang="en-US" sz="2400" baseline="0">
                          <a:latin typeface="Times New Roman" panose="02020603050405020304" pitchFamily="18" charset="0"/>
                          <a:cs typeface="Times New Roman" panose="02020603050405020304" pitchFamily="18" charset="0"/>
                        </a:rPr>
                        <a:t> trúc lặp khi không biết trước số lần lặp</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Times New Roman" panose="02020603050405020304" pitchFamily="18" charset="0"/>
                          <a:cs typeface="Times New Roman" panose="02020603050405020304" pitchFamily="18" charset="0"/>
                        </a:rPr>
                        <a:t>Sử</a:t>
                      </a:r>
                      <a:r>
                        <a:rPr lang="en-US" sz="2400" baseline="0">
                          <a:latin typeface="Times New Roman" panose="02020603050405020304" pitchFamily="18" charset="0"/>
                          <a:cs typeface="Times New Roman" panose="02020603050405020304" pitchFamily="18" charset="0"/>
                        </a:rPr>
                        <a:t> dụng khi không biết được số lần lặp, nhưng biết được điều kiện dừng của vòng lặp</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60992439"/>
                  </a:ext>
                </a:extLst>
              </a:tr>
              <a:tr h="1378270">
                <a:tc>
                  <a:txBody>
                    <a:bodyPr/>
                    <a:lstStyle/>
                    <a:p>
                      <a:r>
                        <a:rPr lang="en-US" sz="2400">
                          <a:latin typeface="Times New Roman" panose="02020603050405020304" pitchFamily="18" charset="0"/>
                          <a:cs typeface="Times New Roman" panose="02020603050405020304" pitchFamily="18" charset="0"/>
                        </a:rPr>
                        <a:t>Cấu</a:t>
                      </a:r>
                      <a:r>
                        <a:rPr lang="en-US" sz="2400" baseline="0">
                          <a:latin typeface="Times New Roman" panose="02020603050405020304" pitchFamily="18" charset="0"/>
                          <a:cs typeface="Times New Roman" panose="02020603050405020304" pitchFamily="18" charset="0"/>
                        </a:rPr>
                        <a:t> trúc lặp mãi mãi</a:t>
                      </a:r>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biết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được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số</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lần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lặp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không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biết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điều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dừng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vòng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lặp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muốn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dừng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vòng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lặp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này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phải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dùng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lệnh</a:t>
                      </a:r>
                      <a:r>
                        <a:rPr lang="en-US" sz="2400" baseline="0" dirty="0">
                          <a:latin typeface="Times New Roman" panose="02020603050405020304" pitchFamily="18" charset="0"/>
                          <a:cs typeface="Times New Roman" panose="02020603050405020304" pitchFamily="18" charset="0"/>
                        </a:rPr>
                        <a:t> </a:t>
                      </a:r>
                      <a:r>
                        <a:rPr lang="en-US" sz="2400" b="1" baseline="0" dirty="0">
                          <a:latin typeface="Times New Roman" panose="02020603050405020304" pitchFamily="18" charset="0"/>
                          <a:cs typeface="Times New Roman" panose="02020603050405020304" pitchFamily="18" charset="0"/>
                        </a:rPr>
                        <a:t>Stop this script</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29045831"/>
                  </a:ext>
                </a:extLst>
              </a:tr>
            </a:tbl>
          </a:graphicData>
        </a:graphic>
      </p:graphicFrame>
      <p:pic>
        <p:nvPicPr>
          <p:cNvPr id="13" name="Picture 12"/>
          <p:cNvPicPr>
            <a:picLocks noChangeAspect="1"/>
          </p:cNvPicPr>
          <p:nvPr/>
        </p:nvPicPr>
        <p:blipFill>
          <a:blip r:embed="rId2"/>
          <a:stretch>
            <a:fillRect/>
          </a:stretch>
        </p:blipFill>
        <p:spPr>
          <a:xfrm>
            <a:off x="4659261" y="3667480"/>
            <a:ext cx="1676400" cy="1133120"/>
          </a:xfrm>
          <a:prstGeom prst="rect">
            <a:avLst/>
          </a:prstGeom>
        </p:spPr>
      </p:pic>
      <p:pic>
        <p:nvPicPr>
          <p:cNvPr id="15" name="Picture 14"/>
          <p:cNvPicPr>
            <a:picLocks noChangeAspect="1"/>
          </p:cNvPicPr>
          <p:nvPr/>
        </p:nvPicPr>
        <p:blipFill rotWithShape="1">
          <a:blip r:embed="rId3"/>
          <a:srcRect r="9553" b="12205"/>
          <a:stretch/>
        </p:blipFill>
        <p:spPr>
          <a:xfrm>
            <a:off x="4724400" y="5105400"/>
            <a:ext cx="1791929" cy="1290395"/>
          </a:xfrm>
          <a:prstGeom prst="rect">
            <a:avLst/>
          </a:prstGeom>
        </p:spPr>
      </p:pic>
      <p:pic>
        <p:nvPicPr>
          <p:cNvPr id="18" name="Picture 17"/>
          <p:cNvPicPr>
            <a:picLocks noChangeAspect="1"/>
          </p:cNvPicPr>
          <p:nvPr/>
        </p:nvPicPr>
        <p:blipFill>
          <a:blip r:embed="rId3"/>
          <a:stretch>
            <a:fillRect/>
          </a:stretch>
        </p:blipFill>
        <p:spPr>
          <a:xfrm>
            <a:off x="4659261" y="2101133"/>
            <a:ext cx="1828800" cy="1356714"/>
          </a:xfrm>
          <a:prstGeom prst="rect">
            <a:avLst/>
          </a:prstGeom>
        </p:spPr>
      </p:pic>
    </p:spTree>
    <p:extLst>
      <p:ext uri="{BB962C8B-B14F-4D97-AF65-F5344CB8AC3E}">
        <p14:creationId xmlns:p14="http://schemas.microsoft.com/office/powerpoint/2010/main" val="677220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cs typeface="Times New Roman" panose="02020603050405020304" pitchFamily="18" charset="0"/>
              </a:rPr>
              <a:pPr>
                <a:defRPr/>
              </a:pPr>
              <a:t>16</a:t>
            </a:fld>
            <a:endParaRPr lang="en-US">
              <a:cs typeface="Times New Roman" panose="02020603050405020304" pitchFamily="18" charset="0"/>
            </a:endParaRPr>
          </a:p>
        </p:txBody>
      </p:sp>
      <p:sp>
        <p:nvSpPr>
          <p:cNvPr id="3" name="TextBox 2"/>
          <p:cNvSpPr txBox="1"/>
          <p:nvPr/>
        </p:nvSpPr>
        <p:spPr>
          <a:xfrm>
            <a:off x="2552700" y="0"/>
            <a:ext cx="7086600" cy="584775"/>
          </a:xfrm>
          <a:prstGeom prst="rect">
            <a:avLst/>
          </a:prstGeom>
          <a:noFill/>
        </p:spPr>
        <p:txBody>
          <a:bodyPr wrap="square" rtlCol="0">
            <a:spAutoFit/>
          </a:bodyPr>
          <a:lstStyle/>
          <a:p>
            <a:pPr algn="ctr"/>
            <a:r>
              <a:rPr lang="en-US" sz="3200" b="1">
                <a:solidFill>
                  <a:schemeClr val="tx2">
                    <a:lumMod val="60000"/>
                    <a:lumOff val="40000"/>
                  </a:schemeClr>
                </a:solidFill>
                <a:cs typeface="Times New Roman" panose="02020603050405020304" pitchFamily="18" charset="0"/>
              </a:rPr>
              <a:t>PHIẾU HỌC TẬP SỐ 1</a:t>
            </a:r>
          </a:p>
        </p:txBody>
      </p:sp>
      <p:graphicFrame>
        <p:nvGraphicFramePr>
          <p:cNvPr id="4" name="Table 3"/>
          <p:cNvGraphicFramePr>
            <a:graphicFrameLocks noGrp="1"/>
          </p:cNvGraphicFramePr>
          <p:nvPr>
            <p:extLst/>
          </p:nvPr>
        </p:nvGraphicFramePr>
        <p:xfrm>
          <a:off x="381000" y="533400"/>
          <a:ext cx="5867400" cy="5777216"/>
        </p:xfrm>
        <a:graphic>
          <a:graphicData uri="http://schemas.openxmlformats.org/drawingml/2006/table">
            <a:tbl>
              <a:tblPr firstRow="1" firstCol="1" bandRow="1">
                <a:tableStyleId>{5C22544A-7EE6-4342-B048-85BDC9FD1C3A}</a:tableStyleId>
              </a:tblPr>
              <a:tblGrid>
                <a:gridCol w="2438400">
                  <a:extLst>
                    <a:ext uri="{9D8B030D-6E8A-4147-A177-3AD203B41FA5}">
                      <a16:colId xmlns:a16="http://schemas.microsoft.com/office/drawing/2014/main" val="441015679"/>
                    </a:ext>
                  </a:extLst>
                </a:gridCol>
                <a:gridCol w="3429000">
                  <a:extLst>
                    <a:ext uri="{9D8B030D-6E8A-4147-A177-3AD203B41FA5}">
                      <a16:colId xmlns:a16="http://schemas.microsoft.com/office/drawing/2014/main" val="2253871891"/>
                    </a:ext>
                  </a:extLst>
                </a:gridCol>
              </a:tblGrid>
              <a:tr h="602021">
                <a:tc>
                  <a:txBody>
                    <a:bodyPr/>
                    <a:lstStyle/>
                    <a:p>
                      <a:pPr algn="ctr">
                        <a:lnSpc>
                          <a:spcPct val="115000"/>
                        </a:lnSpc>
                        <a:spcAft>
                          <a:spcPts val="0"/>
                        </a:spcAft>
                      </a:pPr>
                      <a:r>
                        <a:rPr lang="en-US" sz="1500">
                          <a:effectLst/>
                        </a:rPr>
                        <a:t>Mô tả thuật toán</a:t>
                      </a:r>
                      <a:endParaRPr lang="en-US" sz="1500">
                        <a:effectLst/>
                        <a:latin typeface="Times New Roman" panose="02020603050405020304" pitchFamily="18" charset="0"/>
                      </a:endParaRPr>
                    </a:p>
                  </a:txBody>
                  <a:tcPr marL="47625" marR="47625" marT="47625" marB="47625"/>
                </a:tc>
                <a:tc>
                  <a:txBody>
                    <a:bodyPr/>
                    <a:lstStyle/>
                    <a:p>
                      <a:pPr algn="ctr">
                        <a:lnSpc>
                          <a:spcPct val="115000"/>
                        </a:lnSpc>
                        <a:spcAft>
                          <a:spcPts val="0"/>
                        </a:spcAft>
                      </a:pPr>
                      <a:r>
                        <a:rPr lang="en-US" sz="1500">
                          <a:effectLst/>
                        </a:rPr>
                        <a:t>Đoạn chương trình Scratch</a:t>
                      </a:r>
                      <a:endParaRPr lang="en-US" sz="1500">
                        <a:effectLst/>
                        <a:latin typeface="Times New Roman" panose="02020603050405020304" pitchFamily="18" charset="0"/>
                      </a:endParaRPr>
                    </a:p>
                  </a:txBody>
                  <a:tcPr marL="47625" marR="47625" marT="47625" marB="47625"/>
                </a:tc>
                <a:extLst>
                  <a:ext uri="{0D108BD9-81ED-4DB2-BD59-A6C34878D82A}">
                    <a16:rowId xmlns:a16="http://schemas.microsoft.com/office/drawing/2014/main" val="2451572458"/>
                  </a:ext>
                </a:extLst>
              </a:tr>
              <a:tr h="2522179">
                <a:tc>
                  <a:txBody>
                    <a:bodyPr/>
                    <a:lstStyle/>
                    <a:p>
                      <a:pPr>
                        <a:lnSpc>
                          <a:spcPct val="115000"/>
                        </a:lnSpc>
                        <a:spcAft>
                          <a:spcPts val="0"/>
                        </a:spcAft>
                      </a:pPr>
                      <a:r>
                        <a:rPr lang="en-US" sz="1500">
                          <a:effectLst/>
                        </a:rPr>
                        <a:t>1) Lặp cho đến khi chạm vào con trỏ chuột</a:t>
                      </a:r>
                    </a:p>
                    <a:p>
                      <a:pPr>
                        <a:lnSpc>
                          <a:spcPct val="115000"/>
                        </a:lnSpc>
                        <a:spcAft>
                          <a:spcPts val="0"/>
                        </a:spcAft>
                      </a:pPr>
                      <a:r>
                        <a:rPr lang="en-US" sz="1500">
                          <a:effectLst/>
                        </a:rPr>
                        <a:t>- Di chuyển 10 bước.</a:t>
                      </a:r>
                    </a:p>
                    <a:p>
                      <a:pPr>
                        <a:lnSpc>
                          <a:spcPct val="115000"/>
                        </a:lnSpc>
                        <a:spcAft>
                          <a:spcPts val="0"/>
                        </a:spcAft>
                      </a:pPr>
                      <a:r>
                        <a:rPr lang="en-US" sz="1500">
                          <a:effectLst/>
                        </a:rPr>
                        <a:t>- Xoay nhân vật 90o ngược chiều kim đồng hồ.</a:t>
                      </a:r>
                      <a:endParaRPr lang="en-US" sz="1500">
                        <a:effectLst/>
                        <a:latin typeface="Times New Roman" panose="02020603050405020304" pitchFamily="18" charset="0"/>
                      </a:endParaRPr>
                    </a:p>
                  </a:txBody>
                  <a:tcPr marL="47625" marR="47625" marT="47625" marB="47625"/>
                </a:tc>
                <a:tc>
                  <a:txBody>
                    <a:bodyPr/>
                    <a:lstStyle/>
                    <a:p>
                      <a:pPr>
                        <a:lnSpc>
                          <a:spcPct val="115000"/>
                        </a:lnSpc>
                        <a:spcAft>
                          <a:spcPts val="0"/>
                        </a:spcAft>
                      </a:pPr>
                      <a:r>
                        <a:rPr lang="en-US" sz="1500">
                          <a:effectLst/>
                        </a:rPr>
                        <a:t>a)</a:t>
                      </a:r>
                      <a:endParaRPr lang="en-US" sz="1500">
                        <a:effectLst/>
                        <a:latin typeface="Times New Roman" panose="02020603050405020304" pitchFamily="18" charset="0"/>
                      </a:endParaRPr>
                    </a:p>
                  </a:txBody>
                  <a:tcPr marL="47625" marR="47625" marT="47625" marB="47625"/>
                </a:tc>
                <a:extLst>
                  <a:ext uri="{0D108BD9-81ED-4DB2-BD59-A6C34878D82A}">
                    <a16:rowId xmlns:a16="http://schemas.microsoft.com/office/drawing/2014/main" val="2977489073"/>
                  </a:ext>
                </a:extLst>
              </a:tr>
              <a:tr h="2653016">
                <a:tc>
                  <a:txBody>
                    <a:bodyPr/>
                    <a:lstStyle/>
                    <a:p>
                      <a:pPr>
                        <a:lnSpc>
                          <a:spcPct val="115000"/>
                        </a:lnSpc>
                        <a:spcAft>
                          <a:spcPts val="0"/>
                        </a:spcAft>
                      </a:pPr>
                      <a:r>
                        <a:rPr lang="en-US" sz="1500">
                          <a:effectLst/>
                        </a:rPr>
                        <a:t>2) Lặp lại cho đến khi chú mèo chạm vào cạnh của sân khấu.</a:t>
                      </a:r>
                    </a:p>
                    <a:p>
                      <a:pPr>
                        <a:lnSpc>
                          <a:spcPct val="115000"/>
                        </a:lnSpc>
                        <a:spcAft>
                          <a:spcPts val="0"/>
                        </a:spcAft>
                      </a:pPr>
                      <a:r>
                        <a:rPr lang="en-US" sz="1500">
                          <a:effectLst/>
                        </a:rPr>
                        <a:t>- Chú mèo di chuyển 10 bước và kêu "meo".</a:t>
                      </a:r>
                    </a:p>
                    <a:p>
                      <a:pPr>
                        <a:lnSpc>
                          <a:spcPct val="115000"/>
                        </a:lnSpc>
                        <a:spcAft>
                          <a:spcPts val="0"/>
                        </a:spcAft>
                      </a:pPr>
                      <a:r>
                        <a:rPr lang="en-US" sz="1500">
                          <a:effectLst/>
                        </a:rPr>
                        <a:t>- Hiển thị kết quả trong 1 giây.</a:t>
                      </a:r>
                      <a:endParaRPr lang="en-US" sz="1500">
                        <a:effectLst/>
                        <a:latin typeface="Times New Roman" panose="02020603050405020304" pitchFamily="18" charset="0"/>
                      </a:endParaRPr>
                    </a:p>
                  </a:txBody>
                  <a:tcPr marL="47625" marR="47625" marT="47625" marB="47625"/>
                </a:tc>
                <a:tc>
                  <a:txBody>
                    <a:bodyPr/>
                    <a:lstStyle/>
                    <a:p>
                      <a:pPr>
                        <a:lnSpc>
                          <a:spcPct val="115000"/>
                        </a:lnSpc>
                        <a:spcAft>
                          <a:spcPts val="0"/>
                        </a:spcAft>
                      </a:pPr>
                      <a:r>
                        <a:rPr lang="en-US" sz="1500">
                          <a:effectLst/>
                        </a:rPr>
                        <a:t>b)</a:t>
                      </a:r>
                      <a:endParaRPr lang="en-US" sz="1500">
                        <a:effectLst/>
                        <a:latin typeface="Times New Roman" panose="02020603050405020304" pitchFamily="18" charset="0"/>
                      </a:endParaRPr>
                    </a:p>
                  </a:txBody>
                  <a:tcPr marL="47625" marR="47625" marT="47625" marB="47625"/>
                </a:tc>
                <a:extLst>
                  <a:ext uri="{0D108BD9-81ED-4DB2-BD59-A6C34878D82A}">
                    <a16:rowId xmlns:a16="http://schemas.microsoft.com/office/drawing/2014/main" val="1417974959"/>
                  </a:ext>
                </a:extLst>
              </a:tr>
            </a:tbl>
          </a:graphicData>
        </a:graphic>
      </p:graphicFrame>
      <p:pic>
        <p:nvPicPr>
          <p:cNvPr id="5" name="Picture 4" descr="Làm việc cùng với bạn, thực hiện ghép nổi mỗi mô tả thuật toán ở cột bên trái với đoạn chương trình Scratch tương ứng ở cột bên phải.  Bảng 6. Mô tả thuật toán và đoạn chương trình Scratch tương ứng"/>
          <p:cNvPicPr/>
          <p:nvPr/>
        </p:nvPicPr>
        <p:blipFill>
          <a:blip r:embed="rId2">
            <a:extLst>
              <a:ext uri="{28A0092B-C50C-407E-A947-70E740481C1C}">
                <a14:useLocalDpi xmlns:a14="http://schemas.microsoft.com/office/drawing/2010/main" val="0"/>
              </a:ext>
            </a:extLst>
          </a:blip>
          <a:srcRect/>
          <a:stretch>
            <a:fillRect/>
          </a:stretch>
        </p:blipFill>
        <p:spPr bwMode="auto">
          <a:xfrm>
            <a:off x="3164165" y="1295399"/>
            <a:ext cx="2627035" cy="2209801"/>
          </a:xfrm>
          <a:prstGeom prst="rect">
            <a:avLst/>
          </a:prstGeom>
          <a:noFill/>
          <a:ln>
            <a:noFill/>
          </a:ln>
        </p:spPr>
      </p:pic>
      <p:pic>
        <p:nvPicPr>
          <p:cNvPr id="6" name="Picture 5" descr="Làm việc cùng với bạn, thực hiện ghép nối mỗi mô tả thuật toán ở cột bên trái với một đoạn chương trình Scratch tương ứng ở cột bên phải trong Bảng 3."/>
          <p:cNvPicPr/>
          <p:nvPr/>
        </p:nvPicPr>
        <p:blipFill>
          <a:blip r:embed="rId3">
            <a:extLst>
              <a:ext uri="{28A0092B-C50C-407E-A947-70E740481C1C}">
                <a14:useLocalDpi xmlns:a14="http://schemas.microsoft.com/office/drawing/2010/main" val="0"/>
              </a:ext>
            </a:extLst>
          </a:blip>
          <a:srcRect/>
          <a:stretch>
            <a:fillRect/>
          </a:stretch>
        </p:blipFill>
        <p:spPr bwMode="auto">
          <a:xfrm>
            <a:off x="3314700" y="3697673"/>
            <a:ext cx="2143239" cy="2438400"/>
          </a:xfrm>
          <a:prstGeom prst="rect">
            <a:avLst/>
          </a:prstGeom>
          <a:noFill/>
          <a:ln>
            <a:noFill/>
          </a:ln>
        </p:spPr>
      </p:pic>
      <p:graphicFrame>
        <p:nvGraphicFramePr>
          <p:cNvPr id="10" name="Table 9"/>
          <p:cNvGraphicFramePr>
            <a:graphicFrameLocks noGrp="1"/>
          </p:cNvGraphicFramePr>
          <p:nvPr>
            <p:extLst/>
          </p:nvPr>
        </p:nvGraphicFramePr>
        <p:xfrm>
          <a:off x="6781800" y="584774"/>
          <a:ext cx="5181600" cy="5870214"/>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481007303"/>
                    </a:ext>
                  </a:extLst>
                </a:gridCol>
                <a:gridCol w="2590800">
                  <a:extLst>
                    <a:ext uri="{9D8B030D-6E8A-4147-A177-3AD203B41FA5}">
                      <a16:colId xmlns:a16="http://schemas.microsoft.com/office/drawing/2014/main" val="158625063"/>
                    </a:ext>
                  </a:extLst>
                </a:gridCol>
              </a:tblGrid>
              <a:tr h="482026">
                <a:tc>
                  <a:txBody>
                    <a:bodyPr/>
                    <a:lstStyle/>
                    <a:p>
                      <a:pPr algn="ctr">
                        <a:lnSpc>
                          <a:spcPct val="115000"/>
                        </a:lnSpc>
                        <a:spcAft>
                          <a:spcPts val="0"/>
                        </a:spcAft>
                      </a:pPr>
                      <a:r>
                        <a:rPr lang="en-US" sz="1500">
                          <a:solidFill>
                            <a:schemeClr val="bg1"/>
                          </a:solidFill>
                          <a:effectLst/>
                        </a:rPr>
                        <a:t>Mô tả thuật toán</a:t>
                      </a:r>
                      <a:endParaRPr lang="en-US" sz="1500">
                        <a:solidFill>
                          <a:schemeClr val="bg1"/>
                        </a:solidFill>
                        <a:effectLst/>
                        <a:latin typeface="Times New Roman" panose="02020603050405020304" pitchFamily="18" charset="0"/>
                      </a:endParaRPr>
                    </a:p>
                  </a:txBody>
                  <a:tcPr marL="47625" marR="47625" marT="47625" marB="47625">
                    <a:solidFill>
                      <a:schemeClr val="tx2">
                        <a:lumMod val="60000"/>
                        <a:lumOff val="40000"/>
                      </a:schemeClr>
                    </a:solidFill>
                  </a:tcPr>
                </a:tc>
                <a:tc>
                  <a:txBody>
                    <a:bodyPr/>
                    <a:lstStyle/>
                    <a:p>
                      <a:pPr algn="ctr">
                        <a:lnSpc>
                          <a:spcPct val="115000"/>
                        </a:lnSpc>
                        <a:spcAft>
                          <a:spcPts val="0"/>
                        </a:spcAft>
                      </a:pPr>
                      <a:r>
                        <a:rPr lang="en-US" sz="1500">
                          <a:solidFill>
                            <a:schemeClr val="bg1"/>
                          </a:solidFill>
                          <a:effectLst/>
                        </a:rPr>
                        <a:t>Đoạn chương trình Scratch</a:t>
                      </a:r>
                      <a:endParaRPr lang="en-US" sz="1500">
                        <a:solidFill>
                          <a:schemeClr val="bg1"/>
                        </a:solidFill>
                        <a:effectLst/>
                        <a:latin typeface="Times New Roman" panose="02020603050405020304" pitchFamily="18" charset="0"/>
                      </a:endParaRPr>
                    </a:p>
                  </a:txBody>
                  <a:tcPr marL="47625" marR="47625" marT="47625" marB="47625">
                    <a:solidFill>
                      <a:schemeClr val="tx2">
                        <a:lumMod val="60000"/>
                        <a:lumOff val="40000"/>
                      </a:schemeClr>
                    </a:solidFill>
                  </a:tcPr>
                </a:tc>
                <a:extLst>
                  <a:ext uri="{0D108BD9-81ED-4DB2-BD59-A6C34878D82A}">
                    <a16:rowId xmlns:a16="http://schemas.microsoft.com/office/drawing/2014/main" val="3687187288"/>
                  </a:ext>
                </a:extLst>
              </a:tr>
              <a:tr h="2814152">
                <a:tc>
                  <a:txBody>
                    <a:bodyPr/>
                    <a:lstStyle/>
                    <a:p>
                      <a:pPr>
                        <a:lnSpc>
                          <a:spcPct val="115000"/>
                        </a:lnSpc>
                        <a:spcAft>
                          <a:spcPts val="0"/>
                        </a:spcAft>
                      </a:pPr>
                      <a:r>
                        <a:rPr lang="en-US" sz="1800">
                          <a:solidFill>
                            <a:schemeClr val="bg1"/>
                          </a:solidFill>
                          <a:effectLst/>
                        </a:rPr>
                        <a:t>3) Lặp 5 lần</a:t>
                      </a:r>
                    </a:p>
                    <a:p>
                      <a:pPr>
                        <a:lnSpc>
                          <a:spcPct val="115000"/>
                        </a:lnSpc>
                        <a:spcAft>
                          <a:spcPts val="0"/>
                        </a:spcAft>
                      </a:pPr>
                      <a:r>
                        <a:rPr lang="en-US" sz="1800">
                          <a:solidFill>
                            <a:schemeClr val="bg1"/>
                          </a:solidFill>
                          <a:effectLst/>
                        </a:rPr>
                        <a:t>- Chú mèo di chuyển 10 bước</a:t>
                      </a:r>
                    </a:p>
                    <a:p>
                      <a:pPr>
                        <a:lnSpc>
                          <a:spcPct val="115000"/>
                        </a:lnSpc>
                        <a:spcAft>
                          <a:spcPts val="0"/>
                        </a:spcAft>
                      </a:pPr>
                      <a:r>
                        <a:rPr lang="en-US" sz="1800">
                          <a:solidFill>
                            <a:schemeClr val="bg1"/>
                          </a:solidFill>
                          <a:effectLst/>
                        </a:rPr>
                        <a:t>- Chú mèo kêu "meo".</a:t>
                      </a:r>
                    </a:p>
                    <a:p>
                      <a:pPr>
                        <a:lnSpc>
                          <a:spcPct val="115000"/>
                        </a:lnSpc>
                        <a:spcAft>
                          <a:spcPts val="0"/>
                        </a:spcAft>
                      </a:pPr>
                      <a:r>
                        <a:rPr lang="en-US" sz="1800">
                          <a:solidFill>
                            <a:schemeClr val="bg1"/>
                          </a:solidFill>
                          <a:effectLst/>
                        </a:rPr>
                        <a:t>- Hiển thị kết quả trong 1 giây</a:t>
                      </a:r>
                      <a:endParaRPr lang="en-US">
                        <a:solidFill>
                          <a:schemeClr val="bg1"/>
                        </a:solidFill>
                      </a:endParaRPr>
                    </a:p>
                  </a:txBody>
                  <a:tcPr>
                    <a:solidFill>
                      <a:schemeClr val="tx2">
                        <a:lumMod val="60000"/>
                        <a:lumOff val="40000"/>
                      </a:schemeClr>
                    </a:solidFill>
                  </a:tcPr>
                </a:tc>
                <a:tc>
                  <a:txBody>
                    <a:bodyPr/>
                    <a:lstStyle/>
                    <a:p>
                      <a:r>
                        <a:rPr lang="en-US">
                          <a:solidFill>
                            <a:schemeClr val="bg1"/>
                          </a:solidFill>
                        </a:rPr>
                        <a:t>c)</a:t>
                      </a:r>
                    </a:p>
                  </a:txBody>
                  <a:tcPr>
                    <a:solidFill>
                      <a:schemeClr val="tx2">
                        <a:lumMod val="60000"/>
                        <a:lumOff val="40000"/>
                      </a:schemeClr>
                    </a:solidFill>
                  </a:tcPr>
                </a:tc>
                <a:extLst>
                  <a:ext uri="{0D108BD9-81ED-4DB2-BD59-A6C34878D82A}">
                    <a16:rowId xmlns:a16="http://schemas.microsoft.com/office/drawing/2014/main" val="1060105757"/>
                  </a:ext>
                </a:extLst>
              </a:tr>
              <a:tr h="2450118">
                <a:tc>
                  <a:txBody>
                    <a:bodyPr/>
                    <a:lstStyle/>
                    <a:p>
                      <a:pPr>
                        <a:lnSpc>
                          <a:spcPct val="115000"/>
                        </a:lnSpc>
                        <a:spcAft>
                          <a:spcPts val="0"/>
                        </a:spcAft>
                      </a:pPr>
                      <a:r>
                        <a:rPr lang="en-US" sz="1800">
                          <a:solidFill>
                            <a:schemeClr val="bg1"/>
                          </a:solidFill>
                          <a:effectLst/>
                        </a:rPr>
                        <a:t>4) Lặp 10 lần</a:t>
                      </a:r>
                    </a:p>
                    <a:p>
                      <a:pPr>
                        <a:lnSpc>
                          <a:spcPct val="115000"/>
                        </a:lnSpc>
                        <a:spcAft>
                          <a:spcPts val="0"/>
                        </a:spcAft>
                      </a:pPr>
                      <a:r>
                        <a:rPr lang="en-US" sz="1800">
                          <a:solidFill>
                            <a:schemeClr val="bg1"/>
                          </a:solidFill>
                          <a:effectLst/>
                        </a:rPr>
                        <a:t>- Nhập một số từ bàn phím. </a:t>
                      </a:r>
                    </a:p>
                    <a:p>
                      <a:pPr>
                        <a:lnSpc>
                          <a:spcPct val="115000"/>
                        </a:lnSpc>
                        <a:spcAft>
                          <a:spcPts val="0"/>
                        </a:spcAft>
                      </a:pPr>
                      <a:r>
                        <a:rPr lang="en-US" sz="1800">
                          <a:solidFill>
                            <a:schemeClr val="bg1"/>
                          </a:solidFill>
                          <a:effectLst/>
                        </a:rPr>
                        <a:t>- Nếu là số chia hết cho 2 thì Đếm = Đếm + 1</a:t>
                      </a:r>
                    </a:p>
                    <a:p>
                      <a:pPr>
                        <a:lnSpc>
                          <a:spcPct val="115000"/>
                        </a:lnSpc>
                        <a:spcAft>
                          <a:spcPts val="0"/>
                        </a:spcAft>
                      </a:pPr>
                      <a:r>
                        <a:rPr lang="en-US" sz="1800">
                          <a:solidFill>
                            <a:schemeClr val="bg1"/>
                          </a:solidFill>
                          <a:effectLst/>
                        </a:rPr>
                        <a:t>- Thông báo số lượng số chia hết cho 2.</a:t>
                      </a:r>
                      <a:endParaRPr lang="en-US" sz="1800">
                        <a:solidFill>
                          <a:schemeClr val="bg1"/>
                        </a:solidFill>
                        <a:effectLst/>
                        <a:latin typeface="Times New Roman" panose="02020603050405020304" pitchFamily="18" charset="0"/>
                      </a:endParaRPr>
                    </a:p>
                    <a:p>
                      <a:endParaRPr lang="en-US">
                        <a:solidFill>
                          <a:schemeClr val="bg1"/>
                        </a:solidFill>
                      </a:endParaRPr>
                    </a:p>
                  </a:txBody>
                  <a:tcPr>
                    <a:solidFill>
                      <a:schemeClr val="tx2">
                        <a:lumMod val="60000"/>
                        <a:lumOff val="40000"/>
                      </a:schemeClr>
                    </a:solidFill>
                  </a:tcPr>
                </a:tc>
                <a:tc>
                  <a:txBody>
                    <a:bodyPr/>
                    <a:lstStyle/>
                    <a:p>
                      <a:r>
                        <a:rPr lang="en-US">
                          <a:solidFill>
                            <a:schemeClr val="bg1"/>
                          </a:solidFill>
                        </a:rPr>
                        <a:t>d)</a:t>
                      </a:r>
                    </a:p>
                  </a:txBody>
                  <a:tcPr>
                    <a:solidFill>
                      <a:schemeClr val="tx2">
                        <a:lumMod val="60000"/>
                        <a:lumOff val="40000"/>
                      </a:schemeClr>
                    </a:solidFill>
                  </a:tcPr>
                </a:tc>
                <a:extLst>
                  <a:ext uri="{0D108BD9-81ED-4DB2-BD59-A6C34878D82A}">
                    <a16:rowId xmlns:a16="http://schemas.microsoft.com/office/drawing/2014/main" val="1514874424"/>
                  </a:ext>
                </a:extLst>
              </a:tr>
            </a:tbl>
          </a:graphicData>
        </a:graphic>
      </p:graphicFrame>
      <p:pic>
        <p:nvPicPr>
          <p:cNvPr id="7" name="Picture 6" descr="Làm việc cùng với bạn, thực hiện ghép nổi mỗi mô tả thuật toán ở cột bên trái với đoạn chương trình Scratch tương ứng ở cột bên phải.  Bảng 6. Mô tả thuật toán và đoạn chương trình Scratch tương ứng"/>
          <p:cNvPicPr/>
          <p:nvPr/>
        </p:nvPicPr>
        <p:blipFill>
          <a:blip r:embed="rId4">
            <a:extLst>
              <a:ext uri="{28A0092B-C50C-407E-A947-70E740481C1C}">
                <a14:useLocalDpi xmlns:a14="http://schemas.microsoft.com/office/drawing/2010/main" val="0"/>
              </a:ext>
            </a:extLst>
          </a:blip>
          <a:srcRect/>
          <a:stretch>
            <a:fillRect/>
          </a:stretch>
        </p:blipFill>
        <p:spPr bwMode="auto">
          <a:xfrm>
            <a:off x="9682180" y="1118175"/>
            <a:ext cx="2281220" cy="2541631"/>
          </a:xfrm>
          <a:prstGeom prst="rect">
            <a:avLst/>
          </a:prstGeom>
          <a:noFill/>
          <a:ln>
            <a:noFill/>
          </a:ln>
        </p:spPr>
      </p:pic>
      <p:pic>
        <p:nvPicPr>
          <p:cNvPr id="8" name="Picture 7" descr="Làm việc cùng với bạn, thực hiện ghép nối mỗi mô tả thuật toán ở cột bên trái với một đoạn chương trình Scratch tương ứng ở cột bên phải trong Bảng 3."/>
          <p:cNvPicPr/>
          <p:nvPr/>
        </p:nvPicPr>
        <p:blipFill>
          <a:blip r:embed="rId5">
            <a:extLst>
              <a:ext uri="{28A0092B-C50C-407E-A947-70E740481C1C}">
                <a14:useLocalDpi xmlns:a14="http://schemas.microsoft.com/office/drawing/2010/main" val="0"/>
              </a:ext>
            </a:extLst>
          </a:blip>
          <a:srcRect/>
          <a:stretch>
            <a:fillRect/>
          </a:stretch>
        </p:blipFill>
        <p:spPr bwMode="auto">
          <a:xfrm>
            <a:off x="9749305" y="3946065"/>
            <a:ext cx="2061210" cy="2410286"/>
          </a:xfrm>
          <a:prstGeom prst="rect">
            <a:avLst/>
          </a:prstGeom>
          <a:noFill/>
          <a:ln>
            <a:noFill/>
          </a:ln>
        </p:spPr>
      </p:pic>
      <p:sp>
        <p:nvSpPr>
          <p:cNvPr id="11" name="TextBox 10"/>
          <p:cNvSpPr txBox="1"/>
          <p:nvPr/>
        </p:nvSpPr>
        <p:spPr>
          <a:xfrm>
            <a:off x="1371600" y="6416628"/>
            <a:ext cx="7366000" cy="461665"/>
          </a:xfrm>
          <a:prstGeom prst="rect">
            <a:avLst/>
          </a:prstGeom>
          <a:noFill/>
        </p:spPr>
        <p:txBody>
          <a:bodyPr wrap="square" rtlCol="0">
            <a:spAutoFit/>
          </a:bodyPr>
          <a:lstStyle/>
          <a:p>
            <a:r>
              <a:rPr lang="en-US" sz="2400" b="1">
                <a:solidFill>
                  <a:srgbClr val="FF0000"/>
                </a:solidFill>
                <a:cs typeface="Times New Roman" panose="02020603050405020304" pitchFamily="18" charset="0"/>
              </a:rPr>
              <a:t>Đáp án: 1-c; 2-d; 3-d; 4-b.</a:t>
            </a:r>
          </a:p>
        </p:txBody>
      </p:sp>
    </p:spTree>
    <p:extLst>
      <p:ext uri="{BB962C8B-B14F-4D97-AF65-F5344CB8AC3E}">
        <p14:creationId xmlns:p14="http://schemas.microsoft.com/office/powerpoint/2010/main" val="72724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id="{4303BB96-E468-4FF9-973A-AD6A9412E8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THỜI GIAN</a:t>
            </a:r>
          </a:p>
        </p:txBody>
      </p:sp>
      <p:sp>
        <p:nvSpPr>
          <p:cNvPr id="6" name="Rectangle: Rounded Corners 4">
            <a:extLst>
              <a:ext uri="{FF2B5EF4-FFF2-40B4-BE49-F238E27FC236}">
                <a16:creationId xmlns:a16="http://schemas.microsoft.com/office/drawing/2014/main" id="{E79F4EBB-0073-4010-B3C4-119E813FE84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3 : 00</a:t>
            </a:r>
          </a:p>
        </p:txBody>
      </p:sp>
      <p:sp>
        <p:nvSpPr>
          <p:cNvPr id="7" name="Rectangle: Rounded Corners 5">
            <a:extLst>
              <a:ext uri="{FF2B5EF4-FFF2-40B4-BE49-F238E27FC236}">
                <a16:creationId xmlns:a16="http://schemas.microsoft.com/office/drawing/2014/main" id="{A1079E4D-0C54-4CD5-BDFD-51133071ECD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59</a:t>
            </a:r>
          </a:p>
        </p:txBody>
      </p:sp>
      <p:sp>
        <p:nvSpPr>
          <p:cNvPr id="8" name="Rectangle: Rounded Corners 6">
            <a:extLst>
              <a:ext uri="{FF2B5EF4-FFF2-40B4-BE49-F238E27FC236}">
                <a16:creationId xmlns:a16="http://schemas.microsoft.com/office/drawing/2014/main" id="{84CEB1CA-51DF-430A-B071-3D3A40A3A76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58</a:t>
            </a:r>
          </a:p>
        </p:txBody>
      </p:sp>
      <p:sp>
        <p:nvSpPr>
          <p:cNvPr id="9" name="Rectangle: Rounded Corners 7">
            <a:extLst>
              <a:ext uri="{FF2B5EF4-FFF2-40B4-BE49-F238E27FC236}">
                <a16:creationId xmlns:a16="http://schemas.microsoft.com/office/drawing/2014/main" id="{7839CB1A-6491-470B-A66F-824A62FC62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57</a:t>
            </a:r>
          </a:p>
        </p:txBody>
      </p:sp>
      <p:sp>
        <p:nvSpPr>
          <p:cNvPr id="10" name="Rectangle: Rounded Corners 8">
            <a:extLst>
              <a:ext uri="{FF2B5EF4-FFF2-40B4-BE49-F238E27FC236}">
                <a16:creationId xmlns:a16="http://schemas.microsoft.com/office/drawing/2014/main" id="{04DA1610-745E-438A-B4A8-7F07298AA4B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56</a:t>
            </a:r>
          </a:p>
        </p:txBody>
      </p:sp>
      <p:sp>
        <p:nvSpPr>
          <p:cNvPr id="11" name="Rectangle: Rounded Corners 9">
            <a:extLst>
              <a:ext uri="{FF2B5EF4-FFF2-40B4-BE49-F238E27FC236}">
                <a16:creationId xmlns:a16="http://schemas.microsoft.com/office/drawing/2014/main" id="{8003A147-A1F1-4192-A52C-FC4E45734A9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55</a:t>
            </a:r>
          </a:p>
        </p:txBody>
      </p:sp>
      <p:sp>
        <p:nvSpPr>
          <p:cNvPr id="12" name="Rectangle: Rounded Corners 10">
            <a:extLst>
              <a:ext uri="{FF2B5EF4-FFF2-40B4-BE49-F238E27FC236}">
                <a16:creationId xmlns:a16="http://schemas.microsoft.com/office/drawing/2014/main" id="{3377B584-E84F-4BAF-A318-7CCA72C1F3B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54</a:t>
            </a:r>
          </a:p>
        </p:txBody>
      </p:sp>
      <p:sp>
        <p:nvSpPr>
          <p:cNvPr id="13" name="Rectangle: Rounded Corners 11">
            <a:extLst>
              <a:ext uri="{FF2B5EF4-FFF2-40B4-BE49-F238E27FC236}">
                <a16:creationId xmlns:a16="http://schemas.microsoft.com/office/drawing/2014/main" id="{130A73BE-A3B2-4033-92BB-14E5241D6D9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53</a:t>
            </a:r>
          </a:p>
        </p:txBody>
      </p:sp>
      <p:sp>
        <p:nvSpPr>
          <p:cNvPr id="14" name="Rectangle: Rounded Corners 12">
            <a:extLst>
              <a:ext uri="{FF2B5EF4-FFF2-40B4-BE49-F238E27FC236}">
                <a16:creationId xmlns:a16="http://schemas.microsoft.com/office/drawing/2014/main" id="{9D68A425-5A38-4265-A37E-525D18C4796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52</a:t>
            </a:r>
          </a:p>
        </p:txBody>
      </p:sp>
      <p:sp>
        <p:nvSpPr>
          <p:cNvPr id="15" name="Rectangle: Rounded Corners 13">
            <a:extLst>
              <a:ext uri="{FF2B5EF4-FFF2-40B4-BE49-F238E27FC236}">
                <a16:creationId xmlns:a16="http://schemas.microsoft.com/office/drawing/2014/main" id="{118BC643-AC02-4FC3-8AFC-7AD08089A13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51</a:t>
            </a:r>
          </a:p>
        </p:txBody>
      </p:sp>
      <p:sp>
        <p:nvSpPr>
          <p:cNvPr id="16" name="Rectangle: Rounded Corners 14">
            <a:extLst>
              <a:ext uri="{FF2B5EF4-FFF2-40B4-BE49-F238E27FC236}">
                <a16:creationId xmlns:a16="http://schemas.microsoft.com/office/drawing/2014/main" id="{E0376578-7023-480B-AA1A-CA7A3C0A580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50</a:t>
            </a:r>
          </a:p>
        </p:txBody>
      </p:sp>
      <p:sp>
        <p:nvSpPr>
          <p:cNvPr id="17" name="Rectangle: Rounded Corners 15">
            <a:extLst>
              <a:ext uri="{FF2B5EF4-FFF2-40B4-BE49-F238E27FC236}">
                <a16:creationId xmlns:a16="http://schemas.microsoft.com/office/drawing/2014/main" id="{5C6BCC16-F474-4382-8093-BD9673D5A9B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49</a:t>
            </a:r>
          </a:p>
        </p:txBody>
      </p:sp>
      <p:sp>
        <p:nvSpPr>
          <p:cNvPr id="18" name="Rectangle: Rounded Corners 16">
            <a:extLst>
              <a:ext uri="{FF2B5EF4-FFF2-40B4-BE49-F238E27FC236}">
                <a16:creationId xmlns:a16="http://schemas.microsoft.com/office/drawing/2014/main" id="{B1639DDC-E393-420C-83DC-65E86EE2593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48</a:t>
            </a:r>
          </a:p>
        </p:txBody>
      </p:sp>
      <p:sp>
        <p:nvSpPr>
          <p:cNvPr id="19" name="Rectangle: Rounded Corners 17">
            <a:extLst>
              <a:ext uri="{FF2B5EF4-FFF2-40B4-BE49-F238E27FC236}">
                <a16:creationId xmlns:a16="http://schemas.microsoft.com/office/drawing/2014/main" id="{23F5F057-567B-4CE7-9431-5FDE6B1857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47</a:t>
            </a:r>
          </a:p>
        </p:txBody>
      </p:sp>
      <p:sp>
        <p:nvSpPr>
          <p:cNvPr id="20" name="Rectangle: Rounded Corners 18">
            <a:extLst>
              <a:ext uri="{FF2B5EF4-FFF2-40B4-BE49-F238E27FC236}">
                <a16:creationId xmlns:a16="http://schemas.microsoft.com/office/drawing/2014/main" id="{81995952-35BB-4C59-B33E-9C9EC3CBD84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46</a:t>
            </a:r>
          </a:p>
        </p:txBody>
      </p:sp>
      <p:sp>
        <p:nvSpPr>
          <p:cNvPr id="21" name="Rectangle: Rounded Corners 19">
            <a:extLst>
              <a:ext uri="{FF2B5EF4-FFF2-40B4-BE49-F238E27FC236}">
                <a16:creationId xmlns:a16="http://schemas.microsoft.com/office/drawing/2014/main" id="{D1672D6D-FA6A-46F6-8F37-D8A8CB276F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45</a:t>
            </a:r>
          </a:p>
        </p:txBody>
      </p:sp>
      <p:sp>
        <p:nvSpPr>
          <p:cNvPr id="22" name="Rectangle: Rounded Corners 20">
            <a:extLst>
              <a:ext uri="{FF2B5EF4-FFF2-40B4-BE49-F238E27FC236}">
                <a16:creationId xmlns:a16="http://schemas.microsoft.com/office/drawing/2014/main" id="{6F945539-E4C5-4587-9DAE-DEFCD68E267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44</a:t>
            </a:r>
          </a:p>
        </p:txBody>
      </p:sp>
      <p:sp>
        <p:nvSpPr>
          <p:cNvPr id="23" name="Rectangle: Rounded Corners 21">
            <a:extLst>
              <a:ext uri="{FF2B5EF4-FFF2-40B4-BE49-F238E27FC236}">
                <a16:creationId xmlns:a16="http://schemas.microsoft.com/office/drawing/2014/main" id="{73E6785C-BFB2-47FA-876F-21C270B291D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43</a:t>
            </a:r>
          </a:p>
        </p:txBody>
      </p:sp>
      <p:sp>
        <p:nvSpPr>
          <p:cNvPr id="24" name="Rectangle: Rounded Corners 22">
            <a:extLst>
              <a:ext uri="{FF2B5EF4-FFF2-40B4-BE49-F238E27FC236}">
                <a16:creationId xmlns:a16="http://schemas.microsoft.com/office/drawing/2014/main" id="{4B6AAD2B-5ABF-40B5-8B7C-38A0E5A45CF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42</a:t>
            </a:r>
          </a:p>
        </p:txBody>
      </p:sp>
      <p:sp>
        <p:nvSpPr>
          <p:cNvPr id="25" name="Rectangle: Rounded Corners 23">
            <a:extLst>
              <a:ext uri="{FF2B5EF4-FFF2-40B4-BE49-F238E27FC236}">
                <a16:creationId xmlns:a16="http://schemas.microsoft.com/office/drawing/2014/main" id="{3FB03384-0C0C-4766-B715-FEECE35AB4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41</a:t>
            </a:r>
          </a:p>
        </p:txBody>
      </p:sp>
      <p:sp>
        <p:nvSpPr>
          <p:cNvPr id="26" name="Rectangle: Rounded Corners 24">
            <a:extLst>
              <a:ext uri="{FF2B5EF4-FFF2-40B4-BE49-F238E27FC236}">
                <a16:creationId xmlns:a16="http://schemas.microsoft.com/office/drawing/2014/main" id="{FE5755F3-12E4-4B24-B6F1-2F224732298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40</a:t>
            </a:r>
          </a:p>
        </p:txBody>
      </p:sp>
      <p:sp>
        <p:nvSpPr>
          <p:cNvPr id="27" name="Rectangle: Rounded Corners 25">
            <a:extLst>
              <a:ext uri="{FF2B5EF4-FFF2-40B4-BE49-F238E27FC236}">
                <a16:creationId xmlns:a16="http://schemas.microsoft.com/office/drawing/2014/main" id="{F21D6146-CE51-4E66-9EC9-C6A5BCA73FD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39</a:t>
            </a:r>
          </a:p>
        </p:txBody>
      </p:sp>
      <p:sp>
        <p:nvSpPr>
          <p:cNvPr id="28" name="Rectangle: Rounded Corners 26">
            <a:extLst>
              <a:ext uri="{FF2B5EF4-FFF2-40B4-BE49-F238E27FC236}">
                <a16:creationId xmlns:a16="http://schemas.microsoft.com/office/drawing/2014/main" id="{BC607689-1E2F-42AB-8999-6AE59E26275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38</a:t>
            </a:r>
          </a:p>
        </p:txBody>
      </p:sp>
      <p:sp>
        <p:nvSpPr>
          <p:cNvPr id="29" name="Rectangle: Rounded Corners 27">
            <a:extLst>
              <a:ext uri="{FF2B5EF4-FFF2-40B4-BE49-F238E27FC236}">
                <a16:creationId xmlns:a16="http://schemas.microsoft.com/office/drawing/2014/main" id="{1D1A52C2-882F-496D-B055-518B1F94D93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37</a:t>
            </a:r>
          </a:p>
        </p:txBody>
      </p:sp>
      <p:sp>
        <p:nvSpPr>
          <p:cNvPr id="30" name="Rectangle: Rounded Corners 28">
            <a:extLst>
              <a:ext uri="{FF2B5EF4-FFF2-40B4-BE49-F238E27FC236}">
                <a16:creationId xmlns:a16="http://schemas.microsoft.com/office/drawing/2014/main" id="{C5E81D2A-4E23-466E-8962-FDDDEFBAF6A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36</a:t>
            </a:r>
          </a:p>
        </p:txBody>
      </p:sp>
      <p:sp>
        <p:nvSpPr>
          <p:cNvPr id="31" name="Rectangle: Rounded Corners 29">
            <a:extLst>
              <a:ext uri="{FF2B5EF4-FFF2-40B4-BE49-F238E27FC236}">
                <a16:creationId xmlns:a16="http://schemas.microsoft.com/office/drawing/2014/main" id="{4FF7426F-B567-4F5A-8A1C-BE35901DC4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35</a:t>
            </a:r>
          </a:p>
        </p:txBody>
      </p:sp>
      <p:sp>
        <p:nvSpPr>
          <p:cNvPr id="32" name="Rectangle: Rounded Corners 30">
            <a:extLst>
              <a:ext uri="{FF2B5EF4-FFF2-40B4-BE49-F238E27FC236}">
                <a16:creationId xmlns:a16="http://schemas.microsoft.com/office/drawing/2014/main" id="{4ACE2B46-860A-4AFC-B6C7-C1D8B417B8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34</a:t>
            </a:r>
          </a:p>
        </p:txBody>
      </p:sp>
      <p:sp>
        <p:nvSpPr>
          <p:cNvPr id="33" name="Rectangle: Rounded Corners 31">
            <a:extLst>
              <a:ext uri="{FF2B5EF4-FFF2-40B4-BE49-F238E27FC236}">
                <a16:creationId xmlns:a16="http://schemas.microsoft.com/office/drawing/2014/main" id="{B3F29373-C379-4789-87A1-C700F1D94AF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43</a:t>
            </a:r>
          </a:p>
        </p:txBody>
      </p:sp>
      <p:sp>
        <p:nvSpPr>
          <p:cNvPr id="34" name="Rectangle: Rounded Corners 32">
            <a:extLst>
              <a:ext uri="{FF2B5EF4-FFF2-40B4-BE49-F238E27FC236}">
                <a16:creationId xmlns:a16="http://schemas.microsoft.com/office/drawing/2014/main" id="{93DF765C-11E0-45C9-84AA-1FB3BDC35E1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32</a:t>
            </a:r>
          </a:p>
        </p:txBody>
      </p:sp>
      <p:sp>
        <p:nvSpPr>
          <p:cNvPr id="35" name="Rectangle: Rounded Corners 33">
            <a:extLst>
              <a:ext uri="{FF2B5EF4-FFF2-40B4-BE49-F238E27FC236}">
                <a16:creationId xmlns:a16="http://schemas.microsoft.com/office/drawing/2014/main" id="{C56F2A80-FC7E-48C6-A6DD-A158DB92ECB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31</a:t>
            </a:r>
          </a:p>
        </p:txBody>
      </p:sp>
      <p:sp>
        <p:nvSpPr>
          <p:cNvPr id="36" name="Rectangle: Rounded Corners 34">
            <a:extLst>
              <a:ext uri="{FF2B5EF4-FFF2-40B4-BE49-F238E27FC236}">
                <a16:creationId xmlns:a16="http://schemas.microsoft.com/office/drawing/2014/main" id="{0154261C-3B76-409C-ACBB-0611C8A8B6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30</a:t>
            </a:r>
          </a:p>
        </p:txBody>
      </p:sp>
      <p:sp>
        <p:nvSpPr>
          <p:cNvPr id="37" name="Rectangle: Rounded Corners 35">
            <a:extLst>
              <a:ext uri="{FF2B5EF4-FFF2-40B4-BE49-F238E27FC236}">
                <a16:creationId xmlns:a16="http://schemas.microsoft.com/office/drawing/2014/main" id="{C952DA2C-09E8-476C-B99F-E8168004D9C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29</a:t>
            </a:r>
          </a:p>
        </p:txBody>
      </p:sp>
      <p:sp>
        <p:nvSpPr>
          <p:cNvPr id="38" name="Rectangle: Rounded Corners 36">
            <a:extLst>
              <a:ext uri="{FF2B5EF4-FFF2-40B4-BE49-F238E27FC236}">
                <a16:creationId xmlns:a16="http://schemas.microsoft.com/office/drawing/2014/main" id="{3DA37226-FD0D-47D7-BA75-A812A80A54C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28</a:t>
            </a:r>
          </a:p>
        </p:txBody>
      </p:sp>
      <p:sp>
        <p:nvSpPr>
          <p:cNvPr id="39" name="Rectangle: Rounded Corners 37">
            <a:extLst>
              <a:ext uri="{FF2B5EF4-FFF2-40B4-BE49-F238E27FC236}">
                <a16:creationId xmlns:a16="http://schemas.microsoft.com/office/drawing/2014/main" id="{A01B6D1C-6C94-4EBB-BC2F-F97ECD48DF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27</a:t>
            </a:r>
          </a:p>
        </p:txBody>
      </p:sp>
      <p:sp>
        <p:nvSpPr>
          <p:cNvPr id="40" name="Rectangle: Rounded Corners 38">
            <a:extLst>
              <a:ext uri="{FF2B5EF4-FFF2-40B4-BE49-F238E27FC236}">
                <a16:creationId xmlns:a16="http://schemas.microsoft.com/office/drawing/2014/main" id="{F163AEE1-A868-4384-B315-17A00ED92BE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26</a:t>
            </a:r>
          </a:p>
        </p:txBody>
      </p:sp>
      <p:sp>
        <p:nvSpPr>
          <p:cNvPr id="41" name="Rectangle: Rounded Corners 39">
            <a:extLst>
              <a:ext uri="{FF2B5EF4-FFF2-40B4-BE49-F238E27FC236}">
                <a16:creationId xmlns:a16="http://schemas.microsoft.com/office/drawing/2014/main" id="{674A5960-4145-4D29-B3BE-FD8A89F25F4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25</a:t>
            </a:r>
          </a:p>
        </p:txBody>
      </p:sp>
      <p:sp>
        <p:nvSpPr>
          <p:cNvPr id="42" name="Rectangle: Rounded Corners 40">
            <a:extLst>
              <a:ext uri="{FF2B5EF4-FFF2-40B4-BE49-F238E27FC236}">
                <a16:creationId xmlns:a16="http://schemas.microsoft.com/office/drawing/2014/main" id="{174495D0-884A-4B06-BB3A-8301A59B082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24</a:t>
            </a:r>
          </a:p>
        </p:txBody>
      </p:sp>
      <p:sp>
        <p:nvSpPr>
          <p:cNvPr id="43" name="Rectangle: Rounded Corners 41">
            <a:extLst>
              <a:ext uri="{FF2B5EF4-FFF2-40B4-BE49-F238E27FC236}">
                <a16:creationId xmlns:a16="http://schemas.microsoft.com/office/drawing/2014/main" id="{9D910EF1-0E6D-46DB-B80A-C401846842F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23</a:t>
            </a:r>
          </a:p>
        </p:txBody>
      </p:sp>
      <p:sp>
        <p:nvSpPr>
          <p:cNvPr id="44" name="Rectangle: Rounded Corners 42">
            <a:extLst>
              <a:ext uri="{FF2B5EF4-FFF2-40B4-BE49-F238E27FC236}">
                <a16:creationId xmlns:a16="http://schemas.microsoft.com/office/drawing/2014/main" id="{9EDE2903-DD65-4AF0-850A-06250385EC1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22</a:t>
            </a:r>
          </a:p>
        </p:txBody>
      </p:sp>
      <p:sp>
        <p:nvSpPr>
          <p:cNvPr id="45" name="Rectangle: Rounded Corners 43">
            <a:extLst>
              <a:ext uri="{FF2B5EF4-FFF2-40B4-BE49-F238E27FC236}">
                <a16:creationId xmlns:a16="http://schemas.microsoft.com/office/drawing/2014/main" id="{C5715AA8-76FA-4021-ADB9-CBF2AAB0637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21</a:t>
            </a:r>
          </a:p>
        </p:txBody>
      </p:sp>
      <p:sp>
        <p:nvSpPr>
          <p:cNvPr id="46" name="Rectangle: Rounded Corners 44">
            <a:extLst>
              <a:ext uri="{FF2B5EF4-FFF2-40B4-BE49-F238E27FC236}">
                <a16:creationId xmlns:a16="http://schemas.microsoft.com/office/drawing/2014/main" id="{911945F6-A9A0-434B-813E-62D3BA2139F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20</a:t>
            </a:r>
          </a:p>
        </p:txBody>
      </p:sp>
      <p:sp>
        <p:nvSpPr>
          <p:cNvPr id="47" name="Rectangle: Rounded Corners 45">
            <a:extLst>
              <a:ext uri="{FF2B5EF4-FFF2-40B4-BE49-F238E27FC236}">
                <a16:creationId xmlns:a16="http://schemas.microsoft.com/office/drawing/2014/main" id="{91866033-ED23-4E8C-A601-E9EBFD4E505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19</a:t>
            </a:r>
          </a:p>
        </p:txBody>
      </p:sp>
      <p:sp>
        <p:nvSpPr>
          <p:cNvPr id="48" name="Rectangle: Rounded Corners 46">
            <a:extLst>
              <a:ext uri="{FF2B5EF4-FFF2-40B4-BE49-F238E27FC236}">
                <a16:creationId xmlns:a16="http://schemas.microsoft.com/office/drawing/2014/main" id="{593555A8-2E8A-4554-B1C7-1779D9F6874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18</a:t>
            </a:r>
          </a:p>
        </p:txBody>
      </p:sp>
      <p:sp>
        <p:nvSpPr>
          <p:cNvPr id="49" name="Rectangle: Rounded Corners 47">
            <a:extLst>
              <a:ext uri="{FF2B5EF4-FFF2-40B4-BE49-F238E27FC236}">
                <a16:creationId xmlns:a16="http://schemas.microsoft.com/office/drawing/2014/main" id="{84022D71-505D-4FA7-8185-7EDCFB7FCAE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17</a:t>
            </a:r>
          </a:p>
        </p:txBody>
      </p:sp>
      <p:sp>
        <p:nvSpPr>
          <p:cNvPr id="50" name="Rectangle: Rounded Corners 48">
            <a:extLst>
              <a:ext uri="{FF2B5EF4-FFF2-40B4-BE49-F238E27FC236}">
                <a16:creationId xmlns:a16="http://schemas.microsoft.com/office/drawing/2014/main" id="{EA4ADCA6-2A0F-47FE-84B4-8CCCE3B5FA2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16</a:t>
            </a:r>
          </a:p>
        </p:txBody>
      </p:sp>
      <p:sp>
        <p:nvSpPr>
          <p:cNvPr id="51" name="Rectangle: Rounded Corners 49">
            <a:extLst>
              <a:ext uri="{FF2B5EF4-FFF2-40B4-BE49-F238E27FC236}">
                <a16:creationId xmlns:a16="http://schemas.microsoft.com/office/drawing/2014/main" id="{193134E0-A875-49D1-9F3B-02CF9056EAF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15</a:t>
            </a:r>
          </a:p>
        </p:txBody>
      </p:sp>
      <p:sp>
        <p:nvSpPr>
          <p:cNvPr id="52" name="Rectangle: Rounded Corners 50">
            <a:extLst>
              <a:ext uri="{FF2B5EF4-FFF2-40B4-BE49-F238E27FC236}">
                <a16:creationId xmlns:a16="http://schemas.microsoft.com/office/drawing/2014/main" id="{E3A04A43-518D-42B5-834D-766DB3ABFC4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14</a:t>
            </a:r>
          </a:p>
        </p:txBody>
      </p:sp>
      <p:sp>
        <p:nvSpPr>
          <p:cNvPr id="53" name="Rectangle: Rounded Corners 51">
            <a:extLst>
              <a:ext uri="{FF2B5EF4-FFF2-40B4-BE49-F238E27FC236}">
                <a16:creationId xmlns:a16="http://schemas.microsoft.com/office/drawing/2014/main" id="{90AABA55-84D8-42C0-9A81-E85564EDFCC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13</a:t>
            </a:r>
          </a:p>
        </p:txBody>
      </p:sp>
      <p:sp>
        <p:nvSpPr>
          <p:cNvPr id="54" name="Rectangle: Rounded Corners 52">
            <a:extLst>
              <a:ext uri="{FF2B5EF4-FFF2-40B4-BE49-F238E27FC236}">
                <a16:creationId xmlns:a16="http://schemas.microsoft.com/office/drawing/2014/main" id="{0E08BD61-7D06-4AE1-B10B-30FB2AE46CD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12</a:t>
            </a:r>
          </a:p>
        </p:txBody>
      </p:sp>
      <p:sp>
        <p:nvSpPr>
          <p:cNvPr id="55" name="Rectangle: Rounded Corners 53">
            <a:extLst>
              <a:ext uri="{FF2B5EF4-FFF2-40B4-BE49-F238E27FC236}">
                <a16:creationId xmlns:a16="http://schemas.microsoft.com/office/drawing/2014/main" id="{E063C502-CA0A-470F-A073-1EBD53ACAE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11</a:t>
            </a:r>
          </a:p>
        </p:txBody>
      </p:sp>
      <p:sp>
        <p:nvSpPr>
          <p:cNvPr id="56" name="Rectangle: Rounded Corners 54">
            <a:extLst>
              <a:ext uri="{FF2B5EF4-FFF2-40B4-BE49-F238E27FC236}">
                <a16:creationId xmlns:a16="http://schemas.microsoft.com/office/drawing/2014/main" id="{E21F0227-42DA-4B70-801F-87615814AA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10</a:t>
            </a:r>
          </a:p>
        </p:txBody>
      </p:sp>
      <p:sp>
        <p:nvSpPr>
          <p:cNvPr id="57" name="Rectangle: Rounded Corners 55">
            <a:extLst>
              <a:ext uri="{FF2B5EF4-FFF2-40B4-BE49-F238E27FC236}">
                <a16:creationId xmlns:a16="http://schemas.microsoft.com/office/drawing/2014/main" id="{25F14F28-4843-4D7D-95EA-F5EE5686EE0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09</a:t>
            </a:r>
          </a:p>
        </p:txBody>
      </p:sp>
      <p:sp>
        <p:nvSpPr>
          <p:cNvPr id="58" name="Rectangle: Rounded Corners 56">
            <a:extLst>
              <a:ext uri="{FF2B5EF4-FFF2-40B4-BE49-F238E27FC236}">
                <a16:creationId xmlns:a16="http://schemas.microsoft.com/office/drawing/2014/main" id="{E1F8214C-7426-4AD6-919E-532283B1018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08</a:t>
            </a:r>
          </a:p>
        </p:txBody>
      </p:sp>
      <p:sp>
        <p:nvSpPr>
          <p:cNvPr id="59" name="Rectangle: Rounded Corners 57">
            <a:extLst>
              <a:ext uri="{FF2B5EF4-FFF2-40B4-BE49-F238E27FC236}">
                <a16:creationId xmlns:a16="http://schemas.microsoft.com/office/drawing/2014/main" id="{A24AF0D4-7F74-479B-93FD-11C02092665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07</a:t>
            </a:r>
          </a:p>
        </p:txBody>
      </p:sp>
      <p:sp>
        <p:nvSpPr>
          <p:cNvPr id="60" name="Rectangle: Rounded Corners 58">
            <a:extLst>
              <a:ext uri="{FF2B5EF4-FFF2-40B4-BE49-F238E27FC236}">
                <a16:creationId xmlns:a16="http://schemas.microsoft.com/office/drawing/2014/main" id="{8F4CA04D-F046-4366-B5C6-C1C25208482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06</a:t>
            </a:r>
          </a:p>
        </p:txBody>
      </p:sp>
      <p:sp>
        <p:nvSpPr>
          <p:cNvPr id="61" name="Rectangle: Rounded Corners 59">
            <a:extLst>
              <a:ext uri="{FF2B5EF4-FFF2-40B4-BE49-F238E27FC236}">
                <a16:creationId xmlns:a16="http://schemas.microsoft.com/office/drawing/2014/main" id="{801948C3-720A-4236-A493-C8453FA4417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05</a:t>
            </a:r>
          </a:p>
        </p:txBody>
      </p:sp>
      <p:sp>
        <p:nvSpPr>
          <p:cNvPr id="62" name="Rectangle: Rounded Corners 60">
            <a:extLst>
              <a:ext uri="{FF2B5EF4-FFF2-40B4-BE49-F238E27FC236}">
                <a16:creationId xmlns:a16="http://schemas.microsoft.com/office/drawing/2014/main" id="{E0409599-545F-45D9-8161-6BBC4CA03D4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04</a:t>
            </a:r>
          </a:p>
        </p:txBody>
      </p:sp>
      <p:sp>
        <p:nvSpPr>
          <p:cNvPr id="63" name="Rectangle: Rounded Corners 61">
            <a:extLst>
              <a:ext uri="{FF2B5EF4-FFF2-40B4-BE49-F238E27FC236}">
                <a16:creationId xmlns:a16="http://schemas.microsoft.com/office/drawing/2014/main" id="{32074099-AD00-4B66-A0D5-F019C1AF5D8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03</a:t>
            </a:r>
          </a:p>
        </p:txBody>
      </p:sp>
      <p:sp>
        <p:nvSpPr>
          <p:cNvPr id="64" name="Rectangle: Rounded Corners 62">
            <a:extLst>
              <a:ext uri="{FF2B5EF4-FFF2-40B4-BE49-F238E27FC236}">
                <a16:creationId xmlns:a16="http://schemas.microsoft.com/office/drawing/2014/main" id="{F0D54F0D-1F1E-4EE1-A1B8-03A7994BA7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02</a:t>
            </a:r>
          </a:p>
        </p:txBody>
      </p:sp>
      <p:sp>
        <p:nvSpPr>
          <p:cNvPr id="65" name="Rectangle: Rounded Corners 63">
            <a:extLst>
              <a:ext uri="{FF2B5EF4-FFF2-40B4-BE49-F238E27FC236}">
                <a16:creationId xmlns:a16="http://schemas.microsoft.com/office/drawing/2014/main" id="{84284F80-CE4A-4377-9690-51F37C3BD4E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01</a:t>
            </a:r>
          </a:p>
        </p:txBody>
      </p:sp>
      <p:sp>
        <p:nvSpPr>
          <p:cNvPr id="66" name="Rectangle: Rounded Corners 64">
            <a:extLst>
              <a:ext uri="{FF2B5EF4-FFF2-40B4-BE49-F238E27FC236}">
                <a16:creationId xmlns:a16="http://schemas.microsoft.com/office/drawing/2014/main" id="{7A5B0E33-3262-4457-AA6D-BF58D4E5BC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00</a:t>
            </a:r>
          </a:p>
        </p:txBody>
      </p:sp>
      <p:sp>
        <p:nvSpPr>
          <p:cNvPr id="67" name="Rectangle: Rounded Corners 65">
            <a:extLst>
              <a:ext uri="{FF2B5EF4-FFF2-40B4-BE49-F238E27FC236}">
                <a16:creationId xmlns:a16="http://schemas.microsoft.com/office/drawing/2014/main" id="{2714492A-1420-4772-A683-7D92EBD9669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59</a:t>
            </a:r>
          </a:p>
        </p:txBody>
      </p:sp>
      <p:sp>
        <p:nvSpPr>
          <p:cNvPr id="68" name="Rectangle: Rounded Corners 66">
            <a:extLst>
              <a:ext uri="{FF2B5EF4-FFF2-40B4-BE49-F238E27FC236}">
                <a16:creationId xmlns:a16="http://schemas.microsoft.com/office/drawing/2014/main" id="{340B2935-9CE3-49E3-BFDA-0C250EE081F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58</a:t>
            </a:r>
          </a:p>
        </p:txBody>
      </p:sp>
      <p:sp>
        <p:nvSpPr>
          <p:cNvPr id="69" name="Rectangle: Rounded Corners 67">
            <a:extLst>
              <a:ext uri="{FF2B5EF4-FFF2-40B4-BE49-F238E27FC236}">
                <a16:creationId xmlns:a16="http://schemas.microsoft.com/office/drawing/2014/main" id="{1FCE88C4-E661-48BB-BAE3-469B0922E6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57</a:t>
            </a:r>
          </a:p>
        </p:txBody>
      </p:sp>
      <p:sp>
        <p:nvSpPr>
          <p:cNvPr id="70" name="Rectangle: Rounded Corners 68">
            <a:extLst>
              <a:ext uri="{FF2B5EF4-FFF2-40B4-BE49-F238E27FC236}">
                <a16:creationId xmlns:a16="http://schemas.microsoft.com/office/drawing/2014/main" id="{720AE6EC-FEF0-4B42-897D-D7FCA6EDE0C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56</a:t>
            </a:r>
          </a:p>
        </p:txBody>
      </p:sp>
      <p:sp>
        <p:nvSpPr>
          <p:cNvPr id="71" name="Rectangle: Rounded Corners 69">
            <a:extLst>
              <a:ext uri="{FF2B5EF4-FFF2-40B4-BE49-F238E27FC236}">
                <a16:creationId xmlns:a16="http://schemas.microsoft.com/office/drawing/2014/main" id="{19428F19-7DEA-4B42-813A-48B6DAC0D8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55</a:t>
            </a:r>
          </a:p>
        </p:txBody>
      </p:sp>
      <p:sp>
        <p:nvSpPr>
          <p:cNvPr id="72" name="Rectangle: Rounded Corners 70">
            <a:extLst>
              <a:ext uri="{FF2B5EF4-FFF2-40B4-BE49-F238E27FC236}">
                <a16:creationId xmlns:a16="http://schemas.microsoft.com/office/drawing/2014/main" id="{275AC1DB-1F5C-4F5C-9F66-E5A0A602F81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54</a:t>
            </a:r>
          </a:p>
        </p:txBody>
      </p:sp>
      <p:sp>
        <p:nvSpPr>
          <p:cNvPr id="73" name="Rectangle: Rounded Corners 71">
            <a:extLst>
              <a:ext uri="{FF2B5EF4-FFF2-40B4-BE49-F238E27FC236}">
                <a16:creationId xmlns:a16="http://schemas.microsoft.com/office/drawing/2014/main" id="{DDD7923C-F91D-4B7D-9BFE-C9F38264739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53</a:t>
            </a:r>
          </a:p>
        </p:txBody>
      </p:sp>
      <p:sp>
        <p:nvSpPr>
          <p:cNvPr id="74" name="Rectangle: Rounded Corners 72">
            <a:extLst>
              <a:ext uri="{FF2B5EF4-FFF2-40B4-BE49-F238E27FC236}">
                <a16:creationId xmlns:a16="http://schemas.microsoft.com/office/drawing/2014/main" id="{5291E4A7-3B12-4B5F-B8F4-2B01C4F449A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52</a:t>
            </a:r>
          </a:p>
        </p:txBody>
      </p:sp>
      <p:sp>
        <p:nvSpPr>
          <p:cNvPr id="75" name="Rectangle: Rounded Corners 73">
            <a:extLst>
              <a:ext uri="{FF2B5EF4-FFF2-40B4-BE49-F238E27FC236}">
                <a16:creationId xmlns:a16="http://schemas.microsoft.com/office/drawing/2014/main" id="{0DD2865F-99BC-4A41-AC04-0EB534084D0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51</a:t>
            </a:r>
          </a:p>
        </p:txBody>
      </p:sp>
      <p:sp>
        <p:nvSpPr>
          <p:cNvPr id="76" name="Rectangle: Rounded Corners 74">
            <a:extLst>
              <a:ext uri="{FF2B5EF4-FFF2-40B4-BE49-F238E27FC236}">
                <a16:creationId xmlns:a16="http://schemas.microsoft.com/office/drawing/2014/main" id="{F94F86B1-1ABD-446F-B4A2-FB34F80386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50</a:t>
            </a:r>
          </a:p>
        </p:txBody>
      </p:sp>
      <p:sp>
        <p:nvSpPr>
          <p:cNvPr id="77" name="Rectangle: Rounded Corners 75">
            <a:extLst>
              <a:ext uri="{FF2B5EF4-FFF2-40B4-BE49-F238E27FC236}">
                <a16:creationId xmlns:a16="http://schemas.microsoft.com/office/drawing/2014/main" id="{E17E13E0-31FF-460A-80C1-88C95976B1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49</a:t>
            </a:r>
          </a:p>
        </p:txBody>
      </p:sp>
      <p:sp>
        <p:nvSpPr>
          <p:cNvPr id="78" name="Rectangle: Rounded Corners 76">
            <a:extLst>
              <a:ext uri="{FF2B5EF4-FFF2-40B4-BE49-F238E27FC236}">
                <a16:creationId xmlns:a16="http://schemas.microsoft.com/office/drawing/2014/main" id="{0E8834AE-AB54-442E-B75A-649F89D6DBD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48</a:t>
            </a:r>
          </a:p>
        </p:txBody>
      </p:sp>
      <p:sp>
        <p:nvSpPr>
          <p:cNvPr id="79" name="Rectangle: Rounded Corners 77">
            <a:extLst>
              <a:ext uri="{FF2B5EF4-FFF2-40B4-BE49-F238E27FC236}">
                <a16:creationId xmlns:a16="http://schemas.microsoft.com/office/drawing/2014/main" id="{EF961AA6-B693-4367-B2CB-C5A0E7DC0AE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47</a:t>
            </a:r>
          </a:p>
        </p:txBody>
      </p:sp>
      <p:sp>
        <p:nvSpPr>
          <p:cNvPr id="80" name="Rectangle: Rounded Corners 78">
            <a:extLst>
              <a:ext uri="{FF2B5EF4-FFF2-40B4-BE49-F238E27FC236}">
                <a16:creationId xmlns:a16="http://schemas.microsoft.com/office/drawing/2014/main" id="{7F600EF4-4543-4C6C-8374-EE1F646BD33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46</a:t>
            </a:r>
          </a:p>
        </p:txBody>
      </p:sp>
      <p:sp>
        <p:nvSpPr>
          <p:cNvPr id="81" name="Rectangle: Rounded Corners 79">
            <a:extLst>
              <a:ext uri="{FF2B5EF4-FFF2-40B4-BE49-F238E27FC236}">
                <a16:creationId xmlns:a16="http://schemas.microsoft.com/office/drawing/2014/main" id="{AFCB6EC1-25F9-4A78-9639-2D746F1A1E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45</a:t>
            </a:r>
          </a:p>
        </p:txBody>
      </p:sp>
      <p:sp>
        <p:nvSpPr>
          <p:cNvPr id="82" name="Rectangle: Rounded Corners 80">
            <a:extLst>
              <a:ext uri="{FF2B5EF4-FFF2-40B4-BE49-F238E27FC236}">
                <a16:creationId xmlns:a16="http://schemas.microsoft.com/office/drawing/2014/main" id="{E39CD754-0F77-4266-90C5-DF5EB86620D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44</a:t>
            </a:r>
          </a:p>
        </p:txBody>
      </p:sp>
      <p:sp>
        <p:nvSpPr>
          <p:cNvPr id="83" name="Rectangle: Rounded Corners 81">
            <a:extLst>
              <a:ext uri="{FF2B5EF4-FFF2-40B4-BE49-F238E27FC236}">
                <a16:creationId xmlns:a16="http://schemas.microsoft.com/office/drawing/2014/main" id="{83B89D81-8EC1-4EFB-9A7F-93D0B9ECAF9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43</a:t>
            </a:r>
          </a:p>
        </p:txBody>
      </p:sp>
      <p:sp>
        <p:nvSpPr>
          <p:cNvPr id="84" name="Rectangle: Rounded Corners 82">
            <a:extLst>
              <a:ext uri="{FF2B5EF4-FFF2-40B4-BE49-F238E27FC236}">
                <a16:creationId xmlns:a16="http://schemas.microsoft.com/office/drawing/2014/main" id="{98EE7F9B-4FA1-4FCC-8515-B8E1AF68FBB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42</a:t>
            </a:r>
          </a:p>
        </p:txBody>
      </p:sp>
      <p:sp>
        <p:nvSpPr>
          <p:cNvPr id="85" name="Rectangle: Rounded Corners 83">
            <a:extLst>
              <a:ext uri="{FF2B5EF4-FFF2-40B4-BE49-F238E27FC236}">
                <a16:creationId xmlns:a16="http://schemas.microsoft.com/office/drawing/2014/main" id="{5A13486C-058F-4660-B696-6EA0B6E4C1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41</a:t>
            </a:r>
          </a:p>
        </p:txBody>
      </p:sp>
      <p:sp>
        <p:nvSpPr>
          <p:cNvPr id="86" name="Rectangle: Rounded Corners 84">
            <a:extLst>
              <a:ext uri="{FF2B5EF4-FFF2-40B4-BE49-F238E27FC236}">
                <a16:creationId xmlns:a16="http://schemas.microsoft.com/office/drawing/2014/main" id="{A4C944CD-3A33-4CF6-813F-762A23F58C3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40</a:t>
            </a:r>
          </a:p>
        </p:txBody>
      </p:sp>
      <p:sp>
        <p:nvSpPr>
          <p:cNvPr id="87" name="Rectangle: Rounded Corners 85">
            <a:extLst>
              <a:ext uri="{FF2B5EF4-FFF2-40B4-BE49-F238E27FC236}">
                <a16:creationId xmlns:a16="http://schemas.microsoft.com/office/drawing/2014/main" id="{16462FB6-4297-4F0B-985C-A20A20FFA6C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39</a:t>
            </a:r>
          </a:p>
        </p:txBody>
      </p:sp>
      <p:sp>
        <p:nvSpPr>
          <p:cNvPr id="88" name="Rectangle: Rounded Corners 86">
            <a:extLst>
              <a:ext uri="{FF2B5EF4-FFF2-40B4-BE49-F238E27FC236}">
                <a16:creationId xmlns:a16="http://schemas.microsoft.com/office/drawing/2014/main" id="{2C5A4AE4-75DE-48F0-AEBA-00899F139D8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38</a:t>
            </a:r>
          </a:p>
        </p:txBody>
      </p:sp>
      <p:sp>
        <p:nvSpPr>
          <p:cNvPr id="89" name="Rectangle: Rounded Corners 87">
            <a:extLst>
              <a:ext uri="{FF2B5EF4-FFF2-40B4-BE49-F238E27FC236}">
                <a16:creationId xmlns:a16="http://schemas.microsoft.com/office/drawing/2014/main" id="{0EEC99C7-F0C3-49F7-B147-E88E3ADBE6B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37</a:t>
            </a:r>
          </a:p>
        </p:txBody>
      </p:sp>
      <p:sp>
        <p:nvSpPr>
          <p:cNvPr id="90" name="Rectangle: Rounded Corners 88">
            <a:extLst>
              <a:ext uri="{FF2B5EF4-FFF2-40B4-BE49-F238E27FC236}">
                <a16:creationId xmlns:a16="http://schemas.microsoft.com/office/drawing/2014/main" id="{CC742F3F-A637-46F7-8CFC-BB76860A34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36</a:t>
            </a:r>
          </a:p>
        </p:txBody>
      </p:sp>
      <p:sp>
        <p:nvSpPr>
          <p:cNvPr id="91" name="Rectangle: Rounded Corners 89">
            <a:extLst>
              <a:ext uri="{FF2B5EF4-FFF2-40B4-BE49-F238E27FC236}">
                <a16:creationId xmlns:a16="http://schemas.microsoft.com/office/drawing/2014/main" id="{C9D01B6E-0E1D-4B85-A587-CE51D6FB6D1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35</a:t>
            </a:r>
          </a:p>
        </p:txBody>
      </p:sp>
      <p:sp>
        <p:nvSpPr>
          <p:cNvPr id="92" name="Rectangle: Rounded Corners 90">
            <a:extLst>
              <a:ext uri="{FF2B5EF4-FFF2-40B4-BE49-F238E27FC236}">
                <a16:creationId xmlns:a16="http://schemas.microsoft.com/office/drawing/2014/main" id="{EBF1371E-9F15-4FCB-9430-EE2AFA3C8D1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34</a:t>
            </a:r>
          </a:p>
        </p:txBody>
      </p:sp>
      <p:sp>
        <p:nvSpPr>
          <p:cNvPr id="93" name="Rectangle: Rounded Corners 91">
            <a:extLst>
              <a:ext uri="{FF2B5EF4-FFF2-40B4-BE49-F238E27FC236}">
                <a16:creationId xmlns:a16="http://schemas.microsoft.com/office/drawing/2014/main" id="{1235F28E-1FE9-4609-9197-BDB44E34AA7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33</a:t>
            </a:r>
          </a:p>
        </p:txBody>
      </p:sp>
      <p:sp>
        <p:nvSpPr>
          <p:cNvPr id="94" name="Rectangle: Rounded Corners 92">
            <a:extLst>
              <a:ext uri="{FF2B5EF4-FFF2-40B4-BE49-F238E27FC236}">
                <a16:creationId xmlns:a16="http://schemas.microsoft.com/office/drawing/2014/main" id="{7663402F-F095-4CB0-8E55-C8911D07D1E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32</a:t>
            </a:r>
          </a:p>
        </p:txBody>
      </p:sp>
      <p:sp>
        <p:nvSpPr>
          <p:cNvPr id="95" name="Rectangle: Rounded Corners 93">
            <a:extLst>
              <a:ext uri="{FF2B5EF4-FFF2-40B4-BE49-F238E27FC236}">
                <a16:creationId xmlns:a16="http://schemas.microsoft.com/office/drawing/2014/main" id="{6AAAE16D-A965-46F2-9469-32FFD35CCC6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31</a:t>
            </a:r>
          </a:p>
        </p:txBody>
      </p:sp>
      <p:sp>
        <p:nvSpPr>
          <p:cNvPr id="96" name="Rectangle: Rounded Corners 94">
            <a:extLst>
              <a:ext uri="{FF2B5EF4-FFF2-40B4-BE49-F238E27FC236}">
                <a16:creationId xmlns:a16="http://schemas.microsoft.com/office/drawing/2014/main" id="{56B66775-BAD0-4F02-8BF5-011B33BC01F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30</a:t>
            </a:r>
          </a:p>
        </p:txBody>
      </p:sp>
      <p:sp>
        <p:nvSpPr>
          <p:cNvPr id="97" name="Rectangle: Rounded Corners 95">
            <a:extLst>
              <a:ext uri="{FF2B5EF4-FFF2-40B4-BE49-F238E27FC236}">
                <a16:creationId xmlns:a16="http://schemas.microsoft.com/office/drawing/2014/main" id="{2DD28BD2-70EF-4140-9EE0-7A88BAD177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29</a:t>
            </a:r>
          </a:p>
        </p:txBody>
      </p:sp>
      <p:sp>
        <p:nvSpPr>
          <p:cNvPr id="98" name="Rectangle: Rounded Corners 96">
            <a:extLst>
              <a:ext uri="{FF2B5EF4-FFF2-40B4-BE49-F238E27FC236}">
                <a16:creationId xmlns:a16="http://schemas.microsoft.com/office/drawing/2014/main" id="{4BCD449D-ADEC-46B7-A749-B10C07CB9C8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28</a:t>
            </a:r>
          </a:p>
        </p:txBody>
      </p:sp>
      <p:sp>
        <p:nvSpPr>
          <p:cNvPr id="99" name="Rectangle: Rounded Corners 97">
            <a:extLst>
              <a:ext uri="{FF2B5EF4-FFF2-40B4-BE49-F238E27FC236}">
                <a16:creationId xmlns:a16="http://schemas.microsoft.com/office/drawing/2014/main" id="{8BFD0B61-3A69-4A69-B6A3-92533F7A5BC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27</a:t>
            </a:r>
          </a:p>
        </p:txBody>
      </p:sp>
      <p:sp>
        <p:nvSpPr>
          <p:cNvPr id="100" name="Rectangle: Rounded Corners 98">
            <a:extLst>
              <a:ext uri="{FF2B5EF4-FFF2-40B4-BE49-F238E27FC236}">
                <a16:creationId xmlns:a16="http://schemas.microsoft.com/office/drawing/2014/main" id="{DADC6DA3-036B-42E4-B4DC-70BC0A5BBE9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26</a:t>
            </a:r>
          </a:p>
        </p:txBody>
      </p:sp>
      <p:sp>
        <p:nvSpPr>
          <p:cNvPr id="101" name="Rectangle: Rounded Corners 99">
            <a:extLst>
              <a:ext uri="{FF2B5EF4-FFF2-40B4-BE49-F238E27FC236}">
                <a16:creationId xmlns:a16="http://schemas.microsoft.com/office/drawing/2014/main" id="{425B2372-7157-4333-B60D-07DED6F9C5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25</a:t>
            </a:r>
          </a:p>
        </p:txBody>
      </p:sp>
      <p:sp>
        <p:nvSpPr>
          <p:cNvPr id="102" name="Rectangle: Rounded Corners 100">
            <a:extLst>
              <a:ext uri="{FF2B5EF4-FFF2-40B4-BE49-F238E27FC236}">
                <a16:creationId xmlns:a16="http://schemas.microsoft.com/office/drawing/2014/main" id="{979AC170-B0A5-4475-961E-7F567EDF0F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24</a:t>
            </a:r>
          </a:p>
        </p:txBody>
      </p:sp>
      <p:sp>
        <p:nvSpPr>
          <p:cNvPr id="103" name="Rectangle: Rounded Corners 101">
            <a:extLst>
              <a:ext uri="{FF2B5EF4-FFF2-40B4-BE49-F238E27FC236}">
                <a16:creationId xmlns:a16="http://schemas.microsoft.com/office/drawing/2014/main" id="{B93A3DBD-A6B8-464F-8225-A5F69424D56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23</a:t>
            </a:r>
          </a:p>
        </p:txBody>
      </p:sp>
      <p:sp>
        <p:nvSpPr>
          <p:cNvPr id="104" name="Rectangle: Rounded Corners 102">
            <a:extLst>
              <a:ext uri="{FF2B5EF4-FFF2-40B4-BE49-F238E27FC236}">
                <a16:creationId xmlns:a16="http://schemas.microsoft.com/office/drawing/2014/main" id="{6DBBCA6F-8B92-47B1-A4EC-A73AC72249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22</a:t>
            </a:r>
          </a:p>
        </p:txBody>
      </p:sp>
      <p:sp>
        <p:nvSpPr>
          <p:cNvPr id="105" name="Rectangle: Rounded Corners 103">
            <a:extLst>
              <a:ext uri="{FF2B5EF4-FFF2-40B4-BE49-F238E27FC236}">
                <a16:creationId xmlns:a16="http://schemas.microsoft.com/office/drawing/2014/main" id="{6F16E111-ED6D-4B2C-804C-61091CB2B52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21</a:t>
            </a:r>
          </a:p>
        </p:txBody>
      </p:sp>
      <p:sp>
        <p:nvSpPr>
          <p:cNvPr id="106" name="Rectangle: Rounded Corners 104">
            <a:extLst>
              <a:ext uri="{FF2B5EF4-FFF2-40B4-BE49-F238E27FC236}">
                <a16:creationId xmlns:a16="http://schemas.microsoft.com/office/drawing/2014/main" id="{581AFCFC-4478-46B5-8467-3239E5480F9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20</a:t>
            </a:r>
          </a:p>
        </p:txBody>
      </p:sp>
      <p:sp>
        <p:nvSpPr>
          <p:cNvPr id="107" name="Rectangle: Rounded Corners 105">
            <a:extLst>
              <a:ext uri="{FF2B5EF4-FFF2-40B4-BE49-F238E27FC236}">
                <a16:creationId xmlns:a16="http://schemas.microsoft.com/office/drawing/2014/main" id="{E7D6436C-14D6-48D7-A5E6-C56563FFC26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19</a:t>
            </a:r>
          </a:p>
        </p:txBody>
      </p:sp>
      <p:sp>
        <p:nvSpPr>
          <p:cNvPr id="108" name="Rectangle: Rounded Corners 106">
            <a:extLst>
              <a:ext uri="{FF2B5EF4-FFF2-40B4-BE49-F238E27FC236}">
                <a16:creationId xmlns:a16="http://schemas.microsoft.com/office/drawing/2014/main" id="{0A6832B7-5DE1-41CA-A9CF-792249944CA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18</a:t>
            </a:r>
          </a:p>
        </p:txBody>
      </p:sp>
      <p:sp>
        <p:nvSpPr>
          <p:cNvPr id="109" name="Rectangle: Rounded Corners 107">
            <a:extLst>
              <a:ext uri="{FF2B5EF4-FFF2-40B4-BE49-F238E27FC236}">
                <a16:creationId xmlns:a16="http://schemas.microsoft.com/office/drawing/2014/main" id="{9520D2E0-738F-4D09-91E2-6BFECF7D39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17</a:t>
            </a:r>
          </a:p>
        </p:txBody>
      </p:sp>
      <p:sp>
        <p:nvSpPr>
          <p:cNvPr id="110" name="Rectangle: Rounded Corners 108">
            <a:extLst>
              <a:ext uri="{FF2B5EF4-FFF2-40B4-BE49-F238E27FC236}">
                <a16:creationId xmlns:a16="http://schemas.microsoft.com/office/drawing/2014/main" id="{9854B76B-FE58-41E1-8FC8-EEC39A8425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16</a:t>
            </a:r>
          </a:p>
        </p:txBody>
      </p:sp>
      <p:sp>
        <p:nvSpPr>
          <p:cNvPr id="111" name="Rectangle: Rounded Corners 109">
            <a:extLst>
              <a:ext uri="{FF2B5EF4-FFF2-40B4-BE49-F238E27FC236}">
                <a16:creationId xmlns:a16="http://schemas.microsoft.com/office/drawing/2014/main" id="{6EF475BF-1F06-4F35-A10F-F23234CB897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15</a:t>
            </a:r>
          </a:p>
        </p:txBody>
      </p:sp>
      <p:sp>
        <p:nvSpPr>
          <p:cNvPr id="112" name="Rectangle: Rounded Corners 110">
            <a:extLst>
              <a:ext uri="{FF2B5EF4-FFF2-40B4-BE49-F238E27FC236}">
                <a16:creationId xmlns:a16="http://schemas.microsoft.com/office/drawing/2014/main" id="{F38CAC2B-0FBD-49DA-9A8A-6031CA567B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14</a:t>
            </a:r>
          </a:p>
        </p:txBody>
      </p:sp>
      <p:sp>
        <p:nvSpPr>
          <p:cNvPr id="113" name="Rectangle: Rounded Corners 111">
            <a:extLst>
              <a:ext uri="{FF2B5EF4-FFF2-40B4-BE49-F238E27FC236}">
                <a16:creationId xmlns:a16="http://schemas.microsoft.com/office/drawing/2014/main" id="{7ABE033D-126B-41C1-B1E5-FE94F28DD9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13</a:t>
            </a:r>
          </a:p>
        </p:txBody>
      </p:sp>
      <p:sp>
        <p:nvSpPr>
          <p:cNvPr id="114" name="Rectangle: Rounded Corners 112">
            <a:extLst>
              <a:ext uri="{FF2B5EF4-FFF2-40B4-BE49-F238E27FC236}">
                <a16:creationId xmlns:a16="http://schemas.microsoft.com/office/drawing/2014/main" id="{5AD3546E-39F9-4CCF-87BD-E03C83359FA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12</a:t>
            </a:r>
          </a:p>
        </p:txBody>
      </p:sp>
      <p:sp>
        <p:nvSpPr>
          <p:cNvPr id="115" name="Rectangle: Rounded Corners 113">
            <a:extLst>
              <a:ext uri="{FF2B5EF4-FFF2-40B4-BE49-F238E27FC236}">
                <a16:creationId xmlns:a16="http://schemas.microsoft.com/office/drawing/2014/main" id="{E36FCB8F-D24C-4BE6-8BA0-7C2AB472C0E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11</a:t>
            </a:r>
          </a:p>
        </p:txBody>
      </p:sp>
      <p:sp>
        <p:nvSpPr>
          <p:cNvPr id="116" name="Rectangle: Rounded Corners 114">
            <a:extLst>
              <a:ext uri="{FF2B5EF4-FFF2-40B4-BE49-F238E27FC236}">
                <a16:creationId xmlns:a16="http://schemas.microsoft.com/office/drawing/2014/main" id="{47850E9D-0D34-4F37-A117-24B164992AF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10</a:t>
            </a:r>
          </a:p>
        </p:txBody>
      </p:sp>
      <p:sp>
        <p:nvSpPr>
          <p:cNvPr id="117" name="Rectangle: Rounded Corners 115">
            <a:extLst>
              <a:ext uri="{FF2B5EF4-FFF2-40B4-BE49-F238E27FC236}">
                <a16:creationId xmlns:a16="http://schemas.microsoft.com/office/drawing/2014/main" id="{0C839A7C-BFD7-48F1-9E84-D79F865810A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09</a:t>
            </a:r>
          </a:p>
        </p:txBody>
      </p:sp>
      <p:sp>
        <p:nvSpPr>
          <p:cNvPr id="118" name="Rectangle: Rounded Corners 116">
            <a:extLst>
              <a:ext uri="{FF2B5EF4-FFF2-40B4-BE49-F238E27FC236}">
                <a16:creationId xmlns:a16="http://schemas.microsoft.com/office/drawing/2014/main" id="{D09F946D-26C7-4C0C-A9EF-379011192D6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08</a:t>
            </a:r>
          </a:p>
        </p:txBody>
      </p:sp>
      <p:sp>
        <p:nvSpPr>
          <p:cNvPr id="119" name="Rectangle: Rounded Corners 117">
            <a:extLst>
              <a:ext uri="{FF2B5EF4-FFF2-40B4-BE49-F238E27FC236}">
                <a16:creationId xmlns:a16="http://schemas.microsoft.com/office/drawing/2014/main" id="{D8B5A074-3E9E-413D-A5EE-4191B4AFCE1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07</a:t>
            </a:r>
          </a:p>
        </p:txBody>
      </p:sp>
      <p:sp>
        <p:nvSpPr>
          <p:cNvPr id="120" name="Rectangle: Rounded Corners 118">
            <a:extLst>
              <a:ext uri="{FF2B5EF4-FFF2-40B4-BE49-F238E27FC236}">
                <a16:creationId xmlns:a16="http://schemas.microsoft.com/office/drawing/2014/main" id="{045F8BD9-09FC-4F31-8615-DF70AA70DE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06</a:t>
            </a:r>
          </a:p>
        </p:txBody>
      </p:sp>
      <p:sp>
        <p:nvSpPr>
          <p:cNvPr id="121" name="Rectangle: Rounded Corners 119">
            <a:extLst>
              <a:ext uri="{FF2B5EF4-FFF2-40B4-BE49-F238E27FC236}">
                <a16:creationId xmlns:a16="http://schemas.microsoft.com/office/drawing/2014/main" id="{6033B4AF-5A97-4354-A082-60906A7323A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05</a:t>
            </a:r>
          </a:p>
        </p:txBody>
      </p:sp>
      <p:sp>
        <p:nvSpPr>
          <p:cNvPr id="122" name="Rectangle: Rounded Corners 120">
            <a:extLst>
              <a:ext uri="{FF2B5EF4-FFF2-40B4-BE49-F238E27FC236}">
                <a16:creationId xmlns:a16="http://schemas.microsoft.com/office/drawing/2014/main" id="{0C47BE9A-3E31-44F9-B8E5-DD96F1D0C95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04</a:t>
            </a:r>
          </a:p>
        </p:txBody>
      </p:sp>
      <p:sp>
        <p:nvSpPr>
          <p:cNvPr id="123" name="Rectangle: Rounded Corners 121">
            <a:extLst>
              <a:ext uri="{FF2B5EF4-FFF2-40B4-BE49-F238E27FC236}">
                <a16:creationId xmlns:a16="http://schemas.microsoft.com/office/drawing/2014/main" id="{59CF9923-AA2A-4FB9-BC25-3092A2789D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03</a:t>
            </a:r>
          </a:p>
        </p:txBody>
      </p:sp>
      <p:sp>
        <p:nvSpPr>
          <p:cNvPr id="124" name="Rectangle: Rounded Corners 122">
            <a:extLst>
              <a:ext uri="{FF2B5EF4-FFF2-40B4-BE49-F238E27FC236}">
                <a16:creationId xmlns:a16="http://schemas.microsoft.com/office/drawing/2014/main" id="{0BB7749A-F808-4666-89F0-2A87378E7FC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02</a:t>
            </a:r>
          </a:p>
        </p:txBody>
      </p:sp>
      <p:sp>
        <p:nvSpPr>
          <p:cNvPr id="125" name="Rectangle: Rounded Corners 123">
            <a:extLst>
              <a:ext uri="{FF2B5EF4-FFF2-40B4-BE49-F238E27FC236}">
                <a16:creationId xmlns:a16="http://schemas.microsoft.com/office/drawing/2014/main" id="{C745544E-4F5B-4696-8760-C31F052B6CB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01</a:t>
            </a:r>
          </a:p>
        </p:txBody>
      </p:sp>
      <p:sp>
        <p:nvSpPr>
          <p:cNvPr id="126" name="Rectangle: Rounded Corners 124">
            <a:extLst>
              <a:ext uri="{FF2B5EF4-FFF2-40B4-BE49-F238E27FC236}">
                <a16:creationId xmlns:a16="http://schemas.microsoft.com/office/drawing/2014/main" id="{7CFD3903-C8DA-4B2F-8842-521D41CD86C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00</a:t>
            </a:r>
          </a:p>
        </p:txBody>
      </p:sp>
      <p:sp>
        <p:nvSpPr>
          <p:cNvPr id="127" name="Rectangle: Rounded Corners 125">
            <a:extLst>
              <a:ext uri="{FF2B5EF4-FFF2-40B4-BE49-F238E27FC236}">
                <a16:creationId xmlns:a16="http://schemas.microsoft.com/office/drawing/2014/main" id="{9469AECA-7C3A-4DAA-A37F-BEC486AB3E1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59</a:t>
            </a:r>
          </a:p>
        </p:txBody>
      </p:sp>
      <p:sp>
        <p:nvSpPr>
          <p:cNvPr id="128" name="Rectangle: Rounded Corners 126">
            <a:extLst>
              <a:ext uri="{FF2B5EF4-FFF2-40B4-BE49-F238E27FC236}">
                <a16:creationId xmlns:a16="http://schemas.microsoft.com/office/drawing/2014/main" id="{2AACBEEA-41FC-449B-9579-7BE8431678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58</a:t>
            </a:r>
          </a:p>
        </p:txBody>
      </p:sp>
      <p:sp>
        <p:nvSpPr>
          <p:cNvPr id="129" name="Rectangle: Rounded Corners 127">
            <a:extLst>
              <a:ext uri="{FF2B5EF4-FFF2-40B4-BE49-F238E27FC236}">
                <a16:creationId xmlns:a16="http://schemas.microsoft.com/office/drawing/2014/main" id="{1DA8B4BC-958C-4AC7-A069-A3A5AE75FE5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57</a:t>
            </a:r>
          </a:p>
        </p:txBody>
      </p:sp>
      <p:sp>
        <p:nvSpPr>
          <p:cNvPr id="130" name="Rectangle: Rounded Corners 128">
            <a:extLst>
              <a:ext uri="{FF2B5EF4-FFF2-40B4-BE49-F238E27FC236}">
                <a16:creationId xmlns:a16="http://schemas.microsoft.com/office/drawing/2014/main" id="{C3435C5A-E89F-4488-8E44-EF960205E48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56</a:t>
            </a:r>
          </a:p>
        </p:txBody>
      </p:sp>
      <p:sp>
        <p:nvSpPr>
          <p:cNvPr id="131" name="Rectangle: Rounded Corners 129">
            <a:extLst>
              <a:ext uri="{FF2B5EF4-FFF2-40B4-BE49-F238E27FC236}">
                <a16:creationId xmlns:a16="http://schemas.microsoft.com/office/drawing/2014/main" id="{C5B7E97D-343D-4290-B5BE-8C0E766B1D0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55</a:t>
            </a:r>
          </a:p>
        </p:txBody>
      </p:sp>
      <p:sp>
        <p:nvSpPr>
          <p:cNvPr id="132" name="Rectangle: Rounded Corners 130">
            <a:extLst>
              <a:ext uri="{FF2B5EF4-FFF2-40B4-BE49-F238E27FC236}">
                <a16:creationId xmlns:a16="http://schemas.microsoft.com/office/drawing/2014/main" id="{489E9D00-8E24-486A-90EC-5B538BD38C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54</a:t>
            </a:r>
          </a:p>
        </p:txBody>
      </p:sp>
      <p:sp>
        <p:nvSpPr>
          <p:cNvPr id="133" name="Rectangle: Rounded Corners 131">
            <a:extLst>
              <a:ext uri="{FF2B5EF4-FFF2-40B4-BE49-F238E27FC236}">
                <a16:creationId xmlns:a16="http://schemas.microsoft.com/office/drawing/2014/main" id="{46A8485B-BB1A-46D4-84D0-8553E186C05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53</a:t>
            </a:r>
          </a:p>
        </p:txBody>
      </p:sp>
      <p:sp>
        <p:nvSpPr>
          <p:cNvPr id="134" name="Rectangle: Rounded Corners 132">
            <a:extLst>
              <a:ext uri="{FF2B5EF4-FFF2-40B4-BE49-F238E27FC236}">
                <a16:creationId xmlns:a16="http://schemas.microsoft.com/office/drawing/2014/main" id="{BF2506A6-948A-4054-964F-CCECFC2BE50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52</a:t>
            </a:r>
          </a:p>
        </p:txBody>
      </p:sp>
      <p:sp>
        <p:nvSpPr>
          <p:cNvPr id="135" name="Rectangle: Rounded Corners 133">
            <a:extLst>
              <a:ext uri="{FF2B5EF4-FFF2-40B4-BE49-F238E27FC236}">
                <a16:creationId xmlns:a16="http://schemas.microsoft.com/office/drawing/2014/main" id="{16E25A96-3EF2-4AB4-B74A-0E22026B494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51</a:t>
            </a:r>
          </a:p>
        </p:txBody>
      </p:sp>
      <p:sp>
        <p:nvSpPr>
          <p:cNvPr id="136" name="Rectangle: Rounded Corners 134">
            <a:extLst>
              <a:ext uri="{FF2B5EF4-FFF2-40B4-BE49-F238E27FC236}">
                <a16:creationId xmlns:a16="http://schemas.microsoft.com/office/drawing/2014/main" id="{9A828F1B-0036-4D71-A052-12110091712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50</a:t>
            </a:r>
          </a:p>
        </p:txBody>
      </p:sp>
      <p:sp>
        <p:nvSpPr>
          <p:cNvPr id="137" name="Rectangle: Rounded Corners 135">
            <a:extLst>
              <a:ext uri="{FF2B5EF4-FFF2-40B4-BE49-F238E27FC236}">
                <a16:creationId xmlns:a16="http://schemas.microsoft.com/office/drawing/2014/main" id="{5C86D274-946D-4BC5-8976-A391DED16B5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49</a:t>
            </a:r>
          </a:p>
        </p:txBody>
      </p:sp>
      <p:sp>
        <p:nvSpPr>
          <p:cNvPr id="138" name="Rectangle: Rounded Corners 136">
            <a:extLst>
              <a:ext uri="{FF2B5EF4-FFF2-40B4-BE49-F238E27FC236}">
                <a16:creationId xmlns:a16="http://schemas.microsoft.com/office/drawing/2014/main" id="{2567616E-784E-4FCC-85C5-C49D60A2AF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48</a:t>
            </a:r>
          </a:p>
        </p:txBody>
      </p:sp>
      <p:sp>
        <p:nvSpPr>
          <p:cNvPr id="139" name="Rectangle: Rounded Corners 137">
            <a:extLst>
              <a:ext uri="{FF2B5EF4-FFF2-40B4-BE49-F238E27FC236}">
                <a16:creationId xmlns:a16="http://schemas.microsoft.com/office/drawing/2014/main" id="{830A6B62-21C5-4294-8EDA-7F5A374797A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47</a:t>
            </a:r>
          </a:p>
        </p:txBody>
      </p:sp>
      <p:sp>
        <p:nvSpPr>
          <p:cNvPr id="140" name="Rectangle: Rounded Corners 138">
            <a:extLst>
              <a:ext uri="{FF2B5EF4-FFF2-40B4-BE49-F238E27FC236}">
                <a16:creationId xmlns:a16="http://schemas.microsoft.com/office/drawing/2014/main" id="{5ECB8C42-A78A-44EC-BAC8-FEC246B57FF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46</a:t>
            </a:r>
          </a:p>
        </p:txBody>
      </p:sp>
      <p:sp>
        <p:nvSpPr>
          <p:cNvPr id="141" name="Rectangle: Rounded Corners 139">
            <a:extLst>
              <a:ext uri="{FF2B5EF4-FFF2-40B4-BE49-F238E27FC236}">
                <a16:creationId xmlns:a16="http://schemas.microsoft.com/office/drawing/2014/main" id="{7E9FEDD3-D963-4400-8591-5C849A3A78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45</a:t>
            </a:r>
          </a:p>
        </p:txBody>
      </p:sp>
      <p:sp>
        <p:nvSpPr>
          <p:cNvPr id="142" name="Rectangle: Rounded Corners 140">
            <a:extLst>
              <a:ext uri="{FF2B5EF4-FFF2-40B4-BE49-F238E27FC236}">
                <a16:creationId xmlns:a16="http://schemas.microsoft.com/office/drawing/2014/main" id="{2E0AE397-4337-4357-9CD2-3CF8B2A3950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44</a:t>
            </a:r>
          </a:p>
        </p:txBody>
      </p:sp>
      <p:sp>
        <p:nvSpPr>
          <p:cNvPr id="143" name="Rectangle: Rounded Corners 141">
            <a:extLst>
              <a:ext uri="{FF2B5EF4-FFF2-40B4-BE49-F238E27FC236}">
                <a16:creationId xmlns:a16="http://schemas.microsoft.com/office/drawing/2014/main" id="{04DC9D4A-2A7F-4FF1-A964-1863D6F4274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43</a:t>
            </a:r>
          </a:p>
        </p:txBody>
      </p:sp>
      <p:sp>
        <p:nvSpPr>
          <p:cNvPr id="144" name="Rectangle: Rounded Corners 142">
            <a:extLst>
              <a:ext uri="{FF2B5EF4-FFF2-40B4-BE49-F238E27FC236}">
                <a16:creationId xmlns:a16="http://schemas.microsoft.com/office/drawing/2014/main" id="{C62DE3EA-2071-4762-BCAA-11F2AE2A359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42</a:t>
            </a:r>
          </a:p>
        </p:txBody>
      </p:sp>
      <p:sp>
        <p:nvSpPr>
          <p:cNvPr id="145" name="Rectangle: Rounded Corners 143">
            <a:extLst>
              <a:ext uri="{FF2B5EF4-FFF2-40B4-BE49-F238E27FC236}">
                <a16:creationId xmlns:a16="http://schemas.microsoft.com/office/drawing/2014/main" id="{FF98C424-72B7-4270-BE55-875C31C749E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41</a:t>
            </a:r>
          </a:p>
        </p:txBody>
      </p:sp>
      <p:sp>
        <p:nvSpPr>
          <p:cNvPr id="146" name="Rectangle: Rounded Corners 144">
            <a:extLst>
              <a:ext uri="{FF2B5EF4-FFF2-40B4-BE49-F238E27FC236}">
                <a16:creationId xmlns:a16="http://schemas.microsoft.com/office/drawing/2014/main" id="{EC5557A4-DD93-4F65-903C-3F9FED8FFA6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40</a:t>
            </a:r>
          </a:p>
        </p:txBody>
      </p:sp>
      <p:sp>
        <p:nvSpPr>
          <p:cNvPr id="147" name="Rectangle: Rounded Corners 145">
            <a:extLst>
              <a:ext uri="{FF2B5EF4-FFF2-40B4-BE49-F238E27FC236}">
                <a16:creationId xmlns:a16="http://schemas.microsoft.com/office/drawing/2014/main" id="{920A8483-E618-44CD-A323-AB00AB749BE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39</a:t>
            </a:r>
          </a:p>
        </p:txBody>
      </p:sp>
      <p:sp>
        <p:nvSpPr>
          <p:cNvPr id="148" name="Rectangle: Rounded Corners 146">
            <a:extLst>
              <a:ext uri="{FF2B5EF4-FFF2-40B4-BE49-F238E27FC236}">
                <a16:creationId xmlns:a16="http://schemas.microsoft.com/office/drawing/2014/main" id="{5347BA59-A685-499B-A3A0-423A8A1FF1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38</a:t>
            </a:r>
          </a:p>
        </p:txBody>
      </p:sp>
      <p:sp>
        <p:nvSpPr>
          <p:cNvPr id="149" name="Rectangle: Rounded Corners 147">
            <a:extLst>
              <a:ext uri="{FF2B5EF4-FFF2-40B4-BE49-F238E27FC236}">
                <a16:creationId xmlns:a16="http://schemas.microsoft.com/office/drawing/2014/main" id="{0D0F3284-250B-4DB0-BECE-07568308485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37</a:t>
            </a:r>
          </a:p>
        </p:txBody>
      </p:sp>
      <p:sp>
        <p:nvSpPr>
          <p:cNvPr id="150" name="Rectangle: Rounded Corners 148">
            <a:extLst>
              <a:ext uri="{FF2B5EF4-FFF2-40B4-BE49-F238E27FC236}">
                <a16:creationId xmlns:a16="http://schemas.microsoft.com/office/drawing/2014/main" id="{7F7FEBF4-A581-42CC-BE08-C1F563FBCB0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36</a:t>
            </a:r>
          </a:p>
        </p:txBody>
      </p:sp>
      <p:sp>
        <p:nvSpPr>
          <p:cNvPr id="151" name="Rectangle: Rounded Corners 149">
            <a:extLst>
              <a:ext uri="{FF2B5EF4-FFF2-40B4-BE49-F238E27FC236}">
                <a16:creationId xmlns:a16="http://schemas.microsoft.com/office/drawing/2014/main" id="{D86169BE-2383-48F5-9C09-37D04D4731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35</a:t>
            </a:r>
          </a:p>
        </p:txBody>
      </p:sp>
      <p:sp>
        <p:nvSpPr>
          <p:cNvPr id="152" name="Rectangle: Rounded Corners 150">
            <a:extLst>
              <a:ext uri="{FF2B5EF4-FFF2-40B4-BE49-F238E27FC236}">
                <a16:creationId xmlns:a16="http://schemas.microsoft.com/office/drawing/2014/main" id="{BE771E9C-73F2-453E-A9EF-CDFF3076D17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34</a:t>
            </a:r>
          </a:p>
        </p:txBody>
      </p:sp>
      <p:sp>
        <p:nvSpPr>
          <p:cNvPr id="153" name="Rectangle: Rounded Corners 151">
            <a:extLst>
              <a:ext uri="{FF2B5EF4-FFF2-40B4-BE49-F238E27FC236}">
                <a16:creationId xmlns:a16="http://schemas.microsoft.com/office/drawing/2014/main" id="{968C1B66-28C9-4070-B6AA-4715CBE06B7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43</a:t>
            </a:r>
          </a:p>
        </p:txBody>
      </p:sp>
      <p:sp>
        <p:nvSpPr>
          <p:cNvPr id="154" name="Rectangle: Rounded Corners 152">
            <a:extLst>
              <a:ext uri="{FF2B5EF4-FFF2-40B4-BE49-F238E27FC236}">
                <a16:creationId xmlns:a16="http://schemas.microsoft.com/office/drawing/2014/main" id="{8A5001A9-7B40-4F56-959D-755EB293FA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32</a:t>
            </a:r>
          </a:p>
        </p:txBody>
      </p:sp>
      <p:sp>
        <p:nvSpPr>
          <p:cNvPr id="155" name="Rectangle: Rounded Corners 153">
            <a:extLst>
              <a:ext uri="{FF2B5EF4-FFF2-40B4-BE49-F238E27FC236}">
                <a16:creationId xmlns:a16="http://schemas.microsoft.com/office/drawing/2014/main" id="{814FDA04-0BB1-479F-BD6A-6A3C87494CD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31</a:t>
            </a:r>
          </a:p>
        </p:txBody>
      </p:sp>
      <p:sp>
        <p:nvSpPr>
          <p:cNvPr id="156" name="Rectangle: Rounded Corners 154">
            <a:extLst>
              <a:ext uri="{FF2B5EF4-FFF2-40B4-BE49-F238E27FC236}">
                <a16:creationId xmlns:a16="http://schemas.microsoft.com/office/drawing/2014/main" id="{5DEE4CEB-E13F-4E54-9CAB-8082B7CE536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30</a:t>
            </a:r>
          </a:p>
        </p:txBody>
      </p:sp>
      <p:sp>
        <p:nvSpPr>
          <p:cNvPr id="157" name="Rectangle: Rounded Corners 155">
            <a:extLst>
              <a:ext uri="{FF2B5EF4-FFF2-40B4-BE49-F238E27FC236}">
                <a16:creationId xmlns:a16="http://schemas.microsoft.com/office/drawing/2014/main" id="{B341448D-0B2C-4AFD-AA4E-8CC6050E422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29</a:t>
            </a:r>
          </a:p>
        </p:txBody>
      </p:sp>
      <p:sp>
        <p:nvSpPr>
          <p:cNvPr id="158" name="Rectangle: Rounded Corners 156">
            <a:extLst>
              <a:ext uri="{FF2B5EF4-FFF2-40B4-BE49-F238E27FC236}">
                <a16:creationId xmlns:a16="http://schemas.microsoft.com/office/drawing/2014/main" id="{0D7F1BF5-CF44-4984-93AE-4CFF6E8860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28</a:t>
            </a:r>
          </a:p>
        </p:txBody>
      </p:sp>
      <p:sp>
        <p:nvSpPr>
          <p:cNvPr id="159" name="Rectangle: Rounded Corners 157">
            <a:extLst>
              <a:ext uri="{FF2B5EF4-FFF2-40B4-BE49-F238E27FC236}">
                <a16:creationId xmlns:a16="http://schemas.microsoft.com/office/drawing/2014/main" id="{6E3BC4C4-823B-441E-A0BB-9E7E2B2726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27</a:t>
            </a:r>
          </a:p>
        </p:txBody>
      </p:sp>
      <p:sp>
        <p:nvSpPr>
          <p:cNvPr id="160" name="Rectangle: Rounded Corners 158">
            <a:extLst>
              <a:ext uri="{FF2B5EF4-FFF2-40B4-BE49-F238E27FC236}">
                <a16:creationId xmlns:a16="http://schemas.microsoft.com/office/drawing/2014/main" id="{88793236-B96A-4072-BE01-1AD05643F3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26</a:t>
            </a:r>
          </a:p>
        </p:txBody>
      </p:sp>
      <p:sp>
        <p:nvSpPr>
          <p:cNvPr id="161" name="Rectangle: Rounded Corners 159">
            <a:extLst>
              <a:ext uri="{FF2B5EF4-FFF2-40B4-BE49-F238E27FC236}">
                <a16:creationId xmlns:a16="http://schemas.microsoft.com/office/drawing/2014/main" id="{BC8857BE-A132-4784-AC9E-DAF6C404D9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25</a:t>
            </a:r>
          </a:p>
        </p:txBody>
      </p:sp>
      <p:sp>
        <p:nvSpPr>
          <p:cNvPr id="162" name="Rectangle: Rounded Corners 160">
            <a:extLst>
              <a:ext uri="{FF2B5EF4-FFF2-40B4-BE49-F238E27FC236}">
                <a16:creationId xmlns:a16="http://schemas.microsoft.com/office/drawing/2014/main" id="{686B9027-29E9-4024-938E-43D222270C9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24</a:t>
            </a:r>
          </a:p>
        </p:txBody>
      </p:sp>
      <p:sp>
        <p:nvSpPr>
          <p:cNvPr id="163" name="Rectangle: Rounded Corners 161">
            <a:extLst>
              <a:ext uri="{FF2B5EF4-FFF2-40B4-BE49-F238E27FC236}">
                <a16:creationId xmlns:a16="http://schemas.microsoft.com/office/drawing/2014/main" id="{113214FA-CCEC-44B9-AB7B-04B9495DBC8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23</a:t>
            </a:r>
          </a:p>
        </p:txBody>
      </p:sp>
      <p:sp>
        <p:nvSpPr>
          <p:cNvPr id="164" name="Rectangle: Rounded Corners 162">
            <a:extLst>
              <a:ext uri="{FF2B5EF4-FFF2-40B4-BE49-F238E27FC236}">
                <a16:creationId xmlns:a16="http://schemas.microsoft.com/office/drawing/2014/main" id="{C0B71CE7-26B1-4AB8-8849-F5D19A608F6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22</a:t>
            </a:r>
          </a:p>
        </p:txBody>
      </p:sp>
      <p:sp>
        <p:nvSpPr>
          <p:cNvPr id="165" name="Rectangle: Rounded Corners 163">
            <a:extLst>
              <a:ext uri="{FF2B5EF4-FFF2-40B4-BE49-F238E27FC236}">
                <a16:creationId xmlns:a16="http://schemas.microsoft.com/office/drawing/2014/main" id="{4F517DE3-294F-4F4B-B100-095C056E80E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21</a:t>
            </a:r>
          </a:p>
        </p:txBody>
      </p:sp>
      <p:sp>
        <p:nvSpPr>
          <p:cNvPr id="166" name="Rectangle: Rounded Corners 164">
            <a:extLst>
              <a:ext uri="{FF2B5EF4-FFF2-40B4-BE49-F238E27FC236}">
                <a16:creationId xmlns:a16="http://schemas.microsoft.com/office/drawing/2014/main" id="{56EE57BA-F071-465B-A36D-330D9653E57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20</a:t>
            </a:r>
          </a:p>
        </p:txBody>
      </p:sp>
      <p:sp>
        <p:nvSpPr>
          <p:cNvPr id="167" name="Rectangle: Rounded Corners 165">
            <a:extLst>
              <a:ext uri="{FF2B5EF4-FFF2-40B4-BE49-F238E27FC236}">
                <a16:creationId xmlns:a16="http://schemas.microsoft.com/office/drawing/2014/main" id="{DBA8F11A-01F2-42AE-B4C7-224205CFE01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19</a:t>
            </a:r>
          </a:p>
        </p:txBody>
      </p:sp>
      <p:sp>
        <p:nvSpPr>
          <p:cNvPr id="168" name="Rectangle: Rounded Corners 166">
            <a:extLst>
              <a:ext uri="{FF2B5EF4-FFF2-40B4-BE49-F238E27FC236}">
                <a16:creationId xmlns:a16="http://schemas.microsoft.com/office/drawing/2014/main" id="{68F97C3A-BC6D-4838-AA2E-B8D4EA0DD16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18</a:t>
            </a:r>
          </a:p>
        </p:txBody>
      </p:sp>
      <p:sp>
        <p:nvSpPr>
          <p:cNvPr id="169" name="Rectangle: Rounded Corners 167">
            <a:extLst>
              <a:ext uri="{FF2B5EF4-FFF2-40B4-BE49-F238E27FC236}">
                <a16:creationId xmlns:a16="http://schemas.microsoft.com/office/drawing/2014/main" id="{499B0D9E-C4E4-46EF-9FE6-463564972FF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17</a:t>
            </a:r>
          </a:p>
        </p:txBody>
      </p:sp>
      <p:sp>
        <p:nvSpPr>
          <p:cNvPr id="170" name="Rectangle: Rounded Corners 168">
            <a:extLst>
              <a:ext uri="{FF2B5EF4-FFF2-40B4-BE49-F238E27FC236}">
                <a16:creationId xmlns:a16="http://schemas.microsoft.com/office/drawing/2014/main" id="{1231150D-3145-4F76-B57B-BC7C636068D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16</a:t>
            </a:r>
          </a:p>
        </p:txBody>
      </p:sp>
      <p:sp>
        <p:nvSpPr>
          <p:cNvPr id="171" name="Rectangle: Rounded Corners 169">
            <a:extLst>
              <a:ext uri="{FF2B5EF4-FFF2-40B4-BE49-F238E27FC236}">
                <a16:creationId xmlns:a16="http://schemas.microsoft.com/office/drawing/2014/main" id="{0B91E6A0-8D6E-49C5-B10B-BB1CF37B81A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15</a:t>
            </a:r>
          </a:p>
        </p:txBody>
      </p:sp>
      <p:sp>
        <p:nvSpPr>
          <p:cNvPr id="172" name="Rectangle: Rounded Corners 170">
            <a:extLst>
              <a:ext uri="{FF2B5EF4-FFF2-40B4-BE49-F238E27FC236}">
                <a16:creationId xmlns:a16="http://schemas.microsoft.com/office/drawing/2014/main" id="{38026127-711B-435B-94DE-DB6E149DC71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14</a:t>
            </a:r>
          </a:p>
        </p:txBody>
      </p:sp>
      <p:sp>
        <p:nvSpPr>
          <p:cNvPr id="173" name="Rectangle: Rounded Corners 171">
            <a:extLst>
              <a:ext uri="{FF2B5EF4-FFF2-40B4-BE49-F238E27FC236}">
                <a16:creationId xmlns:a16="http://schemas.microsoft.com/office/drawing/2014/main" id="{C14C8319-0B3A-487C-9EE4-F983C356254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13</a:t>
            </a:r>
          </a:p>
        </p:txBody>
      </p:sp>
      <p:sp>
        <p:nvSpPr>
          <p:cNvPr id="174" name="Rectangle: Rounded Corners 172">
            <a:extLst>
              <a:ext uri="{FF2B5EF4-FFF2-40B4-BE49-F238E27FC236}">
                <a16:creationId xmlns:a16="http://schemas.microsoft.com/office/drawing/2014/main" id="{E9E2E2C0-B1DF-479D-9546-086E854B4CD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12</a:t>
            </a:r>
          </a:p>
        </p:txBody>
      </p:sp>
      <p:sp>
        <p:nvSpPr>
          <p:cNvPr id="175" name="Rectangle: Rounded Corners 173">
            <a:extLst>
              <a:ext uri="{FF2B5EF4-FFF2-40B4-BE49-F238E27FC236}">
                <a16:creationId xmlns:a16="http://schemas.microsoft.com/office/drawing/2014/main" id="{9C4BF873-A821-4628-97A8-D059937CAAF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11</a:t>
            </a:r>
          </a:p>
        </p:txBody>
      </p:sp>
      <p:sp>
        <p:nvSpPr>
          <p:cNvPr id="176" name="Rectangle: Rounded Corners 174">
            <a:extLst>
              <a:ext uri="{FF2B5EF4-FFF2-40B4-BE49-F238E27FC236}">
                <a16:creationId xmlns:a16="http://schemas.microsoft.com/office/drawing/2014/main" id="{52691D40-8C0E-4667-A610-1C54EA7D9EE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10</a:t>
            </a:r>
          </a:p>
        </p:txBody>
      </p:sp>
      <p:sp>
        <p:nvSpPr>
          <p:cNvPr id="177" name="Rectangle: Rounded Corners 175">
            <a:extLst>
              <a:ext uri="{FF2B5EF4-FFF2-40B4-BE49-F238E27FC236}">
                <a16:creationId xmlns:a16="http://schemas.microsoft.com/office/drawing/2014/main" id="{93E9F58F-BEA1-46C8-883A-2E2D092369E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09</a:t>
            </a:r>
          </a:p>
        </p:txBody>
      </p:sp>
      <p:sp>
        <p:nvSpPr>
          <p:cNvPr id="178" name="Rectangle: Rounded Corners 176">
            <a:extLst>
              <a:ext uri="{FF2B5EF4-FFF2-40B4-BE49-F238E27FC236}">
                <a16:creationId xmlns:a16="http://schemas.microsoft.com/office/drawing/2014/main" id="{23D056EC-DD40-48B3-8FE2-2B7113C71C1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08</a:t>
            </a:r>
          </a:p>
        </p:txBody>
      </p:sp>
      <p:sp>
        <p:nvSpPr>
          <p:cNvPr id="179" name="Rectangle: Rounded Corners 177">
            <a:extLst>
              <a:ext uri="{FF2B5EF4-FFF2-40B4-BE49-F238E27FC236}">
                <a16:creationId xmlns:a16="http://schemas.microsoft.com/office/drawing/2014/main" id="{90370E08-2678-4A2F-B297-15FB23DDD29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07</a:t>
            </a:r>
          </a:p>
        </p:txBody>
      </p:sp>
      <p:sp>
        <p:nvSpPr>
          <p:cNvPr id="180" name="Rectangle: Rounded Corners 178">
            <a:extLst>
              <a:ext uri="{FF2B5EF4-FFF2-40B4-BE49-F238E27FC236}">
                <a16:creationId xmlns:a16="http://schemas.microsoft.com/office/drawing/2014/main" id="{68B8FE45-45C7-4981-AAA5-E349D81F302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06</a:t>
            </a:r>
          </a:p>
        </p:txBody>
      </p:sp>
      <p:sp>
        <p:nvSpPr>
          <p:cNvPr id="181" name="Rectangle: Rounded Corners 179">
            <a:extLst>
              <a:ext uri="{FF2B5EF4-FFF2-40B4-BE49-F238E27FC236}">
                <a16:creationId xmlns:a16="http://schemas.microsoft.com/office/drawing/2014/main" id="{3F153729-FDBD-4EB4-AE34-FE8FDA2B9D2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05</a:t>
            </a:r>
          </a:p>
        </p:txBody>
      </p:sp>
      <p:sp>
        <p:nvSpPr>
          <p:cNvPr id="182" name="Rectangle: Rounded Corners 180">
            <a:extLst>
              <a:ext uri="{FF2B5EF4-FFF2-40B4-BE49-F238E27FC236}">
                <a16:creationId xmlns:a16="http://schemas.microsoft.com/office/drawing/2014/main" id="{C504947B-95BA-4E4E-806B-E6908ED53E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04</a:t>
            </a:r>
          </a:p>
        </p:txBody>
      </p:sp>
      <p:sp>
        <p:nvSpPr>
          <p:cNvPr id="183" name="Rectangle: Rounded Corners 181">
            <a:extLst>
              <a:ext uri="{FF2B5EF4-FFF2-40B4-BE49-F238E27FC236}">
                <a16:creationId xmlns:a16="http://schemas.microsoft.com/office/drawing/2014/main" id="{FA2AE9AA-DF6C-4198-8070-BE28C33BC93B}"/>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03</a:t>
            </a:r>
          </a:p>
        </p:txBody>
      </p:sp>
      <p:sp>
        <p:nvSpPr>
          <p:cNvPr id="184" name="Rectangle: Rounded Corners 182">
            <a:extLst>
              <a:ext uri="{FF2B5EF4-FFF2-40B4-BE49-F238E27FC236}">
                <a16:creationId xmlns:a16="http://schemas.microsoft.com/office/drawing/2014/main" id="{5574E918-FCCF-4F5A-8338-F0195D48D322}"/>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02</a:t>
            </a:r>
          </a:p>
        </p:txBody>
      </p:sp>
      <p:sp>
        <p:nvSpPr>
          <p:cNvPr id="185" name="Rectangle: Rounded Corners 183">
            <a:extLst>
              <a:ext uri="{FF2B5EF4-FFF2-40B4-BE49-F238E27FC236}">
                <a16:creationId xmlns:a16="http://schemas.microsoft.com/office/drawing/2014/main" id="{84498586-260B-44AC-9119-279CD8106F7A}"/>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01</a:t>
            </a:r>
          </a:p>
        </p:txBody>
      </p:sp>
      <p:sp>
        <p:nvSpPr>
          <p:cNvPr id="186" name="Rectangle: Rounded Corners 184">
            <a:extLst>
              <a:ext uri="{FF2B5EF4-FFF2-40B4-BE49-F238E27FC236}">
                <a16:creationId xmlns:a16="http://schemas.microsoft.com/office/drawing/2014/main" id="{07059D34-D489-4C48-9C01-029A2E8240D4}"/>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00</a:t>
            </a:r>
          </a:p>
        </p:txBody>
      </p:sp>
      <p:sp>
        <p:nvSpPr>
          <p:cNvPr id="187" name="Rectangle: Rounded Corners 186">
            <a:extLst>
              <a:ext uri="{FF2B5EF4-FFF2-40B4-BE49-F238E27FC236}">
                <a16:creationId xmlns:a16="http://schemas.microsoft.com/office/drawing/2014/main" id="{09BD8570-F3EE-4550-91DC-3636FF64E440}"/>
              </a:ext>
            </a:extLst>
          </p:cNvPr>
          <p:cNvSpPr/>
          <p:nvPr/>
        </p:nvSpPr>
        <p:spPr>
          <a:xfrm>
            <a:off x="7642573" y="280361"/>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203" name="Rectangle 202"/>
          <p:cNvSpPr/>
          <p:nvPr/>
        </p:nvSpPr>
        <p:spPr>
          <a:xfrm>
            <a:off x="762000" y="973740"/>
            <a:ext cx="6019800" cy="707886"/>
          </a:xfrm>
          <a:prstGeom prst="rect">
            <a:avLst/>
          </a:prstGeom>
        </p:spPr>
        <p:txBody>
          <a:bodyPr wrap="square">
            <a:spAutoFit/>
          </a:bodyPr>
          <a:lstStyle/>
          <a:p>
            <a:pPr algn="ctr"/>
            <a:r>
              <a:rPr lang="en-US" sz="4000" b="1" dirty="0">
                <a:solidFill>
                  <a:srgbClr val="FF0000"/>
                </a:solidFill>
                <a:cs typeface="Times New Roman" pitchFamily="18" charset="0"/>
              </a:rPr>
              <a:t>THẢO LUẬN</a:t>
            </a:r>
          </a:p>
        </p:txBody>
      </p:sp>
      <p:sp>
        <p:nvSpPr>
          <p:cNvPr id="2" name="Rectangle 1"/>
          <p:cNvSpPr/>
          <p:nvPr/>
        </p:nvSpPr>
        <p:spPr>
          <a:xfrm>
            <a:off x="0" y="1517465"/>
            <a:ext cx="7924800" cy="523220"/>
          </a:xfrm>
          <a:prstGeom prst="rect">
            <a:avLst/>
          </a:prstGeom>
        </p:spPr>
        <p:txBody>
          <a:bodyPr wrap="square">
            <a:spAutoFit/>
          </a:bodyPr>
          <a:lstStyle/>
          <a:p>
            <a:pPr algn="just"/>
            <a:r>
              <a:rPr lang="en-US" sz="2800" dirty="0" err="1">
                <a:solidFill>
                  <a:srgbClr val="0000CC"/>
                </a:solidFill>
                <a:cs typeface="Times New Roman" pitchFamily="18" charset="0"/>
              </a:rPr>
              <a:t>Hoạt</a:t>
            </a:r>
            <a:r>
              <a:rPr lang="en-US" sz="2800" dirty="0">
                <a:solidFill>
                  <a:srgbClr val="0000CC"/>
                </a:solidFill>
                <a:cs typeface="Times New Roman" pitchFamily="18" charset="0"/>
              </a:rPr>
              <a:t> </a:t>
            </a:r>
            <a:r>
              <a:rPr lang="en-US" sz="2800" dirty="0" err="1">
                <a:solidFill>
                  <a:srgbClr val="0000CC"/>
                </a:solidFill>
                <a:cs typeface="Times New Roman" pitchFamily="18" charset="0"/>
              </a:rPr>
              <a:t>động</a:t>
            </a:r>
            <a:r>
              <a:rPr lang="en-US" sz="2800" dirty="0">
                <a:solidFill>
                  <a:srgbClr val="0000CC"/>
                </a:solidFill>
                <a:cs typeface="Times New Roman" pitchFamily="18" charset="0"/>
              </a:rPr>
              <a:t> </a:t>
            </a:r>
            <a:r>
              <a:rPr lang="en-US" sz="2800" dirty="0" err="1">
                <a:solidFill>
                  <a:srgbClr val="0000CC"/>
                </a:solidFill>
                <a:cs typeface="Times New Roman" pitchFamily="18" charset="0"/>
              </a:rPr>
              <a:t>nhóm</a:t>
            </a:r>
            <a:r>
              <a:rPr lang="en-US" sz="2800" dirty="0">
                <a:solidFill>
                  <a:srgbClr val="0000CC"/>
                </a:solidFill>
                <a:cs typeface="Times New Roman" pitchFamily="18" charset="0"/>
              </a:rPr>
              <a:t> </a:t>
            </a:r>
            <a:r>
              <a:rPr lang="en-US" sz="2800" dirty="0" err="1">
                <a:solidFill>
                  <a:srgbClr val="0000CC"/>
                </a:solidFill>
                <a:cs typeface="Times New Roman" pitchFamily="18" charset="0"/>
              </a:rPr>
              <a:t>trong</a:t>
            </a:r>
            <a:r>
              <a:rPr lang="en-US" sz="2800" dirty="0">
                <a:solidFill>
                  <a:srgbClr val="0000CC"/>
                </a:solidFill>
                <a:cs typeface="Times New Roman" pitchFamily="18" charset="0"/>
              </a:rPr>
              <a:t> 3p </a:t>
            </a:r>
            <a:r>
              <a:rPr lang="en-US" sz="2800" dirty="0" err="1">
                <a:solidFill>
                  <a:srgbClr val="0000CC"/>
                </a:solidFill>
                <a:cs typeface="Times New Roman" pitchFamily="18" charset="0"/>
              </a:rPr>
              <a:t>thực</a:t>
            </a:r>
            <a:r>
              <a:rPr lang="en-US" sz="2800" dirty="0">
                <a:solidFill>
                  <a:srgbClr val="0000CC"/>
                </a:solidFill>
                <a:cs typeface="Times New Roman" pitchFamily="18" charset="0"/>
              </a:rPr>
              <a:t> </a:t>
            </a:r>
            <a:r>
              <a:rPr lang="en-US" sz="2800" dirty="0" err="1">
                <a:solidFill>
                  <a:srgbClr val="0000CC"/>
                </a:solidFill>
                <a:cs typeface="Times New Roman" pitchFamily="18" charset="0"/>
              </a:rPr>
              <a:t>hiện</a:t>
            </a:r>
            <a:r>
              <a:rPr lang="en-US" sz="2800" dirty="0">
                <a:solidFill>
                  <a:srgbClr val="0000CC"/>
                </a:solidFill>
                <a:cs typeface="Times New Roman" pitchFamily="18" charset="0"/>
              </a:rPr>
              <a:t> </a:t>
            </a:r>
            <a:r>
              <a:rPr lang="en-US" sz="2800" dirty="0" err="1">
                <a:solidFill>
                  <a:srgbClr val="0000CC"/>
                </a:solidFill>
                <a:cs typeface="Times New Roman" pitchFamily="18" charset="0"/>
              </a:rPr>
              <a:t>yêu</a:t>
            </a:r>
            <a:r>
              <a:rPr lang="en-US" sz="2800" dirty="0">
                <a:solidFill>
                  <a:srgbClr val="0000CC"/>
                </a:solidFill>
                <a:cs typeface="Times New Roman" pitchFamily="18" charset="0"/>
              </a:rPr>
              <a:t> </a:t>
            </a:r>
            <a:r>
              <a:rPr lang="en-US" sz="2800" dirty="0" err="1">
                <a:solidFill>
                  <a:srgbClr val="0000CC"/>
                </a:solidFill>
                <a:cs typeface="Times New Roman" pitchFamily="18" charset="0"/>
              </a:rPr>
              <a:t>cầu</a:t>
            </a:r>
            <a:r>
              <a:rPr lang="en-US" sz="2800" dirty="0">
                <a:solidFill>
                  <a:srgbClr val="0000CC"/>
                </a:solidFill>
                <a:cs typeface="Times New Roman" pitchFamily="18" charset="0"/>
              </a:rPr>
              <a:t> </a:t>
            </a:r>
            <a:r>
              <a:rPr lang="en-US" sz="2800" dirty="0" err="1">
                <a:solidFill>
                  <a:srgbClr val="0000CC"/>
                </a:solidFill>
                <a:cs typeface="Times New Roman" pitchFamily="18" charset="0"/>
              </a:rPr>
              <a:t>bài</a:t>
            </a:r>
            <a:r>
              <a:rPr lang="en-US" sz="2800" dirty="0">
                <a:solidFill>
                  <a:srgbClr val="0000CC"/>
                </a:solidFill>
                <a:cs typeface="Times New Roman" pitchFamily="18" charset="0"/>
              </a:rPr>
              <a:t> 1:</a:t>
            </a:r>
          </a:p>
        </p:txBody>
      </p:sp>
      <p:sp>
        <p:nvSpPr>
          <p:cNvPr id="3" name="Rectangle 2"/>
          <p:cNvSpPr/>
          <p:nvPr/>
        </p:nvSpPr>
        <p:spPr>
          <a:xfrm>
            <a:off x="76200" y="2400134"/>
            <a:ext cx="11658600" cy="1815882"/>
          </a:xfrm>
          <a:prstGeom prst="rect">
            <a:avLst/>
          </a:prstGeom>
        </p:spPr>
        <p:txBody>
          <a:bodyPr wrap="square">
            <a:spAutoFit/>
          </a:bodyPr>
          <a:lstStyle/>
          <a:p>
            <a:pPr algn="ctr"/>
            <a:r>
              <a:rPr lang="en-US" sz="2800" b="1">
                <a:solidFill>
                  <a:srgbClr val="0000CC"/>
                </a:solidFill>
                <a:cs typeface="Times New Roman" pitchFamily="18" charset="0"/>
              </a:rPr>
              <a:t>Bài 1: </a:t>
            </a:r>
          </a:p>
          <a:p>
            <a:pPr algn="just"/>
            <a:r>
              <a:rPr lang="en-US" sz="2800">
                <a:solidFill>
                  <a:srgbClr val="0000CC"/>
                </a:solidFill>
                <a:cs typeface="Times New Roman" pitchFamily="18" charset="0"/>
              </a:rPr>
              <a:t>Sử dụng cấu trúc lặp và rẽ nhánh, em hãy viết nhóm lệnh điều khiển nhân vật Robot đi trong mê cung bằng các phím mũi tên và khi Robot chạm phải tường của mê cung thì sẽ xuất hiện thông báo “Bạn không thể đi được”</a:t>
            </a:r>
            <a:endParaRPr lang="en-US" sz="2800" dirty="0">
              <a:solidFill>
                <a:srgbClr val="0000CC"/>
              </a:solidFill>
              <a:cs typeface="Times New Roman" pitchFamily="18" charset="0"/>
            </a:endParaRPr>
          </a:p>
        </p:txBody>
      </p:sp>
      <p:sp>
        <p:nvSpPr>
          <p:cNvPr id="4" name="Rectangle 3"/>
          <p:cNvSpPr/>
          <p:nvPr/>
        </p:nvSpPr>
        <p:spPr>
          <a:xfrm>
            <a:off x="228600" y="4595581"/>
            <a:ext cx="11506200" cy="1815882"/>
          </a:xfrm>
          <a:prstGeom prst="rect">
            <a:avLst/>
          </a:prstGeom>
        </p:spPr>
        <p:txBody>
          <a:bodyPr wrap="square">
            <a:spAutoFit/>
          </a:bodyPr>
          <a:lstStyle/>
          <a:p>
            <a:pPr algn="ctr"/>
            <a:r>
              <a:rPr lang="en-US" sz="2800" b="1">
                <a:solidFill>
                  <a:srgbClr val="0000CC"/>
                </a:solidFill>
                <a:cs typeface="Times New Roman" pitchFamily="18" charset="0"/>
              </a:rPr>
              <a:t>Hướng dẫn: </a:t>
            </a:r>
          </a:p>
          <a:p>
            <a:r>
              <a:rPr lang="en-US" sz="2800">
                <a:solidFill>
                  <a:srgbClr val="0000CC"/>
                </a:solidFill>
                <a:cs typeface="Times New Roman" pitchFamily="18" charset="0"/>
              </a:rPr>
              <a:t>Vào trang web </a:t>
            </a:r>
          </a:p>
          <a:p>
            <a:r>
              <a:rPr lang="en-US" sz="2800">
                <a:solidFill>
                  <a:srgbClr val="0000CC"/>
                </a:solidFill>
                <a:cs typeface="Times New Roman" pitchFamily="18" charset="0"/>
              </a:rPr>
              <a:t>https://www.mazegenerator.net/ tải hình ảnh mê cung dạng PNG xuống tải phông nền mê cung</a:t>
            </a:r>
            <a:endParaRPr lang="en-US" sz="2800" dirty="0">
              <a:solidFill>
                <a:srgbClr val="0000CC"/>
              </a:solidFill>
              <a:cs typeface="Times New Roman" pitchFamily="18" charset="0"/>
            </a:endParaRPr>
          </a:p>
        </p:txBody>
      </p:sp>
      <p:sp>
        <p:nvSpPr>
          <p:cNvPr id="189" name="Text Box 9">
            <a:extLst>
              <a:ext uri="{FF2B5EF4-FFF2-40B4-BE49-F238E27FC236}">
                <a16:creationId xmlns:a16="http://schemas.microsoft.com/office/drawing/2014/main" id="{728FDD5B-00A3-46C3-84AC-3F2EDEFF7660}"/>
              </a:ext>
            </a:extLst>
          </p:cNvPr>
          <p:cNvSpPr txBox="1">
            <a:spLocks noChangeArrowheads="1"/>
          </p:cNvSpPr>
          <p:nvPr/>
        </p:nvSpPr>
        <p:spPr bwMode="auto">
          <a:xfrm>
            <a:off x="-92488" y="-197230"/>
            <a:ext cx="548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dirty="0">
                <a:solidFill>
                  <a:srgbClr val="FF0000"/>
                </a:solidFill>
                <a:cs typeface="Times New Roman" pitchFamily="18" charset="0"/>
              </a:rPr>
              <a:t>LUYỆN TẬP</a:t>
            </a:r>
          </a:p>
        </p:txBody>
      </p:sp>
    </p:spTree>
    <p:extLst>
      <p:ext uri="{BB962C8B-B14F-4D97-AF65-F5344CB8AC3E}">
        <p14:creationId xmlns:p14="http://schemas.microsoft.com/office/powerpoint/2010/main" val="21377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89"/>
                                        </p:tgtEl>
                                        <p:attrNameLst>
                                          <p:attrName>style.visibility</p:attrName>
                                        </p:attrNameLst>
                                      </p:cBhvr>
                                      <p:to>
                                        <p:strVal val="visible"/>
                                      </p:to>
                                    </p:set>
                                    <p:anim calcmode="lin" valueType="num">
                                      <p:cBhvr>
                                        <p:cTn id="17" dur="500" fill="hold"/>
                                        <p:tgtEl>
                                          <p:spTgt spid="189"/>
                                        </p:tgtEl>
                                        <p:attrNameLst>
                                          <p:attrName>ppt_w</p:attrName>
                                        </p:attrNameLst>
                                      </p:cBhvr>
                                      <p:tavLst>
                                        <p:tav tm="0">
                                          <p:val>
                                            <p:fltVal val="0"/>
                                          </p:val>
                                        </p:tav>
                                        <p:tav tm="100000">
                                          <p:val>
                                            <p:strVal val="#ppt_w"/>
                                          </p:val>
                                        </p:tav>
                                      </p:tavLst>
                                    </p:anim>
                                    <p:anim calcmode="lin" valueType="num">
                                      <p:cBhvr>
                                        <p:cTn id="18" dur="500" fill="hold"/>
                                        <p:tgtEl>
                                          <p:spTgt spid="189"/>
                                        </p:tgtEl>
                                        <p:attrNameLst>
                                          <p:attrName>ppt_h</p:attrName>
                                        </p:attrNameLst>
                                      </p:cBhvr>
                                      <p:tavLst>
                                        <p:tav tm="0">
                                          <p:val>
                                            <p:fltVal val="0"/>
                                          </p:val>
                                        </p:tav>
                                        <p:tav tm="100000">
                                          <p:val>
                                            <p:strVal val="#ppt_h"/>
                                          </p:val>
                                        </p:tav>
                                      </p:tavLst>
                                    </p:anim>
                                    <p:animEffect transition="in" filter="fade">
                                      <p:cBhvr>
                                        <p:cTn id="19"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999"/>
                                          </p:stCondLst>
                                        </p:cTn>
                                        <p:tgtEl>
                                          <p:spTgt spid="6"/>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0"/>
                                  </p:stCondLst>
                                  <p:childTnLst>
                                    <p:set>
                                      <p:cBhvr>
                                        <p:cTn id="31" dur="1" fill="hold">
                                          <p:stCondLst>
                                            <p:cond delay="999"/>
                                          </p:stCondLst>
                                        </p:cTn>
                                        <p:tgtEl>
                                          <p:spTgt spid="7"/>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grpId="0" nodeType="afterEffect">
                                  <p:stCondLst>
                                    <p:cond delay="0"/>
                                  </p:stCondLst>
                                  <p:childTnLst>
                                    <p:set>
                                      <p:cBhvr>
                                        <p:cTn id="34" dur="1" fill="hold">
                                          <p:stCondLst>
                                            <p:cond delay="999"/>
                                          </p:stCondLst>
                                        </p:cTn>
                                        <p:tgtEl>
                                          <p:spTgt spid="8"/>
                                        </p:tgtEl>
                                        <p:attrNameLst>
                                          <p:attrName>style.visibility</p:attrName>
                                        </p:attrNameLst>
                                      </p:cBhvr>
                                      <p:to>
                                        <p:strVal val="visible"/>
                                      </p:to>
                                    </p:set>
                                  </p:childTnLst>
                                </p:cTn>
                              </p:par>
                            </p:childTnLst>
                          </p:cTn>
                        </p:par>
                        <p:par>
                          <p:cTn id="35" fill="hold">
                            <p:stCondLst>
                              <p:cond delay="3500"/>
                            </p:stCondLst>
                            <p:childTnLst>
                              <p:par>
                                <p:cTn id="36" presetID="1" presetClass="entr" presetSubtype="0" fill="hold" grpId="0" nodeType="afterEffect">
                                  <p:stCondLst>
                                    <p:cond delay="0"/>
                                  </p:stCondLst>
                                  <p:childTnLst>
                                    <p:set>
                                      <p:cBhvr>
                                        <p:cTn id="37" dur="1" fill="hold">
                                          <p:stCondLst>
                                            <p:cond delay="999"/>
                                          </p:stCondLst>
                                        </p:cTn>
                                        <p:tgtEl>
                                          <p:spTgt spid="9"/>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0"/>
                                  </p:stCondLst>
                                  <p:childTnLst>
                                    <p:set>
                                      <p:cBhvr>
                                        <p:cTn id="40" dur="1" fill="hold">
                                          <p:stCondLst>
                                            <p:cond delay="999"/>
                                          </p:stCondLst>
                                        </p:cTn>
                                        <p:tgtEl>
                                          <p:spTgt spid="10"/>
                                        </p:tgtEl>
                                        <p:attrNameLst>
                                          <p:attrName>style.visibility</p:attrName>
                                        </p:attrNameLst>
                                      </p:cBhvr>
                                      <p:to>
                                        <p:strVal val="visible"/>
                                      </p:to>
                                    </p:set>
                                  </p:childTnLst>
                                </p:cTn>
                              </p:par>
                            </p:childTnLst>
                          </p:cTn>
                        </p:par>
                        <p:par>
                          <p:cTn id="41" fill="hold">
                            <p:stCondLst>
                              <p:cond delay="5500"/>
                            </p:stCondLst>
                            <p:childTnLst>
                              <p:par>
                                <p:cTn id="42" presetID="1" presetClass="entr" presetSubtype="0" fill="hold" grpId="0" nodeType="afterEffect">
                                  <p:stCondLst>
                                    <p:cond delay="0"/>
                                  </p:stCondLst>
                                  <p:childTnLst>
                                    <p:set>
                                      <p:cBhvr>
                                        <p:cTn id="43" dur="1" fill="hold">
                                          <p:stCondLst>
                                            <p:cond delay="999"/>
                                          </p:stCondLst>
                                        </p:cTn>
                                        <p:tgtEl>
                                          <p:spTgt spid="11"/>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0"/>
                                  </p:stCondLst>
                                  <p:childTnLst>
                                    <p:set>
                                      <p:cBhvr>
                                        <p:cTn id="46" dur="1" fill="hold">
                                          <p:stCondLst>
                                            <p:cond delay="999"/>
                                          </p:stCondLst>
                                        </p:cTn>
                                        <p:tgtEl>
                                          <p:spTgt spid="12"/>
                                        </p:tgtEl>
                                        <p:attrNameLst>
                                          <p:attrName>style.visibility</p:attrName>
                                        </p:attrNameLst>
                                      </p:cBhvr>
                                      <p:to>
                                        <p:strVal val="visible"/>
                                      </p:to>
                                    </p:set>
                                  </p:childTnLst>
                                </p:cTn>
                              </p:par>
                            </p:childTnLst>
                          </p:cTn>
                        </p:par>
                        <p:par>
                          <p:cTn id="47" fill="hold">
                            <p:stCondLst>
                              <p:cond delay="7500"/>
                            </p:stCondLst>
                            <p:childTnLst>
                              <p:par>
                                <p:cTn id="48" presetID="1" presetClass="entr" presetSubtype="0" fill="hold" grpId="0" nodeType="afterEffect">
                                  <p:stCondLst>
                                    <p:cond delay="0"/>
                                  </p:stCondLst>
                                  <p:childTnLst>
                                    <p:set>
                                      <p:cBhvr>
                                        <p:cTn id="49" dur="1" fill="hold">
                                          <p:stCondLst>
                                            <p:cond delay="999"/>
                                          </p:stCondLst>
                                        </p:cTn>
                                        <p:tgtEl>
                                          <p:spTgt spid="13"/>
                                        </p:tgtEl>
                                        <p:attrNameLst>
                                          <p:attrName>style.visibility</p:attrName>
                                        </p:attrNameLst>
                                      </p:cBhvr>
                                      <p:to>
                                        <p:strVal val="visible"/>
                                      </p:to>
                                    </p:set>
                                  </p:childTnLst>
                                </p:cTn>
                              </p:par>
                            </p:childTnLst>
                          </p:cTn>
                        </p:par>
                        <p:par>
                          <p:cTn id="50" fill="hold">
                            <p:stCondLst>
                              <p:cond delay="8500"/>
                            </p:stCondLst>
                            <p:childTnLst>
                              <p:par>
                                <p:cTn id="51" presetID="1" presetClass="entr" presetSubtype="0" fill="hold" grpId="0" nodeType="afterEffect">
                                  <p:stCondLst>
                                    <p:cond delay="0"/>
                                  </p:stCondLst>
                                  <p:childTnLst>
                                    <p:set>
                                      <p:cBhvr>
                                        <p:cTn id="52" dur="1" fill="hold">
                                          <p:stCondLst>
                                            <p:cond delay="999"/>
                                          </p:stCondLst>
                                        </p:cTn>
                                        <p:tgtEl>
                                          <p:spTgt spid="14"/>
                                        </p:tgtEl>
                                        <p:attrNameLst>
                                          <p:attrName>style.visibility</p:attrName>
                                        </p:attrNameLst>
                                      </p:cBhvr>
                                      <p:to>
                                        <p:strVal val="visible"/>
                                      </p:to>
                                    </p:set>
                                  </p:childTnLst>
                                </p:cTn>
                              </p:par>
                            </p:childTnLst>
                          </p:cTn>
                        </p:par>
                        <p:par>
                          <p:cTn id="53" fill="hold">
                            <p:stCondLst>
                              <p:cond delay="9500"/>
                            </p:stCondLst>
                            <p:childTnLst>
                              <p:par>
                                <p:cTn id="54" presetID="1" presetClass="entr" presetSubtype="0" fill="hold" grpId="0" nodeType="afterEffect">
                                  <p:stCondLst>
                                    <p:cond delay="0"/>
                                  </p:stCondLst>
                                  <p:childTnLst>
                                    <p:set>
                                      <p:cBhvr>
                                        <p:cTn id="55" dur="1" fill="hold">
                                          <p:stCondLst>
                                            <p:cond delay="999"/>
                                          </p:stCondLst>
                                        </p:cTn>
                                        <p:tgtEl>
                                          <p:spTgt spid="15"/>
                                        </p:tgtEl>
                                        <p:attrNameLst>
                                          <p:attrName>style.visibility</p:attrName>
                                        </p:attrNameLst>
                                      </p:cBhvr>
                                      <p:to>
                                        <p:strVal val="visible"/>
                                      </p:to>
                                    </p:set>
                                  </p:childTnLst>
                                </p:cTn>
                              </p:par>
                            </p:childTnLst>
                          </p:cTn>
                        </p:par>
                        <p:par>
                          <p:cTn id="56" fill="hold">
                            <p:stCondLst>
                              <p:cond delay="10500"/>
                            </p:stCondLst>
                            <p:childTnLst>
                              <p:par>
                                <p:cTn id="57" presetID="1" presetClass="entr" presetSubtype="0" fill="hold" grpId="0" nodeType="afterEffect">
                                  <p:stCondLst>
                                    <p:cond delay="0"/>
                                  </p:stCondLst>
                                  <p:childTnLst>
                                    <p:set>
                                      <p:cBhvr>
                                        <p:cTn id="58" dur="1" fill="hold">
                                          <p:stCondLst>
                                            <p:cond delay="999"/>
                                          </p:stCondLst>
                                        </p:cTn>
                                        <p:tgtEl>
                                          <p:spTgt spid="16"/>
                                        </p:tgtEl>
                                        <p:attrNameLst>
                                          <p:attrName>style.visibility</p:attrName>
                                        </p:attrNameLst>
                                      </p:cBhvr>
                                      <p:to>
                                        <p:strVal val="visible"/>
                                      </p:to>
                                    </p:set>
                                  </p:childTnLst>
                                </p:cTn>
                              </p:par>
                            </p:childTnLst>
                          </p:cTn>
                        </p:par>
                        <p:par>
                          <p:cTn id="59" fill="hold">
                            <p:stCondLst>
                              <p:cond delay="11500"/>
                            </p:stCondLst>
                            <p:childTnLst>
                              <p:par>
                                <p:cTn id="60" presetID="1" presetClass="entr" presetSubtype="0" fill="hold" grpId="0" nodeType="afterEffect">
                                  <p:stCondLst>
                                    <p:cond delay="0"/>
                                  </p:stCondLst>
                                  <p:childTnLst>
                                    <p:set>
                                      <p:cBhvr>
                                        <p:cTn id="61" dur="1" fill="hold">
                                          <p:stCondLst>
                                            <p:cond delay="999"/>
                                          </p:stCondLst>
                                        </p:cTn>
                                        <p:tgtEl>
                                          <p:spTgt spid="17"/>
                                        </p:tgtEl>
                                        <p:attrNameLst>
                                          <p:attrName>style.visibility</p:attrName>
                                        </p:attrNameLst>
                                      </p:cBhvr>
                                      <p:to>
                                        <p:strVal val="visible"/>
                                      </p:to>
                                    </p:set>
                                  </p:childTnLst>
                                </p:cTn>
                              </p:par>
                            </p:childTnLst>
                          </p:cTn>
                        </p:par>
                        <p:par>
                          <p:cTn id="62" fill="hold">
                            <p:stCondLst>
                              <p:cond delay="12500"/>
                            </p:stCondLst>
                            <p:childTnLst>
                              <p:par>
                                <p:cTn id="63" presetID="1" presetClass="entr" presetSubtype="0" fill="hold" grpId="0" nodeType="afterEffect">
                                  <p:stCondLst>
                                    <p:cond delay="0"/>
                                  </p:stCondLst>
                                  <p:childTnLst>
                                    <p:set>
                                      <p:cBhvr>
                                        <p:cTn id="64" dur="1" fill="hold">
                                          <p:stCondLst>
                                            <p:cond delay="999"/>
                                          </p:stCondLst>
                                        </p:cTn>
                                        <p:tgtEl>
                                          <p:spTgt spid="18"/>
                                        </p:tgtEl>
                                        <p:attrNameLst>
                                          <p:attrName>style.visibility</p:attrName>
                                        </p:attrNameLst>
                                      </p:cBhvr>
                                      <p:to>
                                        <p:strVal val="visible"/>
                                      </p:to>
                                    </p:set>
                                  </p:childTnLst>
                                </p:cTn>
                              </p:par>
                            </p:childTnLst>
                          </p:cTn>
                        </p:par>
                        <p:par>
                          <p:cTn id="65" fill="hold">
                            <p:stCondLst>
                              <p:cond delay="13500"/>
                            </p:stCondLst>
                            <p:childTnLst>
                              <p:par>
                                <p:cTn id="66" presetID="1" presetClass="entr" presetSubtype="0" fill="hold" grpId="0" nodeType="afterEffect">
                                  <p:stCondLst>
                                    <p:cond delay="0"/>
                                  </p:stCondLst>
                                  <p:childTnLst>
                                    <p:set>
                                      <p:cBhvr>
                                        <p:cTn id="67" dur="1" fill="hold">
                                          <p:stCondLst>
                                            <p:cond delay="999"/>
                                          </p:stCondLst>
                                        </p:cTn>
                                        <p:tgtEl>
                                          <p:spTgt spid="19"/>
                                        </p:tgtEl>
                                        <p:attrNameLst>
                                          <p:attrName>style.visibility</p:attrName>
                                        </p:attrNameLst>
                                      </p:cBhvr>
                                      <p:to>
                                        <p:strVal val="visible"/>
                                      </p:to>
                                    </p:set>
                                  </p:childTnLst>
                                </p:cTn>
                              </p:par>
                            </p:childTnLst>
                          </p:cTn>
                        </p:par>
                        <p:par>
                          <p:cTn id="68" fill="hold">
                            <p:stCondLst>
                              <p:cond delay="14500"/>
                            </p:stCondLst>
                            <p:childTnLst>
                              <p:par>
                                <p:cTn id="69" presetID="1" presetClass="entr" presetSubtype="0" fill="hold" grpId="0" nodeType="afterEffect">
                                  <p:stCondLst>
                                    <p:cond delay="0"/>
                                  </p:stCondLst>
                                  <p:childTnLst>
                                    <p:set>
                                      <p:cBhvr>
                                        <p:cTn id="70" dur="1" fill="hold">
                                          <p:stCondLst>
                                            <p:cond delay="999"/>
                                          </p:stCondLst>
                                        </p:cTn>
                                        <p:tgtEl>
                                          <p:spTgt spid="20"/>
                                        </p:tgtEl>
                                        <p:attrNameLst>
                                          <p:attrName>style.visibility</p:attrName>
                                        </p:attrNameLst>
                                      </p:cBhvr>
                                      <p:to>
                                        <p:strVal val="visible"/>
                                      </p:to>
                                    </p:set>
                                  </p:childTnLst>
                                </p:cTn>
                              </p:par>
                            </p:childTnLst>
                          </p:cTn>
                        </p:par>
                        <p:par>
                          <p:cTn id="71" fill="hold">
                            <p:stCondLst>
                              <p:cond delay="15500"/>
                            </p:stCondLst>
                            <p:childTnLst>
                              <p:par>
                                <p:cTn id="72" presetID="1" presetClass="entr" presetSubtype="0" fill="hold" grpId="0" nodeType="afterEffect">
                                  <p:stCondLst>
                                    <p:cond delay="0"/>
                                  </p:stCondLst>
                                  <p:childTnLst>
                                    <p:set>
                                      <p:cBhvr>
                                        <p:cTn id="73" dur="1" fill="hold">
                                          <p:stCondLst>
                                            <p:cond delay="999"/>
                                          </p:stCondLst>
                                        </p:cTn>
                                        <p:tgtEl>
                                          <p:spTgt spid="21"/>
                                        </p:tgtEl>
                                        <p:attrNameLst>
                                          <p:attrName>style.visibility</p:attrName>
                                        </p:attrNameLst>
                                      </p:cBhvr>
                                      <p:to>
                                        <p:strVal val="visible"/>
                                      </p:to>
                                    </p:set>
                                  </p:childTnLst>
                                </p:cTn>
                              </p:par>
                            </p:childTnLst>
                          </p:cTn>
                        </p:par>
                        <p:par>
                          <p:cTn id="74" fill="hold">
                            <p:stCondLst>
                              <p:cond delay="16500"/>
                            </p:stCondLst>
                            <p:childTnLst>
                              <p:par>
                                <p:cTn id="75" presetID="1" presetClass="entr" presetSubtype="0" fill="hold" grpId="0" nodeType="afterEffect">
                                  <p:stCondLst>
                                    <p:cond delay="0"/>
                                  </p:stCondLst>
                                  <p:childTnLst>
                                    <p:set>
                                      <p:cBhvr>
                                        <p:cTn id="76" dur="1" fill="hold">
                                          <p:stCondLst>
                                            <p:cond delay="999"/>
                                          </p:stCondLst>
                                        </p:cTn>
                                        <p:tgtEl>
                                          <p:spTgt spid="22"/>
                                        </p:tgtEl>
                                        <p:attrNameLst>
                                          <p:attrName>style.visibility</p:attrName>
                                        </p:attrNameLst>
                                      </p:cBhvr>
                                      <p:to>
                                        <p:strVal val="visible"/>
                                      </p:to>
                                    </p:set>
                                  </p:childTnLst>
                                </p:cTn>
                              </p:par>
                            </p:childTnLst>
                          </p:cTn>
                        </p:par>
                        <p:par>
                          <p:cTn id="77" fill="hold">
                            <p:stCondLst>
                              <p:cond delay="17500"/>
                            </p:stCondLst>
                            <p:childTnLst>
                              <p:par>
                                <p:cTn id="78" presetID="1" presetClass="entr" presetSubtype="0" fill="hold" grpId="0" nodeType="afterEffect">
                                  <p:stCondLst>
                                    <p:cond delay="0"/>
                                  </p:stCondLst>
                                  <p:childTnLst>
                                    <p:set>
                                      <p:cBhvr>
                                        <p:cTn id="79" dur="1" fill="hold">
                                          <p:stCondLst>
                                            <p:cond delay="999"/>
                                          </p:stCondLst>
                                        </p:cTn>
                                        <p:tgtEl>
                                          <p:spTgt spid="23"/>
                                        </p:tgtEl>
                                        <p:attrNameLst>
                                          <p:attrName>style.visibility</p:attrName>
                                        </p:attrNameLst>
                                      </p:cBhvr>
                                      <p:to>
                                        <p:strVal val="visible"/>
                                      </p:to>
                                    </p:set>
                                  </p:childTnLst>
                                </p:cTn>
                              </p:par>
                            </p:childTnLst>
                          </p:cTn>
                        </p:par>
                        <p:par>
                          <p:cTn id="80" fill="hold">
                            <p:stCondLst>
                              <p:cond delay="18500"/>
                            </p:stCondLst>
                            <p:childTnLst>
                              <p:par>
                                <p:cTn id="81" presetID="1" presetClass="entr" presetSubtype="0" fill="hold" grpId="0" nodeType="afterEffect">
                                  <p:stCondLst>
                                    <p:cond delay="0"/>
                                  </p:stCondLst>
                                  <p:childTnLst>
                                    <p:set>
                                      <p:cBhvr>
                                        <p:cTn id="82" dur="1" fill="hold">
                                          <p:stCondLst>
                                            <p:cond delay="999"/>
                                          </p:stCondLst>
                                        </p:cTn>
                                        <p:tgtEl>
                                          <p:spTgt spid="24"/>
                                        </p:tgtEl>
                                        <p:attrNameLst>
                                          <p:attrName>style.visibility</p:attrName>
                                        </p:attrNameLst>
                                      </p:cBhvr>
                                      <p:to>
                                        <p:strVal val="visible"/>
                                      </p:to>
                                    </p:set>
                                  </p:childTnLst>
                                </p:cTn>
                              </p:par>
                            </p:childTnLst>
                          </p:cTn>
                        </p:par>
                        <p:par>
                          <p:cTn id="83" fill="hold">
                            <p:stCondLst>
                              <p:cond delay="19500"/>
                            </p:stCondLst>
                            <p:childTnLst>
                              <p:par>
                                <p:cTn id="84" presetID="1" presetClass="entr" presetSubtype="0" fill="hold" grpId="0" nodeType="afterEffect">
                                  <p:stCondLst>
                                    <p:cond delay="0"/>
                                  </p:stCondLst>
                                  <p:childTnLst>
                                    <p:set>
                                      <p:cBhvr>
                                        <p:cTn id="85" dur="1" fill="hold">
                                          <p:stCondLst>
                                            <p:cond delay="999"/>
                                          </p:stCondLst>
                                        </p:cTn>
                                        <p:tgtEl>
                                          <p:spTgt spid="25"/>
                                        </p:tgtEl>
                                        <p:attrNameLst>
                                          <p:attrName>style.visibility</p:attrName>
                                        </p:attrNameLst>
                                      </p:cBhvr>
                                      <p:to>
                                        <p:strVal val="visible"/>
                                      </p:to>
                                    </p:set>
                                  </p:childTnLst>
                                </p:cTn>
                              </p:par>
                            </p:childTnLst>
                          </p:cTn>
                        </p:par>
                        <p:par>
                          <p:cTn id="86" fill="hold">
                            <p:stCondLst>
                              <p:cond delay="20500"/>
                            </p:stCondLst>
                            <p:childTnLst>
                              <p:par>
                                <p:cTn id="87" presetID="1" presetClass="entr" presetSubtype="0" fill="hold" grpId="0" nodeType="afterEffect">
                                  <p:stCondLst>
                                    <p:cond delay="0"/>
                                  </p:stCondLst>
                                  <p:childTnLst>
                                    <p:set>
                                      <p:cBhvr>
                                        <p:cTn id="88" dur="1" fill="hold">
                                          <p:stCondLst>
                                            <p:cond delay="999"/>
                                          </p:stCondLst>
                                        </p:cTn>
                                        <p:tgtEl>
                                          <p:spTgt spid="26"/>
                                        </p:tgtEl>
                                        <p:attrNameLst>
                                          <p:attrName>style.visibility</p:attrName>
                                        </p:attrNameLst>
                                      </p:cBhvr>
                                      <p:to>
                                        <p:strVal val="visible"/>
                                      </p:to>
                                    </p:set>
                                  </p:childTnLst>
                                </p:cTn>
                              </p:par>
                            </p:childTnLst>
                          </p:cTn>
                        </p:par>
                        <p:par>
                          <p:cTn id="89" fill="hold">
                            <p:stCondLst>
                              <p:cond delay="21500"/>
                            </p:stCondLst>
                            <p:childTnLst>
                              <p:par>
                                <p:cTn id="90" presetID="1" presetClass="entr" presetSubtype="0" fill="hold" grpId="0" nodeType="afterEffect">
                                  <p:stCondLst>
                                    <p:cond delay="0"/>
                                  </p:stCondLst>
                                  <p:childTnLst>
                                    <p:set>
                                      <p:cBhvr>
                                        <p:cTn id="91" dur="1" fill="hold">
                                          <p:stCondLst>
                                            <p:cond delay="999"/>
                                          </p:stCondLst>
                                        </p:cTn>
                                        <p:tgtEl>
                                          <p:spTgt spid="27"/>
                                        </p:tgtEl>
                                        <p:attrNameLst>
                                          <p:attrName>style.visibility</p:attrName>
                                        </p:attrNameLst>
                                      </p:cBhvr>
                                      <p:to>
                                        <p:strVal val="visible"/>
                                      </p:to>
                                    </p:set>
                                  </p:childTnLst>
                                </p:cTn>
                              </p:par>
                            </p:childTnLst>
                          </p:cTn>
                        </p:par>
                        <p:par>
                          <p:cTn id="92" fill="hold">
                            <p:stCondLst>
                              <p:cond delay="22500"/>
                            </p:stCondLst>
                            <p:childTnLst>
                              <p:par>
                                <p:cTn id="93" presetID="1" presetClass="entr" presetSubtype="0" fill="hold" grpId="0" nodeType="afterEffect">
                                  <p:stCondLst>
                                    <p:cond delay="0"/>
                                  </p:stCondLst>
                                  <p:childTnLst>
                                    <p:set>
                                      <p:cBhvr>
                                        <p:cTn id="94" dur="1" fill="hold">
                                          <p:stCondLst>
                                            <p:cond delay="999"/>
                                          </p:stCondLst>
                                        </p:cTn>
                                        <p:tgtEl>
                                          <p:spTgt spid="28"/>
                                        </p:tgtEl>
                                        <p:attrNameLst>
                                          <p:attrName>style.visibility</p:attrName>
                                        </p:attrNameLst>
                                      </p:cBhvr>
                                      <p:to>
                                        <p:strVal val="visible"/>
                                      </p:to>
                                    </p:set>
                                  </p:childTnLst>
                                </p:cTn>
                              </p:par>
                            </p:childTnLst>
                          </p:cTn>
                        </p:par>
                        <p:par>
                          <p:cTn id="95" fill="hold">
                            <p:stCondLst>
                              <p:cond delay="23500"/>
                            </p:stCondLst>
                            <p:childTnLst>
                              <p:par>
                                <p:cTn id="96" presetID="1" presetClass="entr" presetSubtype="0" fill="hold" grpId="0" nodeType="afterEffect">
                                  <p:stCondLst>
                                    <p:cond delay="0"/>
                                  </p:stCondLst>
                                  <p:childTnLst>
                                    <p:set>
                                      <p:cBhvr>
                                        <p:cTn id="97" dur="1" fill="hold">
                                          <p:stCondLst>
                                            <p:cond delay="999"/>
                                          </p:stCondLst>
                                        </p:cTn>
                                        <p:tgtEl>
                                          <p:spTgt spid="29"/>
                                        </p:tgtEl>
                                        <p:attrNameLst>
                                          <p:attrName>style.visibility</p:attrName>
                                        </p:attrNameLst>
                                      </p:cBhvr>
                                      <p:to>
                                        <p:strVal val="visible"/>
                                      </p:to>
                                    </p:set>
                                  </p:childTnLst>
                                </p:cTn>
                              </p:par>
                            </p:childTnLst>
                          </p:cTn>
                        </p:par>
                        <p:par>
                          <p:cTn id="98" fill="hold">
                            <p:stCondLst>
                              <p:cond delay="24500"/>
                            </p:stCondLst>
                            <p:childTnLst>
                              <p:par>
                                <p:cTn id="99" presetID="1" presetClass="entr" presetSubtype="0" fill="hold" grpId="0" nodeType="afterEffect">
                                  <p:stCondLst>
                                    <p:cond delay="0"/>
                                  </p:stCondLst>
                                  <p:childTnLst>
                                    <p:set>
                                      <p:cBhvr>
                                        <p:cTn id="100" dur="1" fill="hold">
                                          <p:stCondLst>
                                            <p:cond delay="999"/>
                                          </p:stCondLst>
                                        </p:cTn>
                                        <p:tgtEl>
                                          <p:spTgt spid="30"/>
                                        </p:tgtEl>
                                        <p:attrNameLst>
                                          <p:attrName>style.visibility</p:attrName>
                                        </p:attrNameLst>
                                      </p:cBhvr>
                                      <p:to>
                                        <p:strVal val="visible"/>
                                      </p:to>
                                    </p:set>
                                  </p:childTnLst>
                                </p:cTn>
                              </p:par>
                            </p:childTnLst>
                          </p:cTn>
                        </p:par>
                        <p:par>
                          <p:cTn id="101" fill="hold">
                            <p:stCondLst>
                              <p:cond delay="25500"/>
                            </p:stCondLst>
                            <p:childTnLst>
                              <p:par>
                                <p:cTn id="102" presetID="1" presetClass="entr" presetSubtype="0" fill="hold" grpId="0" nodeType="afterEffect">
                                  <p:stCondLst>
                                    <p:cond delay="0"/>
                                  </p:stCondLst>
                                  <p:childTnLst>
                                    <p:set>
                                      <p:cBhvr>
                                        <p:cTn id="103" dur="1" fill="hold">
                                          <p:stCondLst>
                                            <p:cond delay="999"/>
                                          </p:stCondLst>
                                        </p:cTn>
                                        <p:tgtEl>
                                          <p:spTgt spid="31"/>
                                        </p:tgtEl>
                                        <p:attrNameLst>
                                          <p:attrName>style.visibility</p:attrName>
                                        </p:attrNameLst>
                                      </p:cBhvr>
                                      <p:to>
                                        <p:strVal val="visible"/>
                                      </p:to>
                                    </p:set>
                                  </p:childTnLst>
                                </p:cTn>
                              </p:par>
                            </p:childTnLst>
                          </p:cTn>
                        </p:par>
                        <p:par>
                          <p:cTn id="104" fill="hold">
                            <p:stCondLst>
                              <p:cond delay="26500"/>
                            </p:stCondLst>
                            <p:childTnLst>
                              <p:par>
                                <p:cTn id="105" presetID="1" presetClass="entr" presetSubtype="0" fill="hold" grpId="0" nodeType="afterEffect">
                                  <p:stCondLst>
                                    <p:cond delay="0"/>
                                  </p:stCondLst>
                                  <p:childTnLst>
                                    <p:set>
                                      <p:cBhvr>
                                        <p:cTn id="106" dur="1" fill="hold">
                                          <p:stCondLst>
                                            <p:cond delay="999"/>
                                          </p:stCondLst>
                                        </p:cTn>
                                        <p:tgtEl>
                                          <p:spTgt spid="32"/>
                                        </p:tgtEl>
                                        <p:attrNameLst>
                                          <p:attrName>style.visibility</p:attrName>
                                        </p:attrNameLst>
                                      </p:cBhvr>
                                      <p:to>
                                        <p:strVal val="visible"/>
                                      </p:to>
                                    </p:set>
                                  </p:childTnLst>
                                </p:cTn>
                              </p:par>
                            </p:childTnLst>
                          </p:cTn>
                        </p:par>
                        <p:par>
                          <p:cTn id="107" fill="hold">
                            <p:stCondLst>
                              <p:cond delay="27500"/>
                            </p:stCondLst>
                            <p:childTnLst>
                              <p:par>
                                <p:cTn id="108" presetID="1" presetClass="entr" presetSubtype="0" fill="hold" grpId="0" nodeType="afterEffect">
                                  <p:stCondLst>
                                    <p:cond delay="0"/>
                                  </p:stCondLst>
                                  <p:childTnLst>
                                    <p:set>
                                      <p:cBhvr>
                                        <p:cTn id="109" dur="1" fill="hold">
                                          <p:stCondLst>
                                            <p:cond delay="999"/>
                                          </p:stCondLst>
                                        </p:cTn>
                                        <p:tgtEl>
                                          <p:spTgt spid="33"/>
                                        </p:tgtEl>
                                        <p:attrNameLst>
                                          <p:attrName>style.visibility</p:attrName>
                                        </p:attrNameLst>
                                      </p:cBhvr>
                                      <p:to>
                                        <p:strVal val="visible"/>
                                      </p:to>
                                    </p:set>
                                  </p:childTnLst>
                                </p:cTn>
                              </p:par>
                            </p:childTnLst>
                          </p:cTn>
                        </p:par>
                        <p:par>
                          <p:cTn id="110" fill="hold">
                            <p:stCondLst>
                              <p:cond delay="28500"/>
                            </p:stCondLst>
                            <p:childTnLst>
                              <p:par>
                                <p:cTn id="111" presetID="1" presetClass="entr" presetSubtype="0" fill="hold" grpId="0" nodeType="afterEffect">
                                  <p:stCondLst>
                                    <p:cond delay="0"/>
                                  </p:stCondLst>
                                  <p:childTnLst>
                                    <p:set>
                                      <p:cBhvr>
                                        <p:cTn id="112" dur="1" fill="hold">
                                          <p:stCondLst>
                                            <p:cond delay="999"/>
                                          </p:stCondLst>
                                        </p:cTn>
                                        <p:tgtEl>
                                          <p:spTgt spid="34"/>
                                        </p:tgtEl>
                                        <p:attrNameLst>
                                          <p:attrName>style.visibility</p:attrName>
                                        </p:attrNameLst>
                                      </p:cBhvr>
                                      <p:to>
                                        <p:strVal val="visible"/>
                                      </p:to>
                                    </p:set>
                                  </p:childTnLst>
                                </p:cTn>
                              </p:par>
                            </p:childTnLst>
                          </p:cTn>
                        </p:par>
                        <p:par>
                          <p:cTn id="113" fill="hold">
                            <p:stCondLst>
                              <p:cond delay="29500"/>
                            </p:stCondLst>
                            <p:childTnLst>
                              <p:par>
                                <p:cTn id="114" presetID="1" presetClass="entr" presetSubtype="0" fill="hold" grpId="0" nodeType="afterEffect">
                                  <p:stCondLst>
                                    <p:cond delay="0"/>
                                  </p:stCondLst>
                                  <p:childTnLst>
                                    <p:set>
                                      <p:cBhvr>
                                        <p:cTn id="115" dur="1" fill="hold">
                                          <p:stCondLst>
                                            <p:cond delay="999"/>
                                          </p:stCondLst>
                                        </p:cTn>
                                        <p:tgtEl>
                                          <p:spTgt spid="35"/>
                                        </p:tgtEl>
                                        <p:attrNameLst>
                                          <p:attrName>style.visibility</p:attrName>
                                        </p:attrNameLst>
                                      </p:cBhvr>
                                      <p:to>
                                        <p:strVal val="visible"/>
                                      </p:to>
                                    </p:set>
                                  </p:childTnLst>
                                </p:cTn>
                              </p:par>
                            </p:childTnLst>
                          </p:cTn>
                        </p:par>
                        <p:par>
                          <p:cTn id="116" fill="hold">
                            <p:stCondLst>
                              <p:cond delay="30500"/>
                            </p:stCondLst>
                            <p:childTnLst>
                              <p:par>
                                <p:cTn id="117" presetID="1" presetClass="entr" presetSubtype="0" fill="hold" grpId="0" nodeType="afterEffect">
                                  <p:stCondLst>
                                    <p:cond delay="0"/>
                                  </p:stCondLst>
                                  <p:childTnLst>
                                    <p:set>
                                      <p:cBhvr>
                                        <p:cTn id="118" dur="1" fill="hold">
                                          <p:stCondLst>
                                            <p:cond delay="999"/>
                                          </p:stCondLst>
                                        </p:cTn>
                                        <p:tgtEl>
                                          <p:spTgt spid="36"/>
                                        </p:tgtEl>
                                        <p:attrNameLst>
                                          <p:attrName>style.visibility</p:attrName>
                                        </p:attrNameLst>
                                      </p:cBhvr>
                                      <p:to>
                                        <p:strVal val="visible"/>
                                      </p:to>
                                    </p:set>
                                  </p:childTnLst>
                                </p:cTn>
                              </p:par>
                            </p:childTnLst>
                          </p:cTn>
                        </p:par>
                        <p:par>
                          <p:cTn id="119" fill="hold">
                            <p:stCondLst>
                              <p:cond delay="31500"/>
                            </p:stCondLst>
                            <p:childTnLst>
                              <p:par>
                                <p:cTn id="120" presetID="1" presetClass="entr" presetSubtype="0" fill="hold" grpId="0" nodeType="afterEffect">
                                  <p:stCondLst>
                                    <p:cond delay="0"/>
                                  </p:stCondLst>
                                  <p:childTnLst>
                                    <p:set>
                                      <p:cBhvr>
                                        <p:cTn id="121" dur="1" fill="hold">
                                          <p:stCondLst>
                                            <p:cond delay="999"/>
                                          </p:stCondLst>
                                        </p:cTn>
                                        <p:tgtEl>
                                          <p:spTgt spid="37"/>
                                        </p:tgtEl>
                                        <p:attrNameLst>
                                          <p:attrName>style.visibility</p:attrName>
                                        </p:attrNameLst>
                                      </p:cBhvr>
                                      <p:to>
                                        <p:strVal val="visible"/>
                                      </p:to>
                                    </p:set>
                                  </p:childTnLst>
                                </p:cTn>
                              </p:par>
                            </p:childTnLst>
                          </p:cTn>
                        </p:par>
                        <p:par>
                          <p:cTn id="122" fill="hold">
                            <p:stCondLst>
                              <p:cond delay="32500"/>
                            </p:stCondLst>
                            <p:childTnLst>
                              <p:par>
                                <p:cTn id="123" presetID="1" presetClass="entr" presetSubtype="0" fill="hold" grpId="0" nodeType="afterEffect">
                                  <p:stCondLst>
                                    <p:cond delay="0"/>
                                  </p:stCondLst>
                                  <p:childTnLst>
                                    <p:set>
                                      <p:cBhvr>
                                        <p:cTn id="124" dur="1" fill="hold">
                                          <p:stCondLst>
                                            <p:cond delay="999"/>
                                          </p:stCondLst>
                                        </p:cTn>
                                        <p:tgtEl>
                                          <p:spTgt spid="38"/>
                                        </p:tgtEl>
                                        <p:attrNameLst>
                                          <p:attrName>style.visibility</p:attrName>
                                        </p:attrNameLst>
                                      </p:cBhvr>
                                      <p:to>
                                        <p:strVal val="visible"/>
                                      </p:to>
                                    </p:set>
                                  </p:childTnLst>
                                </p:cTn>
                              </p:par>
                            </p:childTnLst>
                          </p:cTn>
                        </p:par>
                        <p:par>
                          <p:cTn id="125" fill="hold">
                            <p:stCondLst>
                              <p:cond delay="33500"/>
                            </p:stCondLst>
                            <p:childTnLst>
                              <p:par>
                                <p:cTn id="126" presetID="1" presetClass="entr" presetSubtype="0" fill="hold" grpId="0" nodeType="afterEffect">
                                  <p:stCondLst>
                                    <p:cond delay="0"/>
                                  </p:stCondLst>
                                  <p:childTnLst>
                                    <p:set>
                                      <p:cBhvr>
                                        <p:cTn id="127" dur="1" fill="hold">
                                          <p:stCondLst>
                                            <p:cond delay="999"/>
                                          </p:stCondLst>
                                        </p:cTn>
                                        <p:tgtEl>
                                          <p:spTgt spid="39"/>
                                        </p:tgtEl>
                                        <p:attrNameLst>
                                          <p:attrName>style.visibility</p:attrName>
                                        </p:attrNameLst>
                                      </p:cBhvr>
                                      <p:to>
                                        <p:strVal val="visible"/>
                                      </p:to>
                                    </p:set>
                                  </p:childTnLst>
                                </p:cTn>
                              </p:par>
                            </p:childTnLst>
                          </p:cTn>
                        </p:par>
                        <p:par>
                          <p:cTn id="128" fill="hold">
                            <p:stCondLst>
                              <p:cond delay="34500"/>
                            </p:stCondLst>
                            <p:childTnLst>
                              <p:par>
                                <p:cTn id="129" presetID="1" presetClass="entr" presetSubtype="0" fill="hold" grpId="0" nodeType="afterEffect">
                                  <p:stCondLst>
                                    <p:cond delay="0"/>
                                  </p:stCondLst>
                                  <p:childTnLst>
                                    <p:set>
                                      <p:cBhvr>
                                        <p:cTn id="130" dur="1" fill="hold">
                                          <p:stCondLst>
                                            <p:cond delay="999"/>
                                          </p:stCondLst>
                                        </p:cTn>
                                        <p:tgtEl>
                                          <p:spTgt spid="40"/>
                                        </p:tgtEl>
                                        <p:attrNameLst>
                                          <p:attrName>style.visibility</p:attrName>
                                        </p:attrNameLst>
                                      </p:cBhvr>
                                      <p:to>
                                        <p:strVal val="visible"/>
                                      </p:to>
                                    </p:set>
                                  </p:childTnLst>
                                </p:cTn>
                              </p:par>
                            </p:childTnLst>
                          </p:cTn>
                        </p:par>
                        <p:par>
                          <p:cTn id="131" fill="hold">
                            <p:stCondLst>
                              <p:cond delay="35500"/>
                            </p:stCondLst>
                            <p:childTnLst>
                              <p:par>
                                <p:cTn id="132" presetID="1" presetClass="entr" presetSubtype="0" fill="hold" grpId="0" nodeType="afterEffect">
                                  <p:stCondLst>
                                    <p:cond delay="0"/>
                                  </p:stCondLst>
                                  <p:childTnLst>
                                    <p:set>
                                      <p:cBhvr>
                                        <p:cTn id="133" dur="1" fill="hold">
                                          <p:stCondLst>
                                            <p:cond delay="999"/>
                                          </p:stCondLst>
                                        </p:cTn>
                                        <p:tgtEl>
                                          <p:spTgt spid="41"/>
                                        </p:tgtEl>
                                        <p:attrNameLst>
                                          <p:attrName>style.visibility</p:attrName>
                                        </p:attrNameLst>
                                      </p:cBhvr>
                                      <p:to>
                                        <p:strVal val="visible"/>
                                      </p:to>
                                    </p:set>
                                  </p:childTnLst>
                                </p:cTn>
                              </p:par>
                            </p:childTnLst>
                          </p:cTn>
                        </p:par>
                        <p:par>
                          <p:cTn id="134" fill="hold">
                            <p:stCondLst>
                              <p:cond delay="36500"/>
                            </p:stCondLst>
                            <p:childTnLst>
                              <p:par>
                                <p:cTn id="135" presetID="1" presetClass="entr" presetSubtype="0" fill="hold" grpId="0" nodeType="afterEffect">
                                  <p:stCondLst>
                                    <p:cond delay="0"/>
                                  </p:stCondLst>
                                  <p:childTnLst>
                                    <p:set>
                                      <p:cBhvr>
                                        <p:cTn id="136" dur="1" fill="hold">
                                          <p:stCondLst>
                                            <p:cond delay="999"/>
                                          </p:stCondLst>
                                        </p:cTn>
                                        <p:tgtEl>
                                          <p:spTgt spid="42"/>
                                        </p:tgtEl>
                                        <p:attrNameLst>
                                          <p:attrName>style.visibility</p:attrName>
                                        </p:attrNameLst>
                                      </p:cBhvr>
                                      <p:to>
                                        <p:strVal val="visible"/>
                                      </p:to>
                                    </p:set>
                                  </p:childTnLst>
                                </p:cTn>
                              </p:par>
                            </p:childTnLst>
                          </p:cTn>
                        </p:par>
                        <p:par>
                          <p:cTn id="137" fill="hold">
                            <p:stCondLst>
                              <p:cond delay="37500"/>
                            </p:stCondLst>
                            <p:childTnLst>
                              <p:par>
                                <p:cTn id="138" presetID="1" presetClass="entr" presetSubtype="0" fill="hold" grpId="0" nodeType="afterEffect">
                                  <p:stCondLst>
                                    <p:cond delay="0"/>
                                  </p:stCondLst>
                                  <p:childTnLst>
                                    <p:set>
                                      <p:cBhvr>
                                        <p:cTn id="139" dur="1" fill="hold">
                                          <p:stCondLst>
                                            <p:cond delay="999"/>
                                          </p:stCondLst>
                                        </p:cTn>
                                        <p:tgtEl>
                                          <p:spTgt spid="43"/>
                                        </p:tgtEl>
                                        <p:attrNameLst>
                                          <p:attrName>style.visibility</p:attrName>
                                        </p:attrNameLst>
                                      </p:cBhvr>
                                      <p:to>
                                        <p:strVal val="visible"/>
                                      </p:to>
                                    </p:set>
                                  </p:childTnLst>
                                </p:cTn>
                              </p:par>
                            </p:childTnLst>
                          </p:cTn>
                        </p:par>
                        <p:par>
                          <p:cTn id="140" fill="hold">
                            <p:stCondLst>
                              <p:cond delay="38500"/>
                            </p:stCondLst>
                            <p:childTnLst>
                              <p:par>
                                <p:cTn id="141" presetID="1" presetClass="entr" presetSubtype="0" fill="hold" grpId="0" nodeType="afterEffect">
                                  <p:stCondLst>
                                    <p:cond delay="0"/>
                                  </p:stCondLst>
                                  <p:childTnLst>
                                    <p:set>
                                      <p:cBhvr>
                                        <p:cTn id="142" dur="1" fill="hold">
                                          <p:stCondLst>
                                            <p:cond delay="999"/>
                                          </p:stCondLst>
                                        </p:cTn>
                                        <p:tgtEl>
                                          <p:spTgt spid="44"/>
                                        </p:tgtEl>
                                        <p:attrNameLst>
                                          <p:attrName>style.visibility</p:attrName>
                                        </p:attrNameLst>
                                      </p:cBhvr>
                                      <p:to>
                                        <p:strVal val="visible"/>
                                      </p:to>
                                    </p:set>
                                  </p:childTnLst>
                                </p:cTn>
                              </p:par>
                            </p:childTnLst>
                          </p:cTn>
                        </p:par>
                        <p:par>
                          <p:cTn id="143" fill="hold">
                            <p:stCondLst>
                              <p:cond delay="39500"/>
                            </p:stCondLst>
                            <p:childTnLst>
                              <p:par>
                                <p:cTn id="144" presetID="1" presetClass="entr" presetSubtype="0" fill="hold" grpId="0" nodeType="afterEffect">
                                  <p:stCondLst>
                                    <p:cond delay="0"/>
                                  </p:stCondLst>
                                  <p:childTnLst>
                                    <p:set>
                                      <p:cBhvr>
                                        <p:cTn id="145" dur="1" fill="hold">
                                          <p:stCondLst>
                                            <p:cond delay="999"/>
                                          </p:stCondLst>
                                        </p:cTn>
                                        <p:tgtEl>
                                          <p:spTgt spid="45"/>
                                        </p:tgtEl>
                                        <p:attrNameLst>
                                          <p:attrName>style.visibility</p:attrName>
                                        </p:attrNameLst>
                                      </p:cBhvr>
                                      <p:to>
                                        <p:strVal val="visible"/>
                                      </p:to>
                                    </p:set>
                                  </p:childTnLst>
                                </p:cTn>
                              </p:par>
                            </p:childTnLst>
                          </p:cTn>
                        </p:par>
                        <p:par>
                          <p:cTn id="146" fill="hold">
                            <p:stCondLst>
                              <p:cond delay="40500"/>
                            </p:stCondLst>
                            <p:childTnLst>
                              <p:par>
                                <p:cTn id="147" presetID="1" presetClass="entr" presetSubtype="0" fill="hold" grpId="0" nodeType="afterEffect">
                                  <p:stCondLst>
                                    <p:cond delay="0"/>
                                  </p:stCondLst>
                                  <p:childTnLst>
                                    <p:set>
                                      <p:cBhvr>
                                        <p:cTn id="148" dur="1" fill="hold">
                                          <p:stCondLst>
                                            <p:cond delay="999"/>
                                          </p:stCondLst>
                                        </p:cTn>
                                        <p:tgtEl>
                                          <p:spTgt spid="46"/>
                                        </p:tgtEl>
                                        <p:attrNameLst>
                                          <p:attrName>style.visibility</p:attrName>
                                        </p:attrNameLst>
                                      </p:cBhvr>
                                      <p:to>
                                        <p:strVal val="visible"/>
                                      </p:to>
                                    </p:set>
                                  </p:childTnLst>
                                </p:cTn>
                              </p:par>
                            </p:childTnLst>
                          </p:cTn>
                        </p:par>
                        <p:par>
                          <p:cTn id="149" fill="hold">
                            <p:stCondLst>
                              <p:cond delay="41500"/>
                            </p:stCondLst>
                            <p:childTnLst>
                              <p:par>
                                <p:cTn id="150" presetID="1" presetClass="entr" presetSubtype="0" fill="hold" grpId="0" nodeType="afterEffect">
                                  <p:stCondLst>
                                    <p:cond delay="0"/>
                                  </p:stCondLst>
                                  <p:childTnLst>
                                    <p:set>
                                      <p:cBhvr>
                                        <p:cTn id="151" dur="1" fill="hold">
                                          <p:stCondLst>
                                            <p:cond delay="999"/>
                                          </p:stCondLst>
                                        </p:cTn>
                                        <p:tgtEl>
                                          <p:spTgt spid="47"/>
                                        </p:tgtEl>
                                        <p:attrNameLst>
                                          <p:attrName>style.visibility</p:attrName>
                                        </p:attrNameLst>
                                      </p:cBhvr>
                                      <p:to>
                                        <p:strVal val="visible"/>
                                      </p:to>
                                    </p:set>
                                  </p:childTnLst>
                                </p:cTn>
                              </p:par>
                            </p:childTnLst>
                          </p:cTn>
                        </p:par>
                        <p:par>
                          <p:cTn id="152" fill="hold">
                            <p:stCondLst>
                              <p:cond delay="42500"/>
                            </p:stCondLst>
                            <p:childTnLst>
                              <p:par>
                                <p:cTn id="153" presetID="1" presetClass="entr" presetSubtype="0" fill="hold" grpId="0" nodeType="afterEffect">
                                  <p:stCondLst>
                                    <p:cond delay="0"/>
                                  </p:stCondLst>
                                  <p:childTnLst>
                                    <p:set>
                                      <p:cBhvr>
                                        <p:cTn id="154" dur="1" fill="hold">
                                          <p:stCondLst>
                                            <p:cond delay="999"/>
                                          </p:stCondLst>
                                        </p:cTn>
                                        <p:tgtEl>
                                          <p:spTgt spid="48"/>
                                        </p:tgtEl>
                                        <p:attrNameLst>
                                          <p:attrName>style.visibility</p:attrName>
                                        </p:attrNameLst>
                                      </p:cBhvr>
                                      <p:to>
                                        <p:strVal val="visible"/>
                                      </p:to>
                                    </p:set>
                                  </p:childTnLst>
                                </p:cTn>
                              </p:par>
                            </p:childTnLst>
                          </p:cTn>
                        </p:par>
                        <p:par>
                          <p:cTn id="155" fill="hold">
                            <p:stCondLst>
                              <p:cond delay="43500"/>
                            </p:stCondLst>
                            <p:childTnLst>
                              <p:par>
                                <p:cTn id="156" presetID="1" presetClass="entr" presetSubtype="0" fill="hold" grpId="0" nodeType="afterEffect">
                                  <p:stCondLst>
                                    <p:cond delay="0"/>
                                  </p:stCondLst>
                                  <p:childTnLst>
                                    <p:set>
                                      <p:cBhvr>
                                        <p:cTn id="157" dur="1" fill="hold">
                                          <p:stCondLst>
                                            <p:cond delay="999"/>
                                          </p:stCondLst>
                                        </p:cTn>
                                        <p:tgtEl>
                                          <p:spTgt spid="49"/>
                                        </p:tgtEl>
                                        <p:attrNameLst>
                                          <p:attrName>style.visibility</p:attrName>
                                        </p:attrNameLst>
                                      </p:cBhvr>
                                      <p:to>
                                        <p:strVal val="visible"/>
                                      </p:to>
                                    </p:set>
                                  </p:childTnLst>
                                </p:cTn>
                              </p:par>
                            </p:childTnLst>
                          </p:cTn>
                        </p:par>
                        <p:par>
                          <p:cTn id="158" fill="hold">
                            <p:stCondLst>
                              <p:cond delay="44500"/>
                            </p:stCondLst>
                            <p:childTnLst>
                              <p:par>
                                <p:cTn id="159" presetID="1" presetClass="entr" presetSubtype="0" fill="hold" grpId="0" nodeType="afterEffect">
                                  <p:stCondLst>
                                    <p:cond delay="0"/>
                                  </p:stCondLst>
                                  <p:childTnLst>
                                    <p:set>
                                      <p:cBhvr>
                                        <p:cTn id="160" dur="1" fill="hold">
                                          <p:stCondLst>
                                            <p:cond delay="999"/>
                                          </p:stCondLst>
                                        </p:cTn>
                                        <p:tgtEl>
                                          <p:spTgt spid="50"/>
                                        </p:tgtEl>
                                        <p:attrNameLst>
                                          <p:attrName>style.visibility</p:attrName>
                                        </p:attrNameLst>
                                      </p:cBhvr>
                                      <p:to>
                                        <p:strVal val="visible"/>
                                      </p:to>
                                    </p:set>
                                  </p:childTnLst>
                                </p:cTn>
                              </p:par>
                            </p:childTnLst>
                          </p:cTn>
                        </p:par>
                        <p:par>
                          <p:cTn id="161" fill="hold">
                            <p:stCondLst>
                              <p:cond delay="45500"/>
                            </p:stCondLst>
                            <p:childTnLst>
                              <p:par>
                                <p:cTn id="162" presetID="1" presetClass="entr" presetSubtype="0" fill="hold" grpId="0" nodeType="afterEffect">
                                  <p:stCondLst>
                                    <p:cond delay="0"/>
                                  </p:stCondLst>
                                  <p:childTnLst>
                                    <p:set>
                                      <p:cBhvr>
                                        <p:cTn id="163" dur="1" fill="hold">
                                          <p:stCondLst>
                                            <p:cond delay="999"/>
                                          </p:stCondLst>
                                        </p:cTn>
                                        <p:tgtEl>
                                          <p:spTgt spid="51"/>
                                        </p:tgtEl>
                                        <p:attrNameLst>
                                          <p:attrName>style.visibility</p:attrName>
                                        </p:attrNameLst>
                                      </p:cBhvr>
                                      <p:to>
                                        <p:strVal val="visible"/>
                                      </p:to>
                                    </p:set>
                                  </p:childTnLst>
                                </p:cTn>
                              </p:par>
                            </p:childTnLst>
                          </p:cTn>
                        </p:par>
                        <p:par>
                          <p:cTn id="164" fill="hold">
                            <p:stCondLst>
                              <p:cond delay="46500"/>
                            </p:stCondLst>
                            <p:childTnLst>
                              <p:par>
                                <p:cTn id="165" presetID="1" presetClass="entr" presetSubtype="0" fill="hold" grpId="0" nodeType="afterEffect">
                                  <p:stCondLst>
                                    <p:cond delay="0"/>
                                  </p:stCondLst>
                                  <p:childTnLst>
                                    <p:set>
                                      <p:cBhvr>
                                        <p:cTn id="166" dur="1" fill="hold">
                                          <p:stCondLst>
                                            <p:cond delay="999"/>
                                          </p:stCondLst>
                                        </p:cTn>
                                        <p:tgtEl>
                                          <p:spTgt spid="52"/>
                                        </p:tgtEl>
                                        <p:attrNameLst>
                                          <p:attrName>style.visibility</p:attrName>
                                        </p:attrNameLst>
                                      </p:cBhvr>
                                      <p:to>
                                        <p:strVal val="visible"/>
                                      </p:to>
                                    </p:set>
                                  </p:childTnLst>
                                </p:cTn>
                              </p:par>
                            </p:childTnLst>
                          </p:cTn>
                        </p:par>
                        <p:par>
                          <p:cTn id="167" fill="hold">
                            <p:stCondLst>
                              <p:cond delay="47500"/>
                            </p:stCondLst>
                            <p:childTnLst>
                              <p:par>
                                <p:cTn id="168" presetID="1" presetClass="entr" presetSubtype="0" fill="hold" grpId="0" nodeType="afterEffect">
                                  <p:stCondLst>
                                    <p:cond delay="0"/>
                                  </p:stCondLst>
                                  <p:childTnLst>
                                    <p:set>
                                      <p:cBhvr>
                                        <p:cTn id="169" dur="1" fill="hold">
                                          <p:stCondLst>
                                            <p:cond delay="999"/>
                                          </p:stCondLst>
                                        </p:cTn>
                                        <p:tgtEl>
                                          <p:spTgt spid="53"/>
                                        </p:tgtEl>
                                        <p:attrNameLst>
                                          <p:attrName>style.visibility</p:attrName>
                                        </p:attrNameLst>
                                      </p:cBhvr>
                                      <p:to>
                                        <p:strVal val="visible"/>
                                      </p:to>
                                    </p:set>
                                  </p:childTnLst>
                                </p:cTn>
                              </p:par>
                            </p:childTnLst>
                          </p:cTn>
                        </p:par>
                        <p:par>
                          <p:cTn id="170" fill="hold">
                            <p:stCondLst>
                              <p:cond delay="48500"/>
                            </p:stCondLst>
                            <p:childTnLst>
                              <p:par>
                                <p:cTn id="171" presetID="1" presetClass="entr" presetSubtype="0" fill="hold" grpId="0" nodeType="afterEffect">
                                  <p:stCondLst>
                                    <p:cond delay="0"/>
                                  </p:stCondLst>
                                  <p:childTnLst>
                                    <p:set>
                                      <p:cBhvr>
                                        <p:cTn id="172" dur="1" fill="hold">
                                          <p:stCondLst>
                                            <p:cond delay="999"/>
                                          </p:stCondLst>
                                        </p:cTn>
                                        <p:tgtEl>
                                          <p:spTgt spid="54"/>
                                        </p:tgtEl>
                                        <p:attrNameLst>
                                          <p:attrName>style.visibility</p:attrName>
                                        </p:attrNameLst>
                                      </p:cBhvr>
                                      <p:to>
                                        <p:strVal val="visible"/>
                                      </p:to>
                                    </p:set>
                                  </p:childTnLst>
                                </p:cTn>
                              </p:par>
                            </p:childTnLst>
                          </p:cTn>
                        </p:par>
                        <p:par>
                          <p:cTn id="173" fill="hold">
                            <p:stCondLst>
                              <p:cond delay="49500"/>
                            </p:stCondLst>
                            <p:childTnLst>
                              <p:par>
                                <p:cTn id="174" presetID="1" presetClass="entr" presetSubtype="0" fill="hold" grpId="0" nodeType="afterEffect">
                                  <p:stCondLst>
                                    <p:cond delay="0"/>
                                  </p:stCondLst>
                                  <p:childTnLst>
                                    <p:set>
                                      <p:cBhvr>
                                        <p:cTn id="175" dur="1" fill="hold">
                                          <p:stCondLst>
                                            <p:cond delay="999"/>
                                          </p:stCondLst>
                                        </p:cTn>
                                        <p:tgtEl>
                                          <p:spTgt spid="55"/>
                                        </p:tgtEl>
                                        <p:attrNameLst>
                                          <p:attrName>style.visibility</p:attrName>
                                        </p:attrNameLst>
                                      </p:cBhvr>
                                      <p:to>
                                        <p:strVal val="visible"/>
                                      </p:to>
                                    </p:set>
                                  </p:childTnLst>
                                </p:cTn>
                              </p:par>
                            </p:childTnLst>
                          </p:cTn>
                        </p:par>
                        <p:par>
                          <p:cTn id="176" fill="hold">
                            <p:stCondLst>
                              <p:cond delay="50500"/>
                            </p:stCondLst>
                            <p:childTnLst>
                              <p:par>
                                <p:cTn id="177" presetID="1" presetClass="entr" presetSubtype="0" fill="hold" grpId="0" nodeType="afterEffect">
                                  <p:stCondLst>
                                    <p:cond delay="0"/>
                                  </p:stCondLst>
                                  <p:childTnLst>
                                    <p:set>
                                      <p:cBhvr>
                                        <p:cTn id="178" dur="1" fill="hold">
                                          <p:stCondLst>
                                            <p:cond delay="999"/>
                                          </p:stCondLst>
                                        </p:cTn>
                                        <p:tgtEl>
                                          <p:spTgt spid="56"/>
                                        </p:tgtEl>
                                        <p:attrNameLst>
                                          <p:attrName>style.visibility</p:attrName>
                                        </p:attrNameLst>
                                      </p:cBhvr>
                                      <p:to>
                                        <p:strVal val="visible"/>
                                      </p:to>
                                    </p:set>
                                  </p:childTnLst>
                                </p:cTn>
                              </p:par>
                            </p:childTnLst>
                          </p:cTn>
                        </p:par>
                        <p:par>
                          <p:cTn id="179" fill="hold">
                            <p:stCondLst>
                              <p:cond delay="51500"/>
                            </p:stCondLst>
                            <p:childTnLst>
                              <p:par>
                                <p:cTn id="180" presetID="1" presetClass="entr" presetSubtype="0" fill="hold" grpId="0" nodeType="afterEffect">
                                  <p:stCondLst>
                                    <p:cond delay="0"/>
                                  </p:stCondLst>
                                  <p:childTnLst>
                                    <p:set>
                                      <p:cBhvr>
                                        <p:cTn id="181" dur="1" fill="hold">
                                          <p:stCondLst>
                                            <p:cond delay="999"/>
                                          </p:stCondLst>
                                        </p:cTn>
                                        <p:tgtEl>
                                          <p:spTgt spid="57"/>
                                        </p:tgtEl>
                                        <p:attrNameLst>
                                          <p:attrName>style.visibility</p:attrName>
                                        </p:attrNameLst>
                                      </p:cBhvr>
                                      <p:to>
                                        <p:strVal val="visible"/>
                                      </p:to>
                                    </p:set>
                                  </p:childTnLst>
                                </p:cTn>
                              </p:par>
                            </p:childTnLst>
                          </p:cTn>
                        </p:par>
                        <p:par>
                          <p:cTn id="182" fill="hold">
                            <p:stCondLst>
                              <p:cond delay="52500"/>
                            </p:stCondLst>
                            <p:childTnLst>
                              <p:par>
                                <p:cTn id="183" presetID="1" presetClass="entr" presetSubtype="0" fill="hold" grpId="0" nodeType="afterEffect">
                                  <p:stCondLst>
                                    <p:cond delay="0"/>
                                  </p:stCondLst>
                                  <p:childTnLst>
                                    <p:set>
                                      <p:cBhvr>
                                        <p:cTn id="184" dur="1" fill="hold">
                                          <p:stCondLst>
                                            <p:cond delay="999"/>
                                          </p:stCondLst>
                                        </p:cTn>
                                        <p:tgtEl>
                                          <p:spTgt spid="58"/>
                                        </p:tgtEl>
                                        <p:attrNameLst>
                                          <p:attrName>style.visibility</p:attrName>
                                        </p:attrNameLst>
                                      </p:cBhvr>
                                      <p:to>
                                        <p:strVal val="visible"/>
                                      </p:to>
                                    </p:set>
                                  </p:childTnLst>
                                </p:cTn>
                              </p:par>
                            </p:childTnLst>
                          </p:cTn>
                        </p:par>
                        <p:par>
                          <p:cTn id="185" fill="hold">
                            <p:stCondLst>
                              <p:cond delay="53500"/>
                            </p:stCondLst>
                            <p:childTnLst>
                              <p:par>
                                <p:cTn id="186" presetID="1" presetClass="entr" presetSubtype="0" fill="hold" grpId="0" nodeType="afterEffect">
                                  <p:stCondLst>
                                    <p:cond delay="0"/>
                                  </p:stCondLst>
                                  <p:childTnLst>
                                    <p:set>
                                      <p:cBhvr>
                                        <p:cTn id="187" dur="1" fill="hold">
                                          <p:stCondLst>
                                            <p:cond delay="999"/>
                                          </p:stCondLst>
                                        </p:cTn>
                                        <p:tgtEl>
                                          <p:spTgt spid="59"/>
                                        </p:tgtEl>
                                        <p:attrNameLst>
                                          <p:attrName>style.visibility</p:attrName>
                                        </p:attrNameLst>
                                      </p:cBhvr>
                                      <p:to>
                                        <p:strVal val="visible"/>
                                      </p:to>
                                    </p:set>
                                  </p:childTnLst>
                                </p:cTn>
                              </p:par>
                            </p:childTnLst>
                          </p:cTn>
                        </p:par>
                        <p:par>
                          <p:cTn id="188" fill="hold">
                            <p:stCondLst>
                              <p:cond delay="54500"/>
                            </p:stCondLst>
                            <p:childTnLst>
                              <p:par>
                                <p:cTn id="189" presetID="1" presetClass="entr" presetSubtype="0" fill="hold" grpId="0" nodeType="afterEffect">
                                  <p:stCondLst>
                                    <p:cond delay="0"/>
                                  </p:stCondLst>
                                  <p:childTnLst>
                                    <p:set>
                                      <p:cBhvr>
                                        <p:cTn id="190" dur="1" fill="hold">
                                          <p:stCondLst>
                                            <p:cond delay="999"/>
                                          </p:stCondLst>
                                        </p:cTn>
                                        <p:tgtEl>
                                          <p:spTgt spid="60"/>
                                        </p:tgtEl>
                                        <p:attrNameLst>
                                          <p:attrName>style.visibility</p:attrName>
                                        </p:attrNameLst>
                                      </p:cBhvr>
                                      <p:to>
                                        <p:strVal val="visible"/>
                                      </p:to>
                                    </p:set>
                                  </p:childTnLst>
                                </p:cTn>
                              </p:par>
                            </p:childTnLst>
                          </p:cTn>
                        </p:par>
                        <p:par>
                          <p:cTn id="191" fill="hold">
                            <p:stCondLst>
                              <p:cond delay="55500"/>
                            </p:stCondLst>
                            <p:childTnLst>
                              <p:par>
                                <p:cTn id="192" presetID="1" presetClass="entr" presetSubtype="0" fill="hold" grpId="0" nodeType="afterEffect">
                                  <p:stCondLst>
                                    <p:cond delay="0"/>
                                  </p:stCondLst>
                                  <p:childTnLst>
                                    <p:set>
                                      <p:cBhvr>
                                        <p:cTn id="193" dur="1" fill="hold">
                                          <p:stCondLst>
                                            <p:cond delay="999"/>
                                          </p:stCondLst>
                                        </p:cTn>
                                        <p:tgtEl>
                                          <p:spTgt spid="61"/>
                                        </p:tgtEl>
                                        <p:attrNameLst>
                                          <p:attrName>style.visibility</p:attrName>
                                        </p:attrNameLst>
                                      </p:cBhvr>
                                      <p:to>
                                        <p:strVal val="visible"/>
                                      </p:to>
                                    </p:set>
                                  </p:childTnLst>
                                </p:cTn>
                              </p:par>
                            </p:childTnLst>
                          </p:cTn>
                        </p:par>
                        <p:par>
                          <p:cTn id="194" fill="hold">
                            <p:stCondLst>
                              <p:cond delay="56500"/>
                            </p:stCondLst>
                            <p:childTnLst>
                              <p:par>
                                <p:cTn id="195" presetID="1" presetClass="entr" presetSubtype="0" fill="hold" grpId="0" nodeType="afterEffect">
                                  <p:stCondLst>
                                    <p:cond delay="0"/>
                                  </p:stCondLst>
                                  <p:childTnLst>
                                    <p:set>
                                      <p:cBhvr>
                                        <p:cTn id="196" dur="1" fill="hold">
                                          <p:stCondLst>
                                            <p:cond delay="999"/>
                                          </p:stCondLst>
                                        </p:cTn>
                                        <p:tgtEl>
                                          <p:spTgt spid="62"/>
                                        </p:tgtEl>
                                        <p:attrNameLst>
                                          <p:attrName>style.visibility</p:attrName>
                                        </p:attrNameLst>
                                      </p:cBhvr>
                                      <p:to>
                                        <p:strVal val="visible"/>
                                      </p:to>
                                    </p:set>
                                  </p:childTnLst>
                                </p:cTn>
                              </p:par>
                            </p:childTnLst>
                          </p:cTn>
                        </p:par>
                        <p:par>
                          <p:cTn id="197" fill="hold">
                            <p:stCondLst>
                              <p:cond delay="57500"/>
                            </p:stCondLst>
                            <p:childTnLst>
                              <p:par>
                                <p:cTn id="198" presetID="1" presetClass="entr" presetSubtype="0" fill="hold" grpId="0" nodeType="afterEffect">
                                  <p:stCondLst>
                                    <p:cond delay="0"/>
                                  </p:stCondLst>
                                  <p:childTnLst>
                                    <p:set>
                                      <p:cBhvr>
                                        <p:cTn id="199" dur="1" fill="hold">
                                          <p:stCondLst>
                                            <p:cond delay="999"/>
                                          </p:stCondLst>
                                        </p:cTn>
                                        <p:tgtEl>
                                          <p:spTgt spid="63"/>
                                        </p:tgtEl>
                                        <p:attrNameLst>
                                          <p:attrName>style.visibility</p:attrName>
                                        </p:attrNameLst>
                                      </p:cBhvr>
                                      <p:to>
                                        <p:strVal val="visible"/>
                                      </p:to>
                                    </p:set>
                                  </p:childTnLst>
                                </p:cTn>
                              </p:par>
                            </p:childTnLst>
                          </p:cTn>
                        </p:par>
                        <p:par>
                          <p:cTn id="200" fill="hold">
                            <p:stCondLst>
                              <p:cond delay="58500"/>
                            </p:stCondLst>
                            <p:childTnLst>
                              <p:par>
                                <p:cTn id="201" presetID="1" presetClass="entr" presetSubtype="0" fill="hold" grpId="0" nodeType="afterEffect">
                                  <p:stCondLst>
                                    <p:cond delay="0"/>
                                  </p:stCondLst>
                                  <p:childTnLst>
                                    <p:set>
                                      <p:cBhvr>
                                        <p:cTn id="202" dur="1" fill="hold">
                                          <p:stCondLst>
                                            <p:cond delay="999"/>
                                          </p:stCondLst>
                                        </p:cTn>
                                        <p:tgtEl>
                                          <p:spTgt spid="64"/>
                                        </p:tgtEl>
                                        <p:attrNameLst>
                                          <p:attrName>style.visibility</p:attrName>
                                        </p:attrNameLst>
                                      </p:cBhvr>
                                      <p:to>
                                        <p:strVal val="visible"/>
                                      </p:to>
                                    </p:set>
                                  </p:childTnLst>
                                </p:cTn>
                              </p:par>
                            </p:childTnLst>
                          </p:cTn>
                        </p:par>
                        <p:par>
                          <p:cTn id="203" fill="hold">
                            <p:stCondLst>
                              <p:cond delay="59500"/>
                            </p:stCondLst>
                            <p:childTnLst>
                              <p:par>
                                <p:cTn id="204" presetID="1" presetClass="entr" presetSubtype="0" fill="hold" grpId="0" nodeType="afterEffect">
                                  <p:stCondLst>
                                    <p:cond delay="0"/>
                                  </p:stCondLst>
                                  <p:childTnLst>
                                    <p:set>
                                      <p:cBhvr>
                                        <p:cTn id="205" dur="1" fill="hold">
                                          <p:stCondLst>
                                            <p:cond delay="999"/>
                                          </p:stCondLst>
                                        </p:cTn>
                                        <p:tgtEl>
                                          <p:spTgt spid="65"/>
                                        </p:tgtEl>
                                        <p:attrNameLst>
                                          <p:attrName>style.visibility</p:attrName>
                                        </p:attrNameLst>
                                      </p:cBhvr>
                                      <p:to>
                                        <p:strVal val="visible"/>
                                      </p:to>
                                    </p:set>
                                  </p:childTnLst>
                                </p:cTn>
                              </p:par>
                            </p:childTnLst>
                          </p:cTn>
                        </p:par>
                        <p:par>
                          <p:cTn id="206" fill="hold">
                            <p:stCondLst>
                              <p:cond delay="60500"/>
                            </p:stCondLst>
                            <p:childTnLst>
                              <p:par>
                                <p:cTn id="207" presetID="1" presetClass="entr" presetSubtype="0" fill="hold" grpId="0" nodeType="afterEffect">
                                  <p:stCondLst>
                                    <p:cond delay="0"/>
                                  </p:stCondLst>
                                  <p:childTnLst>
                                    <p:set>
                                      <p:cBhvr>
                                        <p:cTn id="208" dur="1" fill="hold">
                                          <p:stCondLst>
                                            <p:cond delay="999"/>
                                          </p:stCondLst>
                                        </p:cTn>
                                        <p:tgtEl>
                                          <p:spTgt spid="66"/>
                                        </p:tgtEl>
                                        <p:attrNameLst>
                                          <p:attrName>style.visibility</p:attrName>
                                        </p:attrNameLst>
                                      </p:cBhvr>
                                      <p:to>
                                        <p:strVal val="visible"/>
                                      </p:to>
                                    </p:set>
                                  </p:childTnLst>
                                </p:cTn>
                              </p:par>
                            </p:childTnLst>
                          </p:cTn>
                        </p:par>
                        <p:par>
                          <p:cTn id="209" fill="hold">
                            <p:stCondLst>
                              <p:cond delay="61500"/>
                            </p:stCondLst>
                            <p:childTnLst>
                              <p:par>
                                <p:cTn id="210" presetID="1" presetClass="entr" presetSubtype="0" fill="hold" grpId="0" nodeType="afterEffect">
                                  <p:stCondLst>
                                    <p:cond delay="0"/>
                                  </p:stCondLst>
                                  <p:childTnLst>
                                    <p:set>
                                      <p:cBhvr>
                                        <p:cTn id="211" dur="1" fill="hold">
                                          <p:stCondLst>
                                            <p:cond delay="999"/>
                                          </p:stCondLst>
                                        </p:cTn>
                                        <p:tgtEl>
                                          <p:spTgt spid="67"/>
                                        </p:tgtEl>
                                        <p:attrNameLst>
                                          <p:attrName>style.visibility</p:attrName>
                                        </p:attrNameLst>
                                      </p:cBhvr>
                                      <p:to>
                                        <p:strVal val="visible"/>
                                      </p:to>
                                    </p:set>
                                  </p:childTnLst>
                                </p:cTn>
                              </p:par>
                            </p:childTnLst>
                          </p:cTn>
                        </p:par>
                        <p:par>
                          <p:cTn id="212" fill="hold">
                            <p:stCondLst>
                              <p:cond delay="62500"/>
                            </p:stCondLst>
                            <p:childTnLst>
                              <p:par>
                                <p:cTn id="213" presetID="1" presetClass="entr" presetSubtype="0" fill="hold" grpId="0" nodeType="afterEffect">
                                  <p:stCondLst>
                                    <p:cond delay="0"/>
                                  </p:stCondLst>
                                  <p:childTnLst>
                                    <p:set>
                                      <p:cBhvr>
                                        <p:cTn id="214" dur="1" fill="hold">
                                          <p:stCondLst>
                                            <p:cond delay="999"/>
                                          </p:stCondLst>
                                        </p:cTn>
                                        <p:tgtEl>
                                          <p:spTgt spid="68"/>
                                        </p:tgtEl>
                                        <p:attrNameLst>
                                          <p:attrName>style.visibility</p:attrName>
                                        </p:attrNameLst>
                                      </p:cBhvr>
                                      <p:to>
                                        <p:strVal val="visible"/>
                                      </p:to>
                                    </p:set>
                                  </p:childTnLst>
                                </p:cTn>
                              </p:par>
                            </p:childTnLst>
                          </p:cTn>
                        </p:par>
                        <p:par>
                          <p:cTn id="215" fill="hold">
                            <p:stCondLst>
                              <p:cond delay="63500"/>
                            </p:stCondLst>
                            <p:childTnLst>
                              <p:par>
                                <p:cTn id="216" presetID="1" presetClass="entr" presetSubtype="0" fill="hold" grpId="0" nodeType="afterEffect">
                                  <p:stCondLst>
                                    <p:cond delay="0"/>
                                  </p:stCondLst>
                                  <p:childTnLst>
                                    <p:set>
                                      <p:cBhvr>
                                        <p:cTn id="217" dur="1" fill="hold">
                                          <p:stCondLst>
                                            <p:cond delay="999"/>
                                          </p:stCondLst>
                                        </p:cTn>
                                        <p:tgtEl>
                                          <p:spTgt spid="69"/>
                                        </p:tgtEl>
                                        <p:attrNameLst>
                                          <p:attrName>style.visibility</p:attrName>
                                        </p:attrNameLst>
                                      </p:cBhvr>
                                      <p:to>
                                        <p:strVal val="visible"/>
                                      </p:to>
                                    </p:set>
                                  </p:childTnLst>
                                </p:cTn>
                              </p:par>
                            </p:childTnLst>
                          </p:cTn>
                        </p:par>
                        <p:par>
                          <p:cTn id="218" fill="hold">
                            <p:stCondLst>
                              <p:cond delay="64500"/>
                            </p:stCondLst>
                            <p:childTnLst>
                              <p:par>
                                <p:cTn id="219" presetID="1" presetClass="entr" presetSubtype="0" fill="hold" grpId="0" nodeType="afterEffect">
                                  <p:stCondLst>
                                    <p:cond delay="0"/>
                                  </p:stCondLst>
                                  <p:childTnLst>
                                    <p:set>
                                      <p:cBhvr>
                                        <p:cTn id="220" dur="1" fill="hold">
                                          <p:stCondLst>
                                            <p:cond delay="999"/>
                                          </p:stCondLst>
                                        </p:cTn>
                                        <p:tgtEl>
                                          <p:spTgt spid="70"/>
                                        </p:tgtEl>
                                        <p:attrNameLst>
                                          <p:attrName>style.visibility</p:attrName>
                                        </p:attrNameLst>
                                      </p:cBhvr>
                                      <p:to>
                                        <p:strVal val="visible"/>
                                      </p:to>
                                    </p:set>
                                  </p:childTnLst>
                                </p:cTn>
                              </p:par>
                            </p:childTnLst>
                          </p:cTn>
                        </p:par>
                        <p:par>
                          <p:cTn id="221" fill="hold">
                            <p:stCondLst>
                              <p:cond delay="65500"/>
                            </p:stCondLst>
                            <p:childTnLst>
                              <p:par>
                                <p:cTn id="222" presetID="1" presetClass="entr" presetSubtype="0" fill="hold" grpId="0" nodeType="afterEffect">
                                  <p:stCondLst>
                                    <p:cond delay="0"/>
                                  </p:stCondLst>
                                  <p:childTnLst>
                                    <p:set>
                                      <p:cBhvr>
                                        <p:cTn id="223" dur="1" fill="hold">
                                          <p:stCondLst>
                                            <p:cond delay="999"/>
                                          </p:stCondLst>
                                        </p:cTn>
                                        <p:tgtEl>
                                          <p:spTgt spid="71"/>
                                        </p:tgtEl>
                                        <p:attrNameLst>
                                          <p:attrName>style.visibility</p:attrName>
                                        </p:attrNameLst>
                                      </p:cBhvr>
                                      <p:to>
                                        <p:strVal val="visible"/>
                                      </p:to>
                                    </p:set>
                                  </p:childTnLst>
                                </p:cTn>
                              </p:par>
                            </p:childTnLst>
                          </p:cTn>
                        </p:par>
                        <p:par>
                          <p:cTn id="224" fill="hold">
                            <p:stCondLst>
                              <p:cond delay="66500"/>
                            </p:stCondLst>
                            <p:childTnLst>
                              <p:par>
                                <p:cTn id="225" presetID="1" presetClass="entr" presetSubtype="0" fill="hold" grpId="0" nodeType="afterEffect">
                                  <p:stCondLst>
                                    <p:cond delay="0"/>
                                  </p:stCondLst>
                                  <p:childTnLst>
                                    <p:set>
                                      <p:cBhvr>
                                        <p:cTn id="226" dur="1" fill="hold">
                                          <p:stCondLst>
                                            <p:cond delay="999"/>
                                          </p:stCondLst>
                                        </p:cTn>
                                        <p:tgtEl>
                                          <p:spTgt spid="72"/>
                                        </p:tgtEl>
                                        <p:attrNameLst>
                                          <p:attrName>style.visibility</p:attrName>
                                        </p:attrNameLst>
                                      </p:cBhvr>
                                      <p:to>
                                        <p:strVal val="visible"/>
                                      </p:to>
                                    </p:set>
                                  </p:childTnLst>
                                </p:cTn>
                              </p:par>
                            </p:childTnLst>
                          </p:cTn>
                        </p:par>
                        <p:par>
                          <p:cTn id="227" fill="hold">
                            <p:stCondLst>
                              <p:cond delay="67500"/>
                            </p:stCondLst>
                            <p:childTnLst>
                              <p:par>
                                <p:cTn id="228" presetID="1" presetClass="entr" presetSubtype="0" fill="hold" grpId="0" nodeType="afterEffect">
                                  <p:stCondLst>
                                    <p:cond delay="0"/>
                                  </p:stCondLst>
                                  <p:childTnLst>
                                    <p:set>
                                      <p:cBhvr>
                                        <p:cTn id="229" dur="1" fill="hold">
                                          <p:stCondLst>
                                            <p:cond delay="999"/>
                                          </p:stCondLst>
                                        </p:cTn>
                                        <p:tgtEl>
                                          <p:spTgt spid="73"/>
                                        </p:tgtEl>
                                        <p:attrNameLst>
                                          <p:attrName>style.visibility</p:attrName>
                                        </p:attrNameLst>
                                      </p:cBhvr>
                                      <p:to>
                                        <p:strVal val="visible"/>
                                      </p:to>
                                    </p:set>
                                  </p:childTnLst>
                                </p:cTn>
                              </p:par>
                            </p:childTnLst>
                          </p:cTn>
                        </p:par>
                        <p:par>
                          <p:cTn id="230" fill="hold">
                            <p:stCondLst>
                              <p:cond delay="68500"/>
                            </p:stCondLst>
                            <p:childTnLst>
                              <p:par>
                                <p:cTn id="231" presetID="1" presetClass="entr" presetSubtype="0" fill="hold" grpId="0" nodeType="afterEffect">
                                  <p:stCondLst>
                                    <p:cond delay="0"/>
                                  </p:stCondLst>
                                  <p:childTnLst>
                                    <p:set>
                                      <p:cBhvr>
                                        <p:cTn id="232" dur="1" fill="hold">
                                          <p:stCondLst>
                                            <p:cond delay="999"/>
                                          </p:stCondLst>
                                        </p:cTn>
                                        <p:tgtEl>
                                          <p:spTgt spid="74"/>
                                        </p:tgtEl>
                                        <p:attrNameLst>
                                          <p:attrName>style.visibility</p:attrName>
                                        </p:attrNameLst>
                                      </p:cBhvr>
                                      <p:to>
                                        <p:strVal val="visible"/>
                                      </p:to>
                                    </p:set>
                                  </p:childTnLst>
                                </p:cTn>
                              </p:par>
                            </p:childTnLst>
                          </p:cTn>
                        </p:par>
                        <p:par>
                          <p:cTn id="233" fill="hold">
                            <p:stCondLst>
                              <p:cond delay="69500"/>
                            </p:stCondLst>
                            <p:childTnLst>
                              <p:par>
                                <p:cTn id="234" presetID="1" presetClass="entr" presetSubtype="0" fill="hold" grpId="0" nodeType="afterEffect">
                                  <p:stCondLst>
                                    <p:cond delay="0"/>
                                  </p:stCondLst>
                                  <p:childTnLst>
                                    <p:set>
                                      <p:cBhvr>
                                        <p:cTn id="235" dur="1" fill="hold">
                                          <p:stCondLst>
                                            <p:cond delay="999"/>
                                          </p:stCondLst>
                                        </p:cTn>
                                        <p:tgtEl>
                                          <p:spTgt spid="75"/>
                                        </p:tgtEl>
                                        <p:attrNameLst>
                                          <p:attrName>style.visibility</p:attrName>
                                        </p:attrNameLst>
                                      </p:cBhvr>
                                      <p:to>
                                        <p:strVal val="visible"/>
                                      </p:to>
                                    </p:set>
                                  </p:childTnLst>
                                </p:cTn>
                              </p:par>
                            </p:childTnLst>
                          </p:cTn>
                        </p:par>
                        <p:par>
                          <p:cTn id="236" fill="hold">
                            <p:stCondLst>
                              <p:cond delay="70500"/>
                            </p:stCondLst>
                            <p:childTnLst>
                              <p:par>
                                <p:cTn id="237" presetID="1" presetClass="entr" presetSubtype="0" fill="hold" grpId="0" nodeType="afterEffect">
                                  <p:stCondLst>
                                    <p:cond delay="0"/>
                                  </p:stCondLst>
                                  <p:childTnLst>
                                    <p:set>
                                      <p:cBhvr>
                                        <p:cTn id="238" dur="1" fill="hold">
                                          <p:stCondLst>
                                            <p:cond delay="999"/>
                                          </p:stCondLst>
                                        </p:cTn>
                                        <p:tgtEl>
                                          <p:spTgt spid="76"/>
                                        </p:tgtEl>
                                        <p:attrNameLst>
                                          <p:attrName>style.visibility</p:attrName>
                                        </p:attrNameLst>
                                      </p:cBhvr>
                                      <p:to>
                                        <p:strVal val="visible"/>
                                      </p:to>
                                    </p:set>
                                  </p:childTnLst>
                                </p:cTn>
                              </p:par>
                            </p:childTnLst>
                          </p:cTn>
                        </p:par>
                        <p:par>
                          <p:cTn id="239" fill="hold">
                            <p:stCondLst>
                              <p:cond delay="71500"/>
                            </p:stCondLst>
                            <p:childTnLst>
                              <p:par>
                                <p:cTn id="240" presetID="1" presetClass="entr" presetSubtype="0" fill="hold" grpId="0" nodeType="afterEffect">
                                  <p:stCondLst>
                                    <p:cond delay="0"/>
                                  </p:stCondLst>
                                  <p:childTnLst>
                                    <p:set>
                                      <p:cBhvr>
                                        <p:cTn id="241" dur="1" fill="hold">
                                          <p:stCondLst>
                                            <p:cond delay="999"/>
                                          </p:stCondLst>
                                        </p:cTn>
                                        <p:tgtEl>
                                          <p:spTgt spid="77"/>
                                        </p:tgtEl>
                                        <p:attrNameLst>
                                          <p:attrName>style.visibility</p:attrName>
                                        </p:attrNameLst>
                                      </p:cBhvr>
                                      <p:to>
                                        <p:strVal val="visible"/>
                                      </p:to>
                                    </p:set>
                                  </p:childTnLst>
                                </p:cTn>
                              </p:par>
                            </p:childTnLst>
                          </p:cTn>
                        </p:par>
                        <p:par>
                          <p:cTn id="242" fill="hold">
                            <p:stCondLst>
                              <p:cond delay="72500"/>
                            </p:stCondLst>
                            <p:childTnLst>
                              <p:par>
                                <p:cTn id="243" presetID="1" presetClass="entr" presetSubtype="0" fill="hold" grpId="0" nodeType="afterEffect">
                                  <p:stCondLst>
                                    <p:cond delay="0"/>
                                  </p:stCondLst>
                                  <p:childTnLst>
                                    <p:set>
                                      <p:cBhvr>
                                        <p:cTn id="244" dur="1" fill="hold">
                                          <p:stCondLst>
                                            <p:cond delay="999"/>
                                          </p:stCondLst>
                                        </p:cTn>
                                        <p:tgtEl>
                                          <p:spTgt spid="78"/>
                                        </p:tgtEl>
                                        <p:attrNameLst>
                                          <p:attrName>style.visibility</p:attrName>
                                        </p:attrNameLst>
                                      </p:cBhvr>
                                      <p:to>
                                        <p:strVal val="visible"/>
                                      </p:to>
                                    </p:set>
                                  </p:childTnLst>
                                </p:cTn>
                              </p:par>
                            </p:childTnLst>
                          </p:cTn>
                        </p:par>
                        <p:par>
                          <p:cTn id="245" fill="hold">
                            <p:stCondLst>
                              <p:cond delay="73500"/>
                            </p:stCondLst>
                            <p:childTnLst>
                              <p:par>
                                <p:cTn id="246" presetID="1" presetClass="entr" presetSubtype="0" fill="hold" grpId="0" nodeType="afterEffect">
                                  <p:stCondLst>
                                    <p:cond delay="0"/>
                                  </p:stCondLst>
                                  <p:childTnLst>
                                    <p:set>
                                      <p:cBhvr>
                                        <p:cTn id="247" dur="1" fill="hold">
                                          <p:stCondLst>
                                            <p:cond delay="999"/>
                                          </p:stCondLst>
                                        </p:cTn>
                                        <p:tgtEl>
                                          <p:spTgt spid="79"/>
                                        </p:tgtEl>
                                        <p:attrNameLst>
                                          <p:attrName>style.visibility</p:attrName>
                                        </p:attrNameLst>
                                      </p:cBhvr>
                                      <p:to>
                                        <p:strVal val="visible"/>
                                      </p:to>
                                    </p:set>
                                  </p:childTnLst>
                                </p:cTn>
                              </p:par>
                            </p:childTnLst>
                          </p:cTn>
                        </p:par>
                        <p:par>
                          <p:cTn id="248" fill="hold">
                            <p:stCondLst>
                              <p:cond delay="74500"/>
                            </p:stCondLst>
                            <p:childTnLst>
                              <p:par>
                                <p:cTn id="249" presetID="1" presetClass="entr" presetSubtype="0" fill="hold" grpId="0" nodeType="afterEffect">
                                  <p:stCondLst>
                                    <p:cond delay="0"/>
                                  </p:stCondLst>
                                  <p:childTnLst>
                                    <p:set>
                                      <p:cBhvr>
                                        <p:cTn id="250" dur="1" fill="hold">
                                          <p:stCondLst>
                                            <p:cond delay="999"/>
                                          </p:stCondLst>
                                        </p:cTn>
                                        <p:tgtEl>
                                          <p:spTgt spid="80"/>
                                        </p:tgtEl>
                                        <p:attrNameLst>
                                          <p:attrName>style.visibility</p:attrName>
                                        </p:attrNameLst>
                                      </p:cBhvr>
                                      <p:to>
                                        <p:strVal val="visible"/>
                                      </p:to>
                                    </p:set>
                                  </p:childTnLst>
                                </p:cTn>
                              </p:par>
                            </p:childTnLst>
                          </p:cTn>
                        </p:par>
                        <p:par>
                          <p:cTn id="251" fill="hold">
                            <p:stCondLst>
                              <p:cond delay="75500"/>
                            </p:stCondLst>
                            <p:childTnLst>
                              <p:par>
                                <p:cTn id="252" presetID="1" presetClass="entr" presetSubtype="0" fill="hold" grpId="0" nodeType="afterEffect">
                                  <p:stCondLst>
                                    <p:cond delay="0"/>
                                  </p:stCondLst>
                                  <p:childTnLst>
                                    <p:set>
                                      <p:cBhvr>
                                        <p:cTn id="253" dur="1" fill="hold">
                                          <p:stCondLst>
                                            <p:cond delay="999"/>
                                          </p:stCondLst>
                                        </p:cTn>
                                        <p:tgtEl>
                                          <p:spTgt spid="81"/>
                                        </p:tgtEl>
                                        <p:attrNameLst>
                                          <p:attrName>style.visibility</p:attrName>
                                        </p:attrNameLst>
                                      </p:cBhvr>
                                      <p:to>
                                        <p:strVal val="visible"/>
                                      </p:to>
                                    </p:set>
                                  </p:childTnLst>
                                </p:cTn>
                              </p:par>
                            </p:childTnLst>
                          </p:cTn>
                        </p:par>
                        <p:par>
                          <p:cTn id="254" fill="hold">
                            <p:stCondLst>
                              <p:cond delay="76500"/>
                            </p:stCondLst>
                            <p:childTnLst>
                              <p:par>
                                <p:cTn id="255" presetID="1" presetClass="entr" presetSubtype="0" fill="hold" grpId="0" nodeType="afterEffect">
                                  <p:stCondLst>
                                    <p:cond delay="0"/>
                                  </p:stCondLst>
                                  <p:childTnLst>
                                    <p:set>
                                      <p:cBhvr>
                                        <p:cTn id="256" dur="1" fill="hold">
                                          <p:stCondLst>
                                            <p:cond delay="999"/>
                                          </p:stCondLst>
                                        </p:cTn>
                                        <p:tgtEl>
                                          <p:spTgt spid="82"/>
                                        </p:tgtEl>
                                        <p:attrNameLst>
                                          <p:attrName>style.visibility</p:attrName>
                                        </p:attrNameLst>
                                      </p:cBhvr>
                                      <p:to>
                                        <p:strVal val="visible"/>
                                      </p:to>
                                    </p:set>
                                  </p:childTnLst>
                                </p:cTn>
                              </p:par>
                            </p:childTnLst>
                          </p:cTn>
                        </p:par>
                        <p:par>
                          <p:cTn id="257" fill="hold">
                            <p:stCondLst>
                              <p:cond delay="77500"/>
                            </p:stCondLst>
                            <p:childTnLst>
                              <p:par>
                                <p:cTn id="258" presetID="1" presetClass="entr" presetSubtype="0" fill="hold" grpId="0" nodeType="afterEffect">
                                  <p:stCondLst>
                                    <p:cond delay="0"/>
                                  </p:stCondLst>
                                  <p:childTnLst>
                                    <p:set>
                                      <p:cBhvr>
                                        <p:cTn id="259" dur="1" fill="hold">
                                          <p:stCondLst>
                                            <p:cond delay="999"/>
                                          </p:stCondLst>
                                        </p:cTn>
                                        <p:tgtEl>
                                          <p:spTgt spid="83"/>
                                        </p:tgtEl>
                                        <p:attrNameLst>
                                          <p:attrName>style.visibility</p:attrName>
                                        </p:attrNameLst>
                                      </p:cBhvr>
                                      <p:to>
                                        <p:strVal val="visible"/>
                                      </p:to>
                                    </p:set>
                                  </p:childTnLst>
                                </p:cTn>
                              </p:par>
                            </p:childTnLst>
                          </p:cTn>
                        </p:par>
                        <p:par>
                          <p:cTn id="260" fill="hold">
                            <p:stCondLst>
                              <p:cond delay="78500"/>
                            </p:stCondLst>
                            <p:childTnLst>
                              <p:par>
                                <p:cTn id="261" presetID="1" presetClass="entr" presetSubtype="0" fill="hold" grpId="0" nodeType="afterEffect">
                                  <p:stCondLst>
                                    <p:cond delay="0"/>
                                  </p:stCondLst>
                                  <p:childTnLst>
                                    <p:set>
                                      <p:cBhvr>
                                        <p:cTn id="262" dur="1" fill="hold">
                                          <p:stCondLst>
                                            <p:cond delay="999"/>
                                          </p:stCondLst>
                                        </p:cTn>
                                        <p:tgtEl>
                                          <p:spTgt spid="84"/>
                                        </p:tgtEl>
                                        <p:attrNameLst>
                                          <p:attrName>style.visibility</p:attrName>
                                        </p:attrNameLst>
                                      </p:cBhvr>
                                      <p:to>
                                        <p:strVal val="visible"/>
                                      </p:to>
                                    </p:set>
                                  </p:childTnLst>
                                </p:cTn>
                              </p:par>
                            </p:childTnLst>
                          </p:cTn>
                        </p:par>
                        <p:par>
                          <p:cTn id="263" fill="hold">
                            <p:stCondLst>
                              <p:cond delay="79500"/>
                            </p:stCondLst>
                            <p:childTnLst>
                              <p:par>
                                <p:cTn id="264" presetID="1" presetClass="entr" presetSubtype="0" fill="hold" grpId="0" nodeType="afterEffect">
                                  <p:stCondLst>
                                    <p:cond delay="0"/>
                                  </p:stCondLst>
                                  <p:childTnLst>
                                    <p:set>
                                      <p:cBhvr>
                                        <p:cTn id="265" dur="1" fill="hold">
                                          <p:stCondLst>
                                            <p:cond delay="999"/>
                                          </p:stCondLst>
                                        </p:cTn>
                                        <p:tgtEl>
                                          <p:spTgt spid="85"/>
                                        </p:tgtEl>
                                        <p:attrNameLst>
                                          <p:attrName>style.visibility</p:attrName>
                                        </p:attrNameLst>
                                      </p:cBhvr>
                                      <p:to>
                                        <p:strVal val="visible"/>
                                      </p:to>
                                    </p:set>
                                  </p:childTnLst>
                                </p:cTn>
                              </p:par>
                            </p:childTnLst>
                          </p:cTn>
                        </p:par>
                        <p:par>
                          <p:cTn id="266" fill="hold">
                            <p:stCondLst>
                              <p:cond delay="80500"/>
                            </p:stCondLst>
                            <p:childTnLst>
                              <p:par>
                                <p:cTn id="267" presetID="1" presetClass="entr" presetSubtype="0" fill="hold" grpId="0" nodeType="afterEffect">
                                  <p:stCondLst>
                                    <p:cond delay="0"/>
                                  </p:stCondLst>
                                  <p:childTnLst>
                                    <p:set>
                                      <p:cBhvr>
                                        <p:cTn id="268" dur="1" fill="hold">
                                          <p:stCondLst>
                                            <p:cond delay="999"/>
                                          </p:stCondLst>
                                        </p:cTn>
                                        <p:tgtEl>
                                          <p:spTgt spid="86"/>
                                        </p:tgtEl>
                                        <p:attrNameLst>
                                          <p:attrName>style.visibility</p:attrName>
                                        </p:attrNameLst>
                                      </p:cBhvr>
                                      <p:to>
                                        <p:strVal val="visible"/>
                                      </p:to>
                                    </p:set>
                                  </p:childTnLst>
                                </p:cTn>
                              </p:par>
                            </p:childTnLst>
                          </p:cTn>
                        </p:par>
                        <p:par>
                          <p:cTn id="269" fill="hold">
                            <p:stCondLst>
                              <p:cond delay="81500"/>
                            </p:stCondLst>
                            <p:childTnLst>
                              <p:par>
                                <p:cTn id="270" presetID="1" presetClass="entr" presetSubtype="0" fill="hold" grpId="0" nodeType="afterEffect">
                                  <p:stCondLst>
                                    <p:cond delay="0"/>
                                  </p:stCondLst>
                                  <p:childTnLst>
                                    <p:set>
                                      <p:cBhvr>
                                        <p:cTn id="271" dur="1" fill="hold">
                                          <p:stCondLst>
                                            <p:cond delay="999"/>
                                          </p:stCondLst>
                                        </p:cTn>
                                        <p:tgtEl>
                                          <p:spTgt spid="87"/>
                                        </p:tgtEl>
                                        <p:attrNameLst>
                                          <p:attrName>style.visibility</p:attrName>
                                        </p:attrNameLst>
                                      </p:cBhvr>
                                      <p:to>
                                        <p:strVal val="visible"/>
                                      </p:to>
                                    </p:set>
                                  </p:childTnLst>
                                </p:cTn>
                              </p:par>
                            </p:childTnLst>
                          </p:cTn>
                        </p:par>
                        <p:par>
                          <p:cTn id="272" fill="hold">
                            <p:stCondLst>
                              <p:cond delay="82500"/>
                            </p:stCondLst>
                            <p:childTnLst>
                              <p:par>
                                <p:cTn id="273" presetID="1" presetClass="entr" presetSubtype="0" fill="hold" grpId="0" nodeType="afterEffect">
                                  <p:stCondLst>
                                    <p:cond delay="0"/>
                                  </p:stCondLst>
                                  <p:childTnLst>
                                    <p:set>
                                      <p:cBhvr>
                                        <p:cTn id="274" dur="1" fill="hold">
                                          <p:stCondLst>
                                            <p:cond delay="999"/>
                                          </p:stCondLst>
                                        </p:cTn>
                                        <p:tgtEl>
                                          <p:spTgt spid="88"/>
                                        </p:tgtEl>
                                        <p:attrNameLst>
                                          <p:attrName>style.visibility</p:attrName>
                                        </p:attrNameLst>
                                      </p:cBhvr>
                                      <p:to>
                                        <p:strVal val="visible"/>
                                      </p:to>
                                    </p:set>
                                  </p:childTnLst>
                                </p:cTn>
                              </p:par>
                            </p:childTnLst>
                          </p:cTn>
                        </p:par>
                        <p:par>
                          <p:cTn id="275" fill="hold">
                            <p:stCondLst>
                              <p:cond delay="83500"/>
                            </p:stCondLst>
                            <p:childTnLst>
                              <p:par>
                                <p:cTn id="276" presetID="1" presetClass="entr" presetSubtype="0" fill="hold" grpId="0" nodeType="afterEffect">
                                  <p:stCondLst>
                                    <p:cond delay="0"/>
                                  </p:stCondLst>
                                  <p:childTnLst>
                                    <p:set>
                                      <p:cBhvr>
                                        <p:cTn id="277" dur="1" fill="hold">
                                          <p:stCondLst>
                                            <p:cond delay="999"/>
                                          </p:stCondLst>
                                        </p:cTn>
                                        <p:tgtEl>
                                          <p:spTgt spid="89"/>
                                        </p:tgtEl>
                                        <p:attrNameLst>
                                          <p:attrName>style.visibility</p:attrName>
                                        </p:attrNameLst>
                                      </p:cBhvr>
                                      <p:to>
                                        <p:strVal val="visible"/>
                                      </p:to>
                                    </p:set>
                                  </p:childTnLst>
                                </p:cTn>
                              </p:par>
                            </p:childTnLst>
                          </p:cTn>
                        </p:par>
                        <p:par>
                          <p:cTn id="278" fill="hold">
                            <p:stCondLst>
                              <p:cond delay="84500"/>
                            </p:stCondLst>
                            <p:childTnLst>
                              <p:par>
                                <p:cTn id="279" presetID="1" presetClass="entr" presetSubtype="0" fill="hold" grpId="0" nodeType="afterEffect">
                                  <p:stCondLst>
                                    <p:cond delay="0"/>
                                  </p:stCondLst>
                                  <p:childTnLst>
                                    <p:set>
                                      <p:cBhvr>
                                        <p:cTn id="280" dur="1" fill="hold">
                                          <p:stCondLst>
                                            <p:cond delay="999"/>
                                          </p:stCondLst>
                                        </p:cTn>
                                        <p:tgtEl>
                                          <p:spTgt spid="90"/>
                                        </p:tgtEl>
                                        <p:attrNameLst>
                                          <p:attrName>style.visibility</p:attrName>
                                        </p:attrNameLst>
                                      </p:cBhvr>
                                      <p:to>
                                        <p:strVal val="visible"/>
                                      </p:to>
                                    </p:set>
                                  </p:childTnLst>
                                </p:cTn>
                              </p:par>
                            </p:childTnLst>
                          </p:cTn>
                        </p:par>
                        <p:par>
                          <p:cTn id="281" fill="hold">
                            <p:stCondLst>
                              <p:cond delay="85500"/>
                            </p:stCondLst>
                            <p:childTnLst>
                              <p:par>
                                <p:cTn id="282" presetID="1" presetClass="entr" presetSubtype="0" fill="hold" grpId="0" nodeType="afterEffect">
                                  <p:stCondLst>
                                    <p:cond delay="0"/>
                                  </p:stCondLst>
                                  <p:childTnLst>
                                    <p:set>
                                      <p:cBhvr>
                                        <p:cTn id="283" dur="1" fill="hold">
                                          <p:stCondLst>
                                            <p:cond delay="999"/>
                                          </p:stCondLst>
                                        </p:cTn>
                                        <p:tgtEl>
                                          <p:spTgt spid="91"/>
                                        </p:tgtEl>
                                        <p:attrNameLst>
                                          <p:attrName>style.visibility</p:attrName>
                                        </p:attrNameLst>
                                      </p:cBhvr>
                                      <p:to>
                                        <p:strVal val="visible"/>
                                      </p:to>
                                    </p:set>
                                  </p:childTnLst>
                                </p:cTn>
                              </p:par>
                            </p:childTnLst>
                          </p:cTn>
                        </p:par>
                        <p:par>
                          <p:cTn id="284" fill="hold">
                            <p:stCondLst>
                              <p:cond delay="86500"/>
                            </p:stCondLst>
                            <p:childTnLst>
                              <p:par>
                                <p:cTn id="285" presetID="1" presetClass="entr" presetSubtype="0" fill="hold" grpId="0" nodeType="afterEffect">
                                  <p:stCondLst>
                                    <p:cond delay="0"/>
                                  </p:stCondLst>
                                  <p:childTnLst>
                                    <p:set>
                                      <p:cBhvr>
                                        <p:cTn id="286" dur="1" fill="hold">
                                          <p:stCondLst>
                                            <p:cond delay="999"/>
                                          </p:stCondLst>
                                        </p:cTn>
                                        <p:tgtEl>
                                          <p:spTgt spid="92"/>
                                        </p:tgtEl>
                                        <p:attrNameLst>
                                          <p:attrName>style.visibility</p:attrName>
                                        </p:attrNameLst>
                                      </p:cBhvr>
                                      <p:to>
                                        <p:strVal val="visible"/>
                                      </p:to>
                                    </p:set>
                                  </p:childTnLst>
                                </p:cTn>
                              </p:par>
                            </p:childTnLst>
                          </p:cTn>
                        </p:par>
                        <p:par>
                          <p:cTn id="287" fill="hold">
                            <p:stCondLst>
                              <p:cond delay="87500"/>
                            </p:stCondLst>
                            <p:childTnLst>
                              <p:par>
                                <p:cTn id="288" presetID="1" presetClass="entr" presetSubtype="0" fill="hold" grpId="0" nodeType="afterEffect">
                                  <p:stCondLst>
                                    <p:cond delay="0"/>
                                  </p:stCondLst>
                                  <p:childTnLst>
                                    <p:set>
                                      <p:cBhvr>
                                        <p:cTn id="289" dur="1" fill="hold">
                                          <p:stCondLst>
                                            <p:cond delay="999"/>
                                          </p:stCondLst>
                                        </p:cTn>
                                        <p:tgtEl>
                                          <p:spTgt spid="93"/>
                                        </p:tgtEl>
                                        <p:attrNameLst>
                                          <p:attrName>style.visibility</p:attrName>
                                        </p:attrNameLst>
                                      </p:cBhvr>
                                      <p:to>
                                        <p:strVal val="visible"/>
                                      </p:to>
                                    </p:set>
                                  </p:childTnLst>
                                </p:cTn>
                              </p:par>
                            </p:childTnLst>
                          </p:cTn>
                        </p:par>
                        <p:par>
                          <p:cTn id="290" fill="hold">
                            <p:stCondLst>
                              <p:cond delay="88500"/>
                            </p:stCondLst>
                            <p:childTnLst>
                              <p:par>
                                <p:cTn id="291" presetID="1" presetClass="entr" presetSubtype="0" fill="hold" grpId="0" nodeType="afterEffect">
                                  <p:stCondLst>
                                    <p:cond delay="0"/>
                                  </p:stCondLst>
                                  <p:childTnLst>
                                    <p:set>
                                      <p:cBhvr>
                                        <p:cTn id="292" dur="1" fill="hold">
                                          <p:stCondLst>
                                            <p:cond delay="999"/>
                                          </p:stCondLst>
                                        </p:cTn>
                                        <p:tgtEl>
                                          <p:spTgt spid="94"/>
                                        </p:tgtEl>
                                        <p:attrNameLst>
                                          <p:attrName>style.visibility</p:attrName>
                                        </p:attrNameLst>
                                      </p:cBhvr>
                                      <p:to>
                                        <p:strVal val="visible"/>
                                      </p:to>
                                    </p:set>
                                  </p:childTnLst>
                                </p:cTn>
                              </p:par>
                            </p:childTnLst>
                          </p:cTn>
                        </p:par>
                        <p:par>
                          <p:cTn id="293" fill="hold">
                            <p:stCondLst>
                              <p:cond delay="89500"/>
                            </p:stCondLst>
                            <p:childTnLst>
                              <p:par>
                                <p:cTn id="294" presetID="1" presetClass="entr" presetSubtype="0" fill="hold" grpId="0" nodeType="afterEffect">
                                  <p:stCondLst>
                                    <p:cond delay="0"/>
                                  </p:stCondLst>
                                  <p:childTnLst>
                                    <p:set>
                                      <p:cBhvr>
                                        <p:cTn id="295" dur="1" fill="hold">
                                          <p:stCondLst>
                                            <p:cond delay="999"/>
                                          </p:stCondLst>
                                        </p:cTn>
                                        <p:tgtEl>
                                          <p:spTgt spid="95"/>
                                        </p:tgtEl>
                                        <p:attrNameLst>
                                          <p:attrName>style.visibility</p:attrName>
                                        </p:attrNameLst>
                                      </p:cBhvr>
                                      <p:to>
                                        <p:strVal val="visible"/>
                                      </p:to>
                                    </p:set>
                                  </p:childTnLst>
                                </p:cTn>
                              </p:par>
                            </p:childTnLst>
                          </p:cTn>
                        </p:par>
                        <p:par>
                          <p:cTn id="296" fill="hold">
                            <p:stCondLst>
                              <p:cond delay="90500"/>
                            </p:stCondLst>
                            <p:childTnLst>
                              <p:par>
                                <p:cTn id="297" presetID="1" presetClass="entr" presetSubtype="0" fill="hold" grpId="0" nodeType="afterEffect">
                                  <p:stCondLst>
                                    <p:cond delay="0"/>
                                  </p:stCondLst>
                                  <p:childTnLst>
                                    <p:set>
                                      <p:cBhvr>
                                        <p:cTn id="298" dur="1" fill="hold">
                                          <p:stCondLst>
                                            <p:cond delay="999"/>
                                          </p:stCondLst>
                                        </p:cTn>
                                        <p:tgtEl>
                                          <p:spTgt spid="96"/>
                                        </p:tgtEl>
                                        <p:attrNameLst>
                                          <p:attrName>style.visibility</p:attrName>
                                        </p:attrNameLst>
                                      </p:cBhvr>
                                      <p:to>
                                        <p:strVal val="visible"/>
                                      </p:to>
                                    </p:set>
                                  </p:childTnLst>
                                </p:cTn>
                              </p:par>
                            </p:childTnLst>
                          </p:cTn>
                        </p:par>
                        <p:par>
                          <p:cTn id="299" fill="hold">
                            <p:stCondLst>
                              <p:cond delay="91500"/>
                            </p:stCondLst>
                            <p:childTnLst>
                              <p:par>
                                <p:cTn id="300" presetID="1" presetClass="entr" presetSubtype="0" fill="hold" grpId="0" nodeType="afterEffect">
                                  <p:stCondLst>
                                    <p:cond delay="0"/>
                                  </p:stCondLst>
                                  <p:childTnLst>
                                    <p:set>
                                      <p:cBhvr>
                                        <p:cTn id="301" dur="1" fill="hold">
                                          <p:stCondLst>
                                            <p:cond delay="999"/>
                                          </p:stCondLst>
                                        </p:cTn>
                                        <p:tgtEl>
                                          <p:spTgt spid="97"/>
                                        </p:tgtEl>
                                        <p:attrNameLst>
                                          <p:attrName>style.visibility</p:attrName>
                                        </p:attrNameLst>
                                      </p:cBhvr>
                                      <p:to>
                                        <p:strVal val="visible"/>
                                      </p:to>
                                    </p:set>
                                  </p:childTnLst>
                                </p:cTn>
                              </p:par>
                            </p:childTnLst>
                          </p:cTn>
                        </p:par>
                        <p:par>
                          <p:cTn id="302" fill="hold">
                            <p:stCondLst>
                              <p:cond delay="92500"/>
                            </p:stCondLst>
                            <p:childTnLst>
                              <p:par>
                                <p:cTn id="303" presetID="1" presetClass="entr" presetSubtype="0" fill="hold" grpId="0" nodeType="afterEffect">
                                  <p:stCondLst>
                                    <p:cond delay="0"/>
                                  </p:stCondLst>
                                  <p:childTnLst>
                                    <p:set>
                                      <p:cBhvr>
                                        <p:cTn id="304" dur="1" fill="hold">
                                          <p:stCondLst>
                                            <p:cond delay="999"/>
                                          </p:stCondLst>
                                        </p:cTn>
                                        <p:tgtEl>
                                          <p:spTgt spid="98"/>
                                        </p:tgtEl>
                                        <p:attrNameLst>
                                          <p:attrName>style.visibility</p:attrName>
                                        </p:attrNameLst>
                                      </p:cBhvr>
                                      <p:to>
                                        <p:strVal val="visible"/>
                                      </p:to>
                                    </p:set>
                                  </p:childTnLst>
                                </p:cTn>
                              </p:par>
                            </p:childTnLst>
                          </p:cTn>
                        </p:par>
                        <p:par>
                          <p:cTn id="305" fill="hold">
                            <p:stCondLst>
                              <p:cond delay="93500"/>
                            </p:stCondLst>
                            <p:childTnLst>
                              <p:par>
                                <p:cTn id="306" presetID="1" presetClass="entr" presetSubtype="0" fill="hold" grpId="0" nodeType="afterEffect">
                                  <p:stCondLst>
                                    <p:cond delay="0"/>
                                  </p:stCondLst>
                                  <p:childTnLst>
                                    <p:set>
                                      <p:cBhvr>
                                        <p:cTn id="307" dur="1" fill="hold">
                                          <p:stCondLst>
                                            <p:cond delay="999"/>
                                          </p:stCondLst>
                                        </p:cTn>
                                        <p:tgtEl>
                                          <p:spTgt spid="99"/>
                                        </p:tgtEl>
                                        <p:attrNameLst>
                                          <p:attrName>style.visibility</p:attrName>
                                        </p:attrNameLst>
                                      </p:cBhvr>
                                      <p:to>
                                        <p:strVal val="visible"/>
                                      </p:to>
                                    </p:set>
                                  </p:childTnLst>
                                </p:cTn>
                              </p:par>
                            </p:childTnLst>
                          </p:cTn>
                        </p:par>
                        <p:par>
                          <p:cTn id="308" fill="hold">
                            <p:stCondLst>
                              <p:cond delay="94500"/>
                            </p:stCondLst>
                            <p:childTnLst>
                              <p:par>
                                <p:cTn id="309" presetID="1" presetClass="entr" presetSubtype="0" fill="hold" grpId="0" nodeType="afterEffect">
                                  <p:stCondLst>
                                    <p:cond delay="0"/>
                                  </p:stCondLst>
                                  <p:childTnLst>
                                    <p:set>
                                      <p:cBhvr>
                                        <p:cTn id="310" dur="1" fill="hold">
                                          <p:stCondLst>
                                            <p:cond delay="999"/>
                                          </p:stCondLst>
                                        </p:cTn>
                                        <p:tgtEl>
                                          <p:spTgt spid="100"/>
                                        </p:tgtEl>
                                        <p:attrNameLst>
                                          <p:attrName>style.visibility</p:attrName>
                                        </p:attrNameLst>
                                      </p:cBhvr>
                                      <p:to>
                                        <p:strVal val="visible"/>
                                      </p:to>
                                    </p:set>
                                  </p:childTnLst>
                                </p:cTn>
                              </p:par>
                            </p:childTnLst>
                          </p:cTn>
                        </p:par>
                        <p:par>
                          <p:cTn id="311" fill="hold">
                            <p:stCondLst>
                              <p:cond delay="95500"/>
                            </p:stCondLst>
                            <p:childTnLst>
                              <p:par>
                                <p:cTn id="312" presetID="1" presetClass="entr" presetSubtype="0" fill="hold" grpId="0" nodeType="afterEffect">
                                  <p:stCondLst>
                                    <p:cond delay="0"/>
                                  </p:stCondLst>
                                  <p:childTnLst>
                                    <p:set>
                                      <p:cBhvr>
                                        <p:cTn id="313" dur="1" fill="hold">
                                          <p:stCondLst>
                                            <p:cond delay="999"/>
                                          </p:stCondLst>
                                        </p:cTn>
                                        <p:tgtEl>
                                          <p:spTgt spid="101"/>
                                        </p:tgtEl>
                                        <p:attrNameLst>
                                          <p:attrName>style.visibility</p:attrName>
                                        </p:attrNameLst>
                                      </p:cBhvr>
                                      <p:to>
                                        <p:strVal val="visible"/>
                                      </p:to>
                                    </p:set>
                                  </p:childTnLst>
                                </p:cTn>
                              </p:par>
                            </p:childTnLst>
                          </p:cTn>
                        </p:par>
                        <p:par>
                          <p:cTn id="314" fill="hold">
                            <p:stCondLst>
                              <p:cond delay="96500"/>
                            </p:stCondLst>
                            <p:childTnLst>
                              <p:par>
                                <p:cTn id="315" presetID="1" presetClass="entr" presetSubtype="0" fill="hold" grpId="0" nodeType="afterEffect">
                                  <p:stCondLst>
                                    <p:cond delay="0"/>
                                  </p:stCondLst>
                                  <p:childTnLst>
                                    <p:set>
                                      <p:cBhvr>
                                        <p:cTn id="316" dur="1" fill="hold">
                                          <p:stCondLst>
                                            <p:cond delay="999"/>
                                          </p:stCondLst>
                                        </p:cTn>
                                        <p:tgtEl>
                                          <p:spTgt spid="102"/>
                                        </p:tgtEl>
                                        <p:attrNameLst>
                                          <p:attrName>style.visibility</p:attrName>
                                        </p:attrNameLst>
                                      </p:cBhvr>
                                      <p:to>
                                        <p:strVal val="visible"/>
                                      </p:to>
                                    </p:set>
                                  </p:childTnLst>
                                </p:cTn>
                              </p:par>
                            </p:childTnLst>
                          </p:cTn>
                        </p:par>
                        <p:par>
                          <p:cTn id="317" fill="hold">
                            <p:stCondLst>
                              <p:cond delay="97500"/>
                            </p:stCondLst>
                            <p:childTnLst>
                              <p:par>
                                <p:cTn id="318" presetID="1" presetClass="entr" presetSubtype="0" fill="hold" grpId="0" nodeType="afterEffect">
                                  <p:stCondLst>
                                    <p:cond delay="0"/>
                                  </p:stCondLst>
                                  <p:childTnLst>
                                    <p:set>
                                      <p:cBhvr>
                                        <p:cTn id="319" dur="1" fill="hold">
                                          <p:stCondLst>
                                            <p:cond delay="999"/>
                                          </p:stCondLst>
                                        </p:cTn>
                                        <p:tgtEl>
                                          <p:spTgt spid="103"/>
                                        </p:tgtEl>
                                        <p:attrNameLst>
                                          <p:attrName>style.visibility</p:attrName>
                                        </p:attrNameLst>
                                      </p:cBhvr>
                                      <p:to>
                                        <p:strVal val="visible"/>
                                      </p:to>
                                    </p:set>
                                  </p:childTnLst>
                                </p:cTn>
                              </p:par>
                            </p:childTnLst>
                          </p:cTn>
                        </p:par>
                        <p:par>
                          <p:cTn id="320" fill="hold">
                            <p:stCondLst>
                              <p:cond delay="98500"/>
                            </p:stCondLst>
                            <p:childTnLst>
                              <p:par>
                                <p:cTn id="321" presetID="1" presetClass="entr" presetSubtype="0" fill="hold" grpId="0" nodeType="afterEffect">
                                  <p:stCondLst>
                                    <p:cond delay="0"/>
                                  </p:stCondLst>
                                  <p:childTnLst>
                                    <p:set>
                                      <p:cBhvr>
                                        <p:cTn id="322" dur="1" fill="hold">
                                          <p:stCondLst>
                                            <p:cond delay="999"/>
                                          </p:stCondLst>
                                        </p:cTn>
                                        <p:tgtEl>
                                          <p:spTgt spid="104"/>
                                        </p:tgtEl>
                                        <p:attrNameLst>
                                          <p:attrName>style.visibility</p:attrName>
                                        </p:attrNameLst>
                                      </p:cBhvr>
                                      <p:to>
                                        <p:strVal val="visible"/>
                                      </p:to>
                                    </p:set>
                                  </p:childTnLst>
                                </p:cTn>
                              </p:par>
                            </p:childTnLst>
                          </p:cTn>
                        </p:par>
                        <p:par>
                          <p:cTn id="323" fill="hold">
                            <p:stCondLst>
                              <p:cond delay="99500"/>
                            </p:stCondLst>
                            <p:childTnLst>
                              <p:par>
                                <p:cTn id="324" presetID="1" presetClass="entr" presetSubtype="0" fill="hold" grpId="0" nodeType="afterEffect">
                                  <p:stCondLst>
                                    <p:cond delay="0"/>
                                  </p:stCondLst>
                                  <p:childTnLst>
                                    <p:set>
                                      <p:cBhvr>
                                        <p:cTn id="325" dur="1" fill="hold">
                                          <p:stCondLst>
                                            <p:cond delay="999"/>
                                          </p:stCondLst>
                                        </p:cTn>
                                        <p:tgtEl>
                                          <p:spTgt spid="105"/>
                                        </p:tgtEl>
                                        <p:attrNameLst>
                                          <p:attrName>style.visibility</p:attrName>
                                        </p:attrNameLst>
                                      </p:cBhvr>
                                      <p:to>
                                        <p:strVal val="visible"/>
                                      </p:to>
                                    </p:set>
                                  </p:childTnLst>
                                </p:cTn>
                              </p:par>
                            </p:childTnLst>
                          </p:cTn>
                        </p:par>
                        <p:par>
                          <p:cTn id="326" fill="hold">
                            <p:stCondLst>
                              <p:cond delay="100500"/>
                            </p:stCondLst>
                            <p:childTnLst>
                              <p:par>
                                <p:cTn id="327" presetID="1" presetClass="entr" presetSubtype="0" fill="hold" grpId="0" nodeType="afterEffect">
                                  <p:stCondLst>
                                    <p:cond delay="0"/>
                                  </p:stCondLst>
                                  <p:childTnLst>
                                    <p:set>
                                      <p:cBhvr>
                                        <p:cTn id="328" dur="1" fill="hold">
                                          <p:stCondLst>
                                            <p:cond delay="999"/>
                                          </p:stCondLst>
                                        </p:cTn>
                                        <p:tgtEl>
                                          <p:spTgt spid="106"/>
                                        </p:tgtEl>
                                        <p:attrNameLst>
                                          <p:attrName>style.visibility</p:attrName>
                                        </p:attrNameLst>
                                      </p:cBhvr>
                                      <p:to>
                                        <p:strVal val="visible"/>
                                      </p:to>
                                    </p:set>
                                  </p:childTnLst>
                                </p:cTn>
                              </p:par>
                            </p:childTnLst>
                          </p:cTn>
                        </p:par>
                        <p:par>
                          <p:cTn id="329" fill="hold">
                            <p:stCondLst>
                              <p:cond delay="101500"/>
                            </p:stCondLst>
                            <p:childTnLst>
                              <p:par>
                                <p:cTn id="330" presetID="1" presetClass="entr" presetSubtype="0" fill="hold" grpId="0" nodeType="afterEffect">
                                  <p:stCondLst>
                                    <p:cond delay="0"/>
                                  </p:stCondLst>
                                  <p:childTnLst>
                                    <p:set>
                                      <p:cBhvr>
                                        <p:cTn id="331" dur="1" fill="hold">
                                          <p:stCondLst>
                                            <p:cond delay="999"/>
                                          </p:stCondLst>
                                        </p:cTn>
                                        <p:tgtEl>
                                          <p:spTgt spid="107"/>
                                        </p:tgtEl>
                                        <p:attrNameLst>
                                          <p:attrName>style.visibility</p:attrName>
                                        </p:attrNameLst>
                                      </p:cBhvr>
                                      <p:to>
                                        <p:strVal val="visible"/>
                                      </p:to>
                                    </p:set>
                                  </p:childTnLst>
                                </p:cTn>
                              </p:par>
                            </p:childTnLst>
                          </p:cTn>
                        </p:par>
                        <p:par>
                          <p:cTn id="332" fill="hold">
                            <p:stCondLst>
                              <p:cond delay="102500"/>
                            </p:stCondLst>
                            <p:childTnLst>
                              <p:par>
                                <p:cTn id="333" presetID="1" presetClass="entr" presetSubtype="0" fill="hold" grpId="0" nodeType="afterEffect">
                                  <p:stCondLst>
                                    <p:cond delay="0"/>
                                  </p:stCondLst>
                                  <p:childTnLst>
                                    <p:set>
                                      <p:cBhvr>
                                        <p:cTn id="334" dur="1" fill="hold">
                                          <p:stCondLst>
                                            <p:cond delay="999"/>
                                          </p:stCondLst>
                                        </p:cTn>
                                        <p:tgtEl>
                                          <p:spTgt spid="108"/>
                                        </p:tgtEl>
                                        <p:attrNameLst>
                                          <p:attrName>style.visibility</p:attrName>
                                        </p:attrNameLst>
                                      </p:cBhvr>
                                      <p:to>
                                        <p:strVal val="visible"/>
                                      </p:to>
                                    </p:set>
                                  </p:childTnLst>
                                </p:cTn>
                              </p:par>
                            </p:childTnLst>
                          </p:cTn>
                        </p:par>
                        <p:par>
                          <p:cTn id="335" fill="hold">
                            <p:stCondLst>
                              <p:cond delay="103500"/>
                            </p:stCondLst>
                            <p:childTnLst>
                              <p:par>
                                <p:cTn id="336" presetID="1" presetClass="entr" presetSubtype="0" fill="hold" grpId="0" nodeType="afterEffect">
                                  <p:stCondLst>
                                    <p:cond delay="0"/>
                                  </p:stCondLst>
                                  <p:childTnLst>
                                    <p:set>
                                      <p:cBhvr>
                                        <p:cTn id="337" dur="1" fill="hold">
                                          <p:stCondLst>
                                            <p:cond delay="999"/>
                                          </p:stCondLst>
                                        </p:cTn>
                                        <p:tgtEl>
                                          <p:spTgt spid="109"/>
                                        </p:tgtEl>
                                        <p:attrNameLst>
                                          <p:attrName>style.visibility</p:attrName>
                                        </p:attrNameLst>
                                      </p:cBhvr>
                                      <p:to>
                                        <p:strVal val="visible"/>
                                      </p:to>
                                    </p:set>
                                  </p:childTnLst>
                                </p:cTn>
                              </p:par>
                            </p:childTnLst>
                          </p:cTn>
                        </p:par>
                        <p:par>
                          <p:cTn id="338" fill="hold">
                            <p:stCondLst>
                              <p:cond delay="104500"/>
                            </p:stCondLst>
                            <p:childTnLst>
                              <p:par>
                                <p:cTn id="339" presetID="1" presetClass="entr" presetSubtype="0" fill="hold" grpId="0" nodeType="afterEffect">
                                  <p:stCondLst>
                                    <p:cond delay="0"/>
                                  </p:stCondLst>
                                  <p:childTnLst>
                                    <p:set>
                                      <p:cBhvr>
                                        <p:cTn id="340" dur="1" fill="hold">
                                          <p:stCondLst>
                                            <p:cond delay="999"/>
                                          </p:stCondLst>
                                        </p:cTn>
                                        <p:tgtEl>
                                          <p:spTgt spid="110"/>
                                        </p:tgtEl>
                                        <p:attrNameLst>
                                          <p:attrName>style.visibility</p:attrName>
                                        </p:attrNameLst>
                                      </p:cBhvr>
                                      <p:to>
                                        <p:strVal val="visible"/>
                                      </p:to>
                                    </p:set>
                                  </p:childTnLst>
                                </p:cTn>
                              </p:par>
                            </p:childTnLst>
                          </p:cTn>
                        </p:par>
                        <p:par>
                          <p:cTn id="341" fill="hold">
                            <p:stCondLst>
                              <p:cond delay="105500"/>
                            </p:stCondLst>
                            <p:childTnLst>
                              <p:par>
                                <p:cTn id="342" presetID="1" presetClass="entr" presetSubtype="0" fill="hold" grpId="0" nodeType="afterEffect">
                                  <p:stCondLst>
                                    <p:cond delay="0"/>
                                  </p:stCondLst>
                                  <p:childTnLst>
                                    <p:set>
                                      <p:cBhvr>
                                        <p:cTn id="343" dur="1" fill="hold">
                                          <p:stCondLst>
                                            <p:cond delay="999"/>
                                          </p:stCondLst>
                                        </p:cTn>
                                        <p:tgtEl>
                                          <p:spTgt spid="111"/>
                                        </p:tgtEl>
                                        <p:attrNameLst>
                                          <p:attrName>style.visibility</p:attrName>
                                        </p:attrNameLst>
                                      </p:cBhvr>
                                      <p:to>
                                        <p:strVal val="visible"/>
                                      </p:to>
                                    </p:set>
                                  </p:childTnLst>
                                </p:cTn>
                              </p:par>
                            </p:childTnLst>
                          </p:cTn>
                        </p:par>
                        <p:par>
                          <p:cTn id="344" fill="hold">
                            <p:stCondLst>
                              <p:cond delay="106500"/>
                            </p:stCondLst>
                            <p:childTnLst>
                              <p:par>
                                <p:cTn id="345" presetID="1" presetClass="entr" presetSubtype="0" fill="hold" grpId="0" nodeType="afterEffect">
                                  <p:stCondLst>
                                    <p:cond delay="0"/>
                                  </p:stCondLst>
                                  <p:childTnLst>
                                    <p:set>
                                      <p:cBhvr>
                                        <p:cTn id="346" dur="1" fill="hold">
                                          <p:stCondLst>
                                            <p:cond delay="999"/>
                                          </p:stCondLst>
                                        </p:cTn>
                                        <p:tgtEl>
                                          <p:spTgt spid="112"/>
                                        </p:tgtEl>
                                        <p:attrNameLst>
                                          <p:attrName>style.visibility</p:attrName>
                                        </p:attrNameLst>
                                      </p:cBhvr>
                                      <p:to>
                                        <p:strVal val="visible"/>
                                      </p:to>
                                    </p:set>
                                  </p:childTnLst>
                                </p:cTn>
                              </p:par>
                            </p:childTnLst>
                          </p:cTn>
                        </p:par>
                        <p:par>
                          <p:cTn id="347" fill="hold">
                            <p:stCondLst>
                              <p:cond delay="107500"/>
                            </p:stCondLst>
                            <p:childTnLst>
                              <p:par>
                                <p:cTn id="348" presetID="1" presetClass="entr" presetSubtype="0" fill="hold" grpId="0" nodeType="afterEffect">
                                  <p:stCondLst>
                                    <p:cond delay="0"/>
                                  </p:stCondLst>
                                  <p:childTnLst>
                                    <p:set>
                                      <p:cBhvr>
                                        <p:cTn id="349" dur="1" fill="hold">
                                          <p:stCondLst>
                                            <p:cond delay="999"/>
                                          </p:stCondLst>
                                        </p:cTn>
                                        <p:tgtEl>
                                          <p:spTgt spid="113"/>
                                        </p:tgtEl>
                                        <p:attrNameLst>
                                          <p:attrName>style.visibility</p:attrName>
                                        </p:attrNameLst>
                                      </p:cBhvr>
                                      <p:to>
                                        <p:strVal val="visible"/>
                                      </p:to>
                                    </p:set>
                                  </p:childTnLst>
                                </p:cTn>
                              </p:par>
                            </p:childTnLst>
                          </p:cTn>
                        </p:par>
                        <p:par>
                          <p:cTn id="350" fill="hold">
                            <p:stCondLst>
                              <p:cond delay="108500"/>
                            </p:stCondLst>
                            <p:childTnLst>
                              <p:par>
                                <p:cTn id="351" presetID="1" presetClass="entr" presetSubtype="0" fill="hold" grpId="0" nodeType="afterEffect">
                                  <p:stCondLst>
                                    <p:cond delay="0"/>
                                  </p:stCondLst>
                                  <p:childTnLst>
                                    <p:set>
                                      <p:cBhvr>
                                        <p:cTn id="352" dur="1" fill="hold">
                                          <p:stCondLst>
                                            <p:cond delay="999"/>
                                          </p:stCondLst>
                                        </p:cTn>
                                        <p:tgtEl>
                                          <p:spTgt spid="114"/>
                                        </p:tgtEl>
                                        <p:attrNameLst>
                                          <p:attrName>style.visibility</p:attrName>
                                        </p:attrNameLst>
                                      </p:cBhvr>
                                      <p:to>
                                        <p:strVal val="visible"/>
                                      </p:to>
                                    </p:set>
                                  </p:childTnLst>
                                </p:cTn>
                              </p:par>
                            </p:childTnLst>
                          </p:cTn>
                        </p:par>
                        <p:par>
                          <p:cTn id="353" fill="hold">
                            <p:stCondLst>
                              <p:cond delay="109500"/>
                            </p:stCondLst>
                            <p:childTnLst>
                              <p:par>
                                <p:cTn id="354" presetID="1" presetClass="entr" presetSubtype="0" fill="hold" grpId="0" nodeType="afterEffect">
                                  <p:stCondLst>
                                    <p:cond delay="0"/>
                                  </p:stCondLst>
                                  <p:childTnLst>
                                    <p:set>
                                      <p:cBhvr>
                                        <p:cTn id="355" dur="1" fill="hold">
                                          <p:stCondLst>
                                            <p:cond delay="999"/>
                                          </p:stCondLst>
                                        </p:cTn>
                                        <p:tgtEl>
                                          <p:spTgt spid="115"/>
                                        </p:tgtEl>
                                        <p:attrNameLst>
                                          <p:attrName>style.visibility</p:attrName>
                                        </p:attrNameLst>
                                      </p:cBhvr>
                                      <p:to>
                                        <p:strVal val="visible"/>
                                      </p:to>
                                    </p:set>
                                  </p:childTnLst>
                                </p:cTn>
                              </p:par>
                            </p:childTnLst>
                          </p:cTn>
                        </p:par>
                        <p:par>
                          <p:cTn id="356" fill="hold">
                            <p:stCondLst>
                              <p:cond delay="110500"/>
                            </p:stCondLst>
                            <p:childTnLst>
                              <p:par>
                                <p:cTn id="357" presetID="1" presetClass="entr" presetSubtype="0" fill="hold" grpId="0" nodeType="afterEffect">
                                  <p:stCondLst>
                                    <p:cond delay="0"/>
                                  </p:stCondLst>
                                  <p:childTnLst>
                                    <p:set>
                                      <p:cBhvr>
                                        <p:cTn id="358" dur="1" fill="hold">
                                          <p:stCondLst>
                                            <p:cond delay="999"/>
                                          </p:stCondLst>
                                        </p:cTn>
                                        <p:tgtEl>
                                          <p:spTgt spid="116"/>
                                        </p:tgtEl>
                                        <p:attrNameLst>
                                          <p:attrName>style.visibility</p:attrName>
                                        </p:attrNameLst>
                                      </p:cBhvr>
                                      <p:to>
                                        <p:strVal val="visible"/>
                                      </p:to>
                                    </p:set>
                                  </p:childTnLst>
                                </p:cTn>
                              </p:par>
                            </p:childTnLst>
                          </p:cTn>
                        </p:par>
                        <p:par>
                          <p:cTn id="359" fill="hold">
                            <p:stCondLst>
                              <p:cond delay="111500"/>
                            </p:stCondLst>
                            <p:childTnLst>
                              <p:par>
                                <p:cTn id="360" presetID="1" presetClass="entr" presetSubtype="0" fill="hold" grpId="0" nodeType="afterEffect">
                                  <p:stCondLst>
                                    <p:cond delay="0"/>
                                  </p:stCondLst>
                                  <p:childTnLst>
                                    <p:set>
                                      <p:cBhvr>
                                        <p:cTn id="361" dur="1" fill="hold">
                                          <p:stCondLst>
                                            <p:cond delay="999"/>
                                          </p:stCondLst>
                                        </p:cTn>
                                        <p:tgtEl>
                                          <p:spTgt spid="117"/>
                                        </p:tgtEl>
                                        <p:attrNameLst>
                                          <p:attrName>style.visibility</p:attrName>
                                        </p:attrNameLst>
                                      </p:cBhvr>
                                      <p:to>
                                        <p:strVal val="visible"/>
                                      </p:to>
                                    </p:set>
                                  </p:childTnLst>
                                </p:cTn>
                              </p:par>
                            </p:childTnLst>
                          </p:cTn>
                        </p:par>
                        <p:par>
                          <p:cTn id="362" fill="hold">
                            <p:stCondLst>
                              <p:cond delay="112500"/>
                            </p:stCondLst>
                            <p:childTnLst>
                              <p:par>
                                <p:cTn id="363" presetID="1" presetClass="entr" presetSubtype="0" fill="hold" grpId="0" nodeType="afterEffect">
                                  <p:stCondLst>
                                    <p:cond delay="0"/>
                                  </p:stCondLst>
                                  <p:childTnLst>
                                    <p:set>
                                      <p:cBhvr>
                                        <p:cTn id="364" dur="1" fill="hold">
                                          <p:stCondLst>
                                            <p:cond delay="999"/>
                                          </p:stCondLst>
                                        </p:cTn>
                                        <p:tgtEl>
                                          <p:spTgt spid="118"/>
                                        </p:tgtEl>
                                        <p:attrNameLst>
                                          <p:attrName>style.visibility</p:attrName>
                                        </p:attrNameLst>
                                      </p:cBhvr>
                                      <p:to>
                                        <p:strVal val="visible"/>
                                      </p:to>
                                    </p:set>
                                  </p:childTnLst>
                                </p:cTn>
                              </p:par>
                            </p:childTnLst>
                          </p:cTn>
                        </p:par>
                        <p:par>
                          <p:cTn id="365" fill="hold">
                            <p:stCondLst>
                              <p:cond delay="113500"/>
                            </p:stCondLst>
                            <p:childTnLst>
                              <p:par>
                                <p:cTn id="366" presetID="1" presetClass="entr" presetSubtype="0" fill="hold" grpId="0" nodeType="afterEffect">
                                  <p:stCondLst>
                                    <p:cond delay="0"/>
                                  </p:stCondLst>
                                  <p:childTnLst>
                                    <p:set>
                                      <p:cBhvr>
                                        <p:cTn id="367" dur="1" fill="hold">
                                          <p:stCondLst>
                                            <p:cond delay="999"/>
                                          </p:stCondLst>
                                        </p:cTn>
                                        <p:tgtEl>
                                          <p:spTgt spid="119"/>
                                        </p:tgtEl>
                                        <p:attrNameLst>
                                          <p:attrName>style.visibility</p:attrName>
                                        </p:attrNameLst>
                                      </p:cBhvr>
                                      <p:to>
                                        <p:strVal val="visible"/>
                                      </p:to>
                                    </p:set>
                                  </p:childTnLst>
                                </p:cTn>
                              </p:par>
                            </p:childTnLst>
                          </p:cTn>
                        </p:par>
                        <p:par>
                          <p:cTn id="368" fill="hold">
                            <p:stCondLst>
                              <p:cond delay="114500"/>
                            </p:stCondLst>
                            <p:childTnLst>
                              <p:par>
                                <p:cTn id="369" presetID="1" presetClass="entr" presetSubtype="0" fill="hold" grpId="0" nodeType="afterEffect">
                                  <p:stCondLst>
                                    <p:cond delay="0"/>
                                  </p:stCondLst>
                                  <p:childTnLst>
                                    <p:set>
                                      <p:cBhvr>
                                        <p:cTn id="370" dur="1" fill="hold">
                                          <p:stCondLst>
                                            <p:cond delay="999"/>
                                          </p:stCondLst>
                                        </p:cTn>
                                        <p:tgtEl>
                                          <p:spTgt spid="120"/>
                                        </p:tgtEl>
                                        <p:attrNameLst>
                                          <p:attrName>style.visibility</p:attrName>
                                        </p:attrNameLst>
                                      </p:cBhvr>
                                      <p:to>
                                        <p:strVal val="visible"/>
                                      </p:to>
                                    </p:set>
                                  </p:childTnLst>
                                </p:cTn>
                              </p:par>
                            </p:childTnLst>
                          </p:cTn>
                        </p:par>
                        <p:par>
                          <p:cTn id="371" fill="hold">
                            <p:stCondLst>
                              <p:cond delay="115500"/>
                            </p:stCondLst>
                            <p:childTnLst>
                              <p:par>
                                <p:cTn id="372" presetID="1" presetClass="entr" presetSubtype="0" fill="hold" grpId="0" nodeType="afterEffect">
                                  <p:stCondLst>
                                    <p:cond delay="0"/>
                                  </p:stCondLst>
                                  <p:childTnLst>
                                    <p:set>
                                      <p:cBhvr>
                                        <p:cTn id="373" dur="1" fill="hold">
                                          <p:stCondLst>
                                            <p:cond delay="999"/>
                                          </p:stCondLst>
                                        </p:cTn>
                                        <p:tgtEl>
                                          <p:spTgt spid="121"/>
                                        </p:tgtEl>
                                        <p:attrNameLst>
                                          <p:attrName>style.visibility</p:attrName>
                                        </p:attrNameLst>
                                      </p:cBhvr>
                                      <p:to>
                                        <p:strVal val="visible"/>
                                      </p:to>
                                    </p:set>
                                  </p:childTnLst>
                                </p:cTn>
                              </p:par>
                            </p:childTnLst>
                          </p:cTn>
                        </p:par>
                        <p:par>
                          <p:cTn id="374" fill="hold">
                            <p:stCondLst>
                              <p:cond delay="116500"/>
                            </p:stCondLst>
                            <p:childTnLst>
                              <p:par>
                                <p:cTn id="375" presetID="1" presetClass="entr" presetSubtype="0" fill="hold" grpId="0" nodeType="afterEffect">
                                  <p:stCondLst>
                                    <p:cond delay="0"/>
                                  </p:stCondLst>
                                  <p:childTnLst>
                                    <p:set>
                                      <p:cBhvr>
                                        <p:cTn id="376" dur="1" fill="hold">
                                          <p:stCondLst>
                                            <p:cond delay="999"/>
                                          </p:stCondLst>
                                        </p:cTn>
                                        <p:tgtEl>
                                          <p:spTgt spid="122"/>
                                        </p:tgtEl>
                                        <p:attrNameLst>
                                          <p:attrName>style.visibility</p:attrName>
                                        </p:attrNameLst>
                                      </p:cBhvr>
                                      <p:to>
                                        <p:strVal val="visible"/>
                                      </p:to>
                                    </p:set>
                                  </p:childTnLst>
                                </p:cTn>
                              </p:par>
                            </p:childTnLst>
                          </p:cTn>
                        </p:par>
                        <p:par>
                          <p:cTn id="377" fill="hold">
                            <p:stCondLst>
                              <p:cond delay="117500"/>
                            </p:stCondLst>
                            <p:childTnLst>
                              <p:par>
                                <p:cTn id="378" presetID="1" presetClass="entr" presetSubtype="0" fill="hold" grpId="0" nodeType="afterEffect">
                                  <p:stCondLst>
                                    <p:cond delay="0"/>
                                  </p:stCondLst>
                                  <p:childTnLst>
                                    <p:set>
                                      <p:cBhvr>
                                        <p:cTn id="379" dur="1" fill="hold">
                                          <p:stCondLst>
                                            <p:cond delay="999"/>
                                          </p:stCondLst>
                                        </p:cTn>
                                        <p:tgtEl>
                                          <p:spTgt spid="123"/>
                                        </p:tgtEl>
                                        <p:attrNameLst>
                                          <p:attrName>style.visibility</p:attrName>
                                        </p:attrNameLst>
                                      </p:cBhvr>
                                      <p:to>
                                        <p:strVal val="visible"/>
                                      </p:to>
                                    </p:set>
                                  </p:childTnLst>
                                </p:cTn>
                              </p:par>
                            </p:childTnLst>
                          </p:cTn>
                        </p:par>
                        <p:par>
                          <p:cTn id="380" fill="hold">
                            <p:stCondLst>
                              <p:cond delay="118500"/>
                            </p:stCondLst>
                            <p:childTnLst>
                              <p:par>
                                <p:cTn id="381" presetID="1" presetClass="entr" presetSubtype="0" fill="hold" grpId="0" nodeType="afterEffect">
                                  <p:stCondLst>
                                    <p:cond delay="0"/>
                                  </p:stCondLst>
                                  <p:childTnLst>
                                    <p:set>
                                      <p:cBhvr>
                                        <p:cTn id="382" dur="1" fill="hold">
                                          <p:stCondLst>
                                            <p:cond delay="999"/>
                                          </p:stCondLst>
                                        </p:cTn>
                                        <p:tgtEl>
                                          <p:spTgt spid="124"/>
                                        </p:tgtEl>
                                        <p:attrNameLst>
                                          <p:attrName>style.visibility</p:attrName>
                                        </p:attrNameLst>
                                      </p:cBhvr>
                                      <p:to>
                                        <p:strVal val="visible"/>
                                      </p:to>
                                    </p:set>
                                  </p:childTnLst>
                                </p:cTn>
                              </p:par>
                            </p:childTnLst>
                          </p:cTn>
                        </p:par>
                        <p:par>
                          <p:cTn id="383" fill="hold">
                            <p:stCondLst>
                              <p:cond delay="119500"/>
                            </p:stCondLst>
                            <p:childTnLst>
                              <p:par>
                                <p:cTn id="384" presetID="1" presetClass="entr" presetSubtype="0" fill="hold" grpId="0" nodeType="afterEffect">
                                  <p:stCondLst>
                                    <p:cond delay="0"/>
                                  </p:stCondLst>
                                  <p:childTnLst>
                                    <p:set>
                                      <p:cBhvr>
                                        <p:cTn id="385" dur="1" fill="hold">
                                          <p:stCondLst>
                                            <p:cond delay="999"/>
                                          </p:stCondLst>
                                        </p:cTn>
                                        <p:tgtEl>
                                          <p:spTgt spid="125"/>
                                        </p:tgtEl>
                                        <p:attrNameLst>
                                          <p:attrName>style.visibility</p:attrName>
                                        </p:attrNameLst>
                                      </p:cBhvr>
                                      <p:to>
                                        <p:strVal val="visible"/>
                                      </p:to>
                                    </p:set>
                                  </p:childTnLst>
                                </p:cTn>
                              </p:par>
                            </p:childTnLst>
                          </p:cTn>
                        </p:par>
                        <p:par>
                          <p:cTn id="386" fill="hold">
                            <p:stCondLst>
                              <p:cond delay="120500"/>
                            </p:stCondLst>
                            <p:childTnLst>
                              <p:par>
                                <p:cTn id="387" presetID="1" presetClass="entr" presetSubtype="0" fill="hold" grpId="0" nodeType="afterEffect">
                                  <p:stCondLst>
                                    <p:cond delay="0"/>
                                  </p:stCondLst>
                                  <p:childTnLst>
                                    <p:set>
                                      <p:cBhvr>
                                        <p:cTn id="388" dur="1" fill="hold">
                                          <p:stCondLst>
                                            <p:cond delay="999"/>
                                          </p:stCondLst>
                                        </p:cTn>
                                        <p:tgtEl>
                                          <p:spTgt spid="126"/>
                                        </p:tgtEl>
                                        <p:attrNameLst>
                                          <p:attrName>style.visibility</p:attrName>
                                        </p:attrNameLst>
                                      </p:cBhvr>
                                      <p:to>
                                        <p:strVal val="visible"/>
                                      </p:to>
                                    </p:set>
                                  </p:childTnLst>
                                </p:cTn>
                              </p:par>
                            </p:childTnLst>
                          </p:cTn>
                        </p:par>
                        <p:par>
                          <p:cTn id="389" fill="hold">
                            <p:stCondLst>
                              <p:cond delay="121500"/>
                            </p:stCondLst>
                            <p:childTnLst>
                              <p:par>
                                <p:cTn id="390" presetID="1" presetClass="entr" presetSubtype="0" fill="hold" grpId="0" nodeType="afterEffect">
                                  <p:stCondLst>
                                    <p:cond delay="0"/>
                                  </p:stCondLst>
                                  <p:childTnLst>
                                    <p:set>
                                      <p:cBhvr>
                                        <p:cTn id="391" dur="1" fill="hold">
                                          <p:stCondLst>
                                            <p:cond delay="999"/>
                                          </p:stCondLst>
                                        </p:cTn>
                                        <p:tgtEl>
                                          <p:spTgt spid="127"/>
                                        </p:tgtEl>
                                        <p:attrNameLst>
                                          <p:attrName>style.visibility</p:attrName>
                                        </p:attrNameLst>
                                      </p:cBhvr>
                                      <p:to>
                                        <p:strVal val="visible"/>
                                      </p:to>
                                    </p:set>
                                  </p:childTnLst>
                                </p:cTn>
                              </p:par>
                            </p:childTnLst>
                          </p:cTn>
                        </p:par>
                        <p:par>
                          <p:cTn id="392" fill="hold">
                            <p:stCondLst>
                              <p:cond delay="122500"/>
                            </p:stCondLst>
                            <p:childTnLst>
                              <p:par>
                                <p:cTn id="393" presetID="1" presetClass="entr" presetSubtype="0" fill="hold" grpId="0" nodeType="afterEffect">
                                  <p:stCondLst>
                                    <p:cond delay="0"/>
                                  </p:stCondLst>
                                  <p:childTnLst>
                                    <p:set>
                                      <p:cBhvr>
                                        <p:cTn id="394" dur="1" fill="hold">
                                          <p:stCondLst>
                                            <p:cond delay="999"/>
                                          </p:stCondLst>
                                        </p:cTn>
                                        <p:tgtEl>
                                          <p:spTgt spid="128"/>
                                        </p:tgtEl>
                                        <p:attrNameLst>
                                          <p:attrName>style.visibility</p:attrName>
                                        </p:attrNameLst>
                                      </p:cBhvr>
                                      <p:to>
                                        <p:strVal val="visible"/>
                                      </p:to>
                                    </p:set>
                                  </p:childTnLst>
                                </p:cTn>
                              </p:par>
                            </p:childTnLst>
                          </p:cTn>
                        </p:par>
                        <p:par>
                          <p:cTn id="395" fill="hold">
                            <p:stCondLst>
                              <p:cond delay="123500"/>
                            </p:stCondLst>
                            <p:childTnLst>
                              <p:par>
                                <p:cTn id="396" presetID="1" presetClass="entr" presetSubtype="0" fill="hold" grpId="0" nodeType="afterEffect">
                                  <p:stCondLst>
                                    <p:cond delay="0"/>
                                  </p:stCondLst>
                                  <p:childTnLst>
                                    <p:set>
                                      <p:cBhvr>
                                        <p:cTn id="397" dur="1" fill="hold">
                                          <p:stCondLst>
                                            <p:cond delay="999"/>
                                          </p:stCondLst>
                                        </p:cTn>
                                        <p:tgtEl>
                                          <p:spTgt spid="129"/>
                                        </p:tgtEl>
                                        <p:attrNameLst>
                                          <p:attrName>style.visibility</p:attrName>
                                        </p:attrNameLst>
                                      </p:cBhvr>
                                      <p:to>
                                        <p:strVal val="visible"/>
                                      </p:to>
                                    </p:set>
                                  </p:childTnLst>
                                </p:cTn>
                              </p:par>
                            </p:childTnLst>
                          </p:cTn>
                        </p:par>
                        <p:par>
                          <p:cTn id="398" fill="hold">
                            <p:stCondLst>
                              <p:cond delay="124500"/>
                            </p:stCondLst>
                            <p:childTnLst>
                              <p:par>
                                <p:cTn id="399" presetID="1" presetClass="entr" presetSubtype="0" fill="hold" grpId="0" nodeType="afterEffect">
                                  <p:stCondLst>
                                    <p:cond delay="0"/>
                                  </p:stCondLst>
                                  <p:childTnLst>
                                    <p:set>
                                      <p:cBhvr>
                                        <p:cTn id="400" dur="1" fill="hold">
                                          <p:stCondLst>
                                            <p:cond delay="999"/>
                                          </p:stCondLst>
                                        </p:cTn>
                                        <p:tgtEl>
                                          <p:spTgt spid="130"/>
                                        </p:tgtEl>
                                        <p:attrNameLst>
                                          <p:attrName>style.visibility</p:attrName>
                                        </p:attrNameLst>
                                      </p:cBhvr>
                                      <p:to>
                                        <p:strVal val="visible"/>
                                      </p:to>
                                    </p:set>
                                  </p:childTnLst>
                                </p:cTn>
                              </p:par>
                            </p:childTnLst>
                          </p:cTn>
                        </p:par>
                        <p:par>
                          <p:cTn id="401" fill="hold">
                            <p:stCondLst>
                              <p:cond delay="125500"/>
                            </p:stCondLst>
                            <p:childTnLst>
                              <p:par>
                                <p:cTn id="402" presetID="1" presetClass="entr" presetSubtype="0" fill="hold" grpId="0" nodeType="afterEffect">
                                  <p:stCondLst>
                                    <p:cond delay="0"/>
                                  </p:stCondLst>
                                  <p:childTnLst>
                                    <p:set>
                                      <p:cBhvr>
                                        <p:cTn id="403" dur="1" fill="hold">
                                          <p:stCondLst>
                                            <p:cond delay="999"/>
                                          </p:stCondLst>
                                        </p:cTn>
                                        <p:tgtEl>
                                          <p:spTgt spid="131"/>
                                        </p:tgtEl>
                                        <p:attrNameLst>
                                          <p:attrName>style.visibility</p:attrName>
                                        </p:attrNameLst>
                                      </p:cBhvr>
                                      <p:to>
                                        <p:strVal val="visible"/>
                                      </p:to>
                                    </p:set>
                                  </p:childTnLst>
                                </p:cTn>
                              </p:par>
                            </p:childTnLst>
                          </p:cTn>
                        </p:par>
                        <p:par>
                          <p:cTn id="404" fill="hold">
                            <p:stCondLst>
                              <p:cond delay="126500"/>
                            </p:stCondLst>
                            <p:childTnLst>
                              <p:par>
                                <p:cTn id="405" presetID="1" presetClass="entr" presetSubtype="0" fill="hold" grpId="0" nodeType="afterEffect">
                                  <p:stCondLst>
                                    <p:cond delay="0"/>
                                  </p:stCondLst>
                                  <p:childTnLst>
                                    <p:set>
                                      <p:cBhvr>
                                        <p:cTn id="406" dur="1" fill="hold">
                                          <p:stCondLst>
                                            <p:cond delay="999"/>
                                          </p:stCondLst>
                                        </p:cTn>
                                        <p:tgtEl>
                                          <p:spTgt spid="132"/>
                                        </p:tgtEl>
                                        <p:attrNameLst>
                                          <p:attrName>style.visibility</p:attrName>
                                        </p:attrNameLst>
                                      </p:cBhvr>
                                      <p:to>
                                        <p:strVal val="visible"/>
                                      </p:to>
                                    </p:set>
                                  </p:childTnLst>
                                </p:cTn>
                              </p:par>
                            </p:childTnLst>
                          </p:cTn>
                        </p:par>
                        <p:par>
                          <p:cTn id="407" fill="hold">
                            <p:stCondLst>
                              <p:cond delay="127500"/>
                            </p:stCondLst>
                            <p:childTnLst>
                              <p:par>
                                <p:cTn id="408" presetID="1" presetClass="entr" presetSubtype="0" fill="hold" grpId="0" nodeType="afterEffect">
                                  <p:stCondLst>
                                    <p:cond delay="0"/>
                                  </p:stCondLst>
                                  <p:childTnLst>
                                    <p:set>
                                      <p:cBhvr>
                                        <p:cTn id="409" dur="1" fill="hold">
                                          <p:stCondLst>
                                            <p:cond delay="999"/>
                                          </p:stCondLst>
                                        </p:cTn>
                                        <p:tgtEl>
                                          <p:spTgt spid="133"/>
                                        </p:tgtEl>
                                        <p:attrNameLst>
                                          <p:attrName>style.visibility</p:attrName>
                                        </p:attrNameLst>
                                      </p:cBhvr>
                                      <p:to>
                                        <p:strVal val="visible"/>
                                      </p:to>
                                    </p:set>
                                  </p:childTnLst>
                                </p:cTn>
                              </p:par>
                            </p:childTnLst>
                          </p:cTn>
                        </p:par>
                        <p:par>
                          <p:cTn id="410" fill="hold">
                            <p:stCondLst>
                              <p:cond delay="128500"/>
                            </p:stCondLst>
                            <p:childTnLst>
                              <p:par>
                                <p:cTn id="411" presetID="1" presetClass="entr" presetSubtype="0" fill="hold" grpId="0" nodeType="afterEffect">
                                  <p:stCondLst>
                                    <p:cond delay="0"/>
                                  </p:stCondLst>
                                  <p:childTnLst>
                                    <p:set>
                                      <p:cBhvr>
                                        <p:cTn id="412" dur="1" fill="hold">
                                          <p:stCondLst>
                                            <p:cond delay="999"/>
                                          </p:stCondLst>
                                        </p:cTn>
                                        <p:tgtEl>
                                          <p:spTgt spid="134"/>
                                        </p:tgtEl>
                                        <p:attrNameLst>
                                          <p:attrName>style.visibility</p:attrName>
                                        </p:attrNameLst>
                                      </p:cBhvr>
                                      <p:to>
                                        <p:strVal val="visible"/>
                                      </p:to>
                                    </p:set>
                                  </p:childTnLst>
                                </p:cTn>
                              </p:par>
                            </p:childTnLst>
                          </p:cTn>
                        </p:par>
                        <p:par>
                          <p:cTn id="413" fill="hold">
                            <p:stCondLst>
                              <p:cond delay="129500"/>
                            </p:stCondLst>
                            <p:childTnLst>
                              <p:par>
                                <p:cTn id="414" presetID="1" presetClass="entr" presetSubtype="0" fill="hold" grpId="0" nodeType="afterEffect">
                                  <p:stCondLst>
                                    <p:cond delay="0"/>
                                  </p:stCondLst>
                                  <p:childTnLst>
                                    <p:set>
                                      <p:cBhvr>
                                        <p:cTn id="415" dur="1" fill="hold">
                                          <p:stCondLst>
                                            <p:cond delay="999"/>
                                          </p:stCondLst>
                                        </p:cTn>
                                        <p:tgtEl>
                                          <p:spTgt spid="135"/>
                                        </p:tgtEl>
                                        <p:attrNameLst>
                                          <p:attrName>style.visibility</p:attrName>
                                        </p:attrNameLst>
                                      </p:cBhvr>
                                      <p:to>
                                        <p:strVal val="visible"/>
                                      </p:to>
                                    </p:set>
                                  </p:childTnLst>
                                </p:cTn>
                              </p:par>
                            </p:childTnLst>
                          </p:cTn>
                        </p:par>
                        <p:par>
                          <p:cTn id="416" fill="hold">
                            <p:stCondLst>
                              <p:cond delay="130500"/>
                            </p:stCondLst>
                            <p:childTnLst>
                              <p:par>
                                <p:cTn id="417" presetID="1" presetClass="entr" presetSubtype="0" fill="hold" grpId="0" nodeType="afterEffect">
                                  <p:stCondLst>
                                    <p:cond delay="0"/>
                                  </p:stCondLst>
                                  <p:childTnLst>
                                    <p:set>
                                      <p:cBhvr>
                                        <p:cTn id="418" dur="1" fill="hold">
                                          <p:stCondLst>
                                            <p:cond delay="999"/>
                                          </p:stCondLst>
                                        </p:cTn>
                                        <p:tgtEl>
                                          <p:spTgt spid="136"/>
                                        </p:tgtEl>
                                        <p:attrNameLst>
                                          <p:attrName>style.visibility</p:attrName>
                                        </p:attrNameLst>
                                      </p:cBhvr>
                                      <p:to>
                                        <p:strVal val="visible"/>
                                      </p:to>
                                    </p:set>
                                  </p:childTnLst>
                                </p:cTn>
                              </p:par>
                            </p:childTnLst>
                          </p:cTn>
                        </p:par>
                        <p:par>
                          <p:cTn id="419" fill="hold">
                            <p:stCondLst>
                              <p:cond delay="131500"/>
                            </p:stCondLst>
                            <p:childTnLst>
                              <p:par>
                                <p:cTn id="420" presetID="1" presetClass="entr" presetSubtype="0" fill="hold" grpId="0" nodeType="afterEffect">
                                  <p:stCondLst>
                                    <p:cond delay="0"/>
                                  </p:stCondLst>
                                  <p:childTnLst>
                                    <p:set>
                                      <p:cBhvr>
                                        <p:cTn id="421" dur="1" fill="hold">
                                          <p:stCondLst>
                                            <p:cond delay="999"/>
                                          </p:stCondLst>
                                        </p:cTn>
                                        <p:tgtEl>
                                          <p:spTgt spid="137"/>
                                        </p:tgtEl>
                                        <p:attrNameLst>
                                          <p:attrName>style.visibility</p:attrName>
                                        </p:attrNameLst>
                                      </p:cBhvr>
                                      <p:to>
                                        <p:strVal val="visible"/>
                                      </p:to>
                                    </p:set>
                                  </p:childTnLst>
                                </p:cTn>
                              </p:par>
                            </p:childTnLst>
                          </p:cTn>
                        </p:par>
                        <p:par>
                          <p:cTn id="422" fill="hold">
                            <p:stCondLst>
                              <p:cond delay="132500"/>
                            </p:stCondLst>
                            <p:childTnLst>
                              <p:par>
                                <p:cTn id="423" presetID="1" presetClass="entr" presetSubtype="0" fill="hold" grpId="0" nodeType="afterEffect">
                                  <p:stCondLst>
                                    <p:cond delay="0"/>
                                  </p:stCondLst>
                                  <p:childTnLst>
                                    <p:set>
                                      <p:cBhvr>
                                        <p:cTn id="424" dur="1" fill="hold">
                                          <p:stCondLst>
                                            <p:cond delay="999"/>
                                          </p:stCondLst>
                                        </p:cTn>
                                        <p:tgtEl>
                                          <p:spTgt spid="138"/>
                                        </p:tgtEl>
                                        <p:attrNameLst>
                                          <p:attrName>style.visibility</p:attrName>
                                        </p:attrNameLst>
                                      </p:cBhvr>
                                      <p:to>
                                        <p:strVal val="visible"/>
                                      </p:to>
                                    </p:set>
                                  </p:childTnLst>
                                </p:cTn>
                              </p:par>
                            </p:childTnLst>
                          </p:cTn>
                        </p:par>
                        <p:par>
                          <p:cTn id="425" fill="hold">
                            <p:stCondLst>
                              <p:cond delay="133500"/>
                            </p:stCondLst>
                            <p:childTnLst>
                              <p:par>
                                <p:cTn id="426" presetID="1" presetClass="entr" presetSubtype="0" fill="hold" grpId="0" nodeType="afterEffect">
                                  <p:stCondLst>
                                    <p:cond delay="0"/>
                                  </p:stCondLst>
                                  <p:childTnLst>
                                    <p:set>
                                      <p:cBhvr>
                                        <p:cTn id="427" dur="1" fill="hold">
                                          <p:stCondLst>
                                            <p:cond delay="999"/>
                                          </p:stCondLst>
                                        </p:cTn>
                                        <p:tgtEl>
                                          <p:spTgt spid="139"/>
                                        </p:tgtEl>
                                        <p:attrNameLst>
                                          <p:attrName>style.visibility</p:attrName>
                                        </p:attrNameLst>
                                      </p:cBhvr>
                                      <p:to>
                                        <p:strVal val="visible"/>
                                      </p:to>
                                    </p:set>
                                  </p:childTnLst>
                                </p:cTn>
                              </p:par>
                            </p:childTnLst>
                          </p:cTn>
                        </p:par>
                        <p:par>
                          <p:cTn id="428" fill="hold">
                            <p:stCondLst>
                              <p:cond delay="134500"/>
                            </p:stCondLst>
                            <p:childTnLst>
                              <p:par>
                                <p:cTn id="429" presetID="1" presetClass="entr" presetSubtype="0" fill="hold" grpId="0" nodeType="afterEffect">
                                  <p:stCondLst>
                                    <p:cond delay="0"/>
                                  </p:stCondLst>
                                  <p:childTnLst>
                                    <p:set>
                                      <p:cBhvr>
                                        <p:cTn id="430" dur="1" fill="hold">
                                          <p:stCondLst>
                                            <p:cond delay="999"/>
                                          </p:stCondLst>
                                        </p:cTn>
                                        <p:tgtEl>
                                          <p:spTgt spid="140"/>
                                        </p:tgtEl>
                                        <p:attrNameLst>
                                          <p:attrName>style.visibility</p:attrName>
                                        </p:attrNameLst>
                                      </p:cBhvr>
                                      <p:to>
                                        <p:strVal val="visible"/>
                                      </p:to>
                                    </p:set>
                                  </p:childTnLst>
                                </p:cTn>
                              </p:par>
                            </p:childTnLst>
                          </p:cTn>
                        </p:par>
                        <p:par>
                          <p:cTn id="431" fill="hold">
                            <p:stCondLst>
                              <p:cond delay="135500"/>
                            </p:stCondLst>
                            <p:childTnLst>
                              <p:par>
                                <p:cTn id="432" presetID="1" presetClass="entr" presetSubtype="0" fill="hold" grpId="0" nodeType="afterEffect">
                                  <p:stCondLst>
                                    <p:cond delay="0"/>
                                  </p:stCondLst>
                                  <p:childTnLst>
                                    <p:set>
                                      <p:cBhvr>
                                        <p:cTn id="433" dur="1" fill="hold">
                                          <p:stCondLst>
                                            <p:cond delay="999"/>
                                          </p:stCondLst>
                                        </p:cTn>
                                        <p:tgtEl>
                                          <p:spTgt spid="141"/>
                                        </p:tgtEl>
                                        <p:attrNameLst>
                                          <p:attrName>style.visibility</p:attrName>
                                        </p:attrNameLst>
                                      </p:cBhvr>
                                      <p:to>
                                        <p:strVal val="visible"/>
                                      </p:to>
                                    </p:set>
                                  </p:childTnLst>
                                </p:cTn>
                              </p:par>
                            </p:childTnLst>
                          </p:cTn>
                        </p:par>
                        <p:par>
                          <p:cTn id="434" fill="hold">
                            <p:stCondLst>
                              <p:cond delay="136500"/>
                            </p:stCondLst>
                            <p:childTnLst>
                              <p:par>
                                <p:cTn id="435" presetID="1" presetClass="entr" presetSubtype="0" fill="hold" grpId="0" nodeType="afterEffect">
                                  <p:stCondLst>
                                    <p:cond delay="0"/>
                                  </p:stCondLst>
                                  <p:childTnLst>
                                    <p:set>
                                      <p:cBhvr>
                                        <p:cTn id="436" dur="1" fill="hold">
                                          <p:stCondLst>
                                            <p:cond delay="999"/>
                                          </p:stCondLst>
                                        </p:cTn>
                                        <p:tgtEl>
                                          <p:spTgt spid="142"/>
                                        </p:tgtEl>
                                        <p:attrNameLst>
                                          <p:attrName>style.visibility</p:attrName>
                                        </p:attrNameLst>
                                      </p:cBhvr>
                                      <p:to>
                                        <p:strVal val="visible"/>
                                      </p:to>
                                    </p:set>
                                  </p:childTnLst>
                                </p:cTn>
                              </p:par>
                            </p:childTnLst>
                          </p:cTn>
                        </p:par>
                        <p:par>
                          <p:cTn id="437" fill="hold">
                            <p:stCondLst>
                              <p:cond delay="137500"/>
                            </p:stCondLst>
                            <p:childTnLst>
                              <p:par>
                                <p:cTn id="438" presetID="1" presetClass="entr" presetSubtype="0" fill="hold" grpId="0" nodeType="afterEffect">
                                  <p:stCondLst>
                                    <p:cond delay="0"/>
                                  </p:stCondLst>
                                  <p:childTnLst>
                                    <p:set>
                                      <p:cBhvr>
                                        <p:cTn id="439" dur="1" fill="hold">
                                          <p:stCondLst>
                                            <p:cond delay="999"/>
                                          </p:stCondLst>
                                        </p:cTn>
                                        <p:tgtEl>
                                          <p:spTgt spid="143"/>
                                        </p:tgtEl>
                                        <p:attrNameLst>
                                          <p:attrName>style.visibility</p:attrName>
                                        </p:attrNameLst>
                                      </p:cBhvr>
                                      <p:to>
                                        <p:strVal val="visible"/>
                                      </p:to>
                                    </p:set>
                                  </p:childTnLst>
                                </p:cTn>
                              </p:par>
                            </p:childTnLst>
                          </p:cTn>
                        </p:par>
                        <p:par>
                          <p:cTn id="440" fill="hold">
                            <p:stCondLst>
                              <p:cond delay="138500"/>
                            </p:stCondLst>
                            <p:childTnLst>
                              <p:par>
                                <p:cTn id="441" presetID="1" presetClass="entr" presetSubtype="0" fill="hold" grpId="0" nodeType="afterEffect">
                                  <p:stCondLst>
                                    <p:cond delay="0"/>
                                  </p:stCondLst>
                                  <p:childTnLst>
                                    <p:set>
                                      <p:cBhvr>
                                        <p:cTn id="442" dur="1" fill="hold">
                                          <p:stCondLst>
                                            <p:cond delay="999"/>
                                          </p:stCondLst>
                                        </p:cTn>
                                        <p:tgtEl>
                                          <p:spTgt spid="144"/>
                                        </p:tgtEl>
                                        <p:attrNameLst>
                                          <p:attrName>style.visibility</p:attrName>
                                        </p:attrNameLst>
                                      </p:cBhvr>
                                      <p:to>
                                        <p:strVal val="visible"/>
                                      </p:to>
                                    </p:set>
                                  </p:childTnLst>
                                </p:cTn>
                              </p:par>
                            </p:childTnLst>
                          </p:cTn>
                        </p:par>
                        <p:par>
                          <p:cTn id="443" fill="hold">
                            <p:stCondLst>
                              <p:cond delay="139500"/>
                            </p:stCondLst>
                            <p:childTnLst>
                              <p:par>
                                <p:cTn id="444" presetID="1" presetClass="entr" presetSubtype="0" fill="hold" grpId="0" nodeType="afterEffect">
                                  <p:stCondLst>
                                    <p:cond delay="0"/>
                                  </p:stCondLst>
                                  <p:childTnLst>
                                    <p:set>
                                      <p:cBhvr>
                                        <p:cTn id="445" dur="1" fill="hold">
                                          <p:stCondLst>
                                            <p:cond delay="999"/>
                                          </p:stCondLst>
                                        </p:cTn>
                                        <p:tgtEl>
                                          <p:spTgt spid="145"/>
                                        </p:tgtEl>
                                        <p:attrNameLst>
                                          <p:attrName>style.visibility</p:attrName>
                                        </p:attrNameLst>
                                      </p:cBhvr>
                                      <p:to>
                                        <p:strVal val="visible"/>
                                      </p:to>
                                    </p:set>
                                  </p:childTnLst>
                                </p:cTn>
                              </p:par>
                            </p:childTnLst>
                          </p:cTn>
                        </p:par>
                        <p:par>
                          <p:cTn id="446" fill="hold">
                            <p:stCondLst>
                              <p:cond delay="140500"/>
                            </p:stCondLst>
                            <p:childTnLst>
                              <p:par>
                                <p:cTn id="447" presetID="1" presetClass="entr" presetSubtype="0" fill="hold" grpId="0" nodeType="afterEffect">
                                  <p:stCondLst>
                                    <p:cond delay="0"/>
                                  </p:stCondLst>
                                  <p:childTnLst>
                                    <p:set>
                                      <p:cBhvr>
                                        <p:cTn id="448" dur="1" fill="hold">
                                          <p:stCondLst>
                                            <p:cond delay="999"/>
                                          </p:stCondLst>
                                        </p:cTn>
                                        <p:tgtEl>
                                          <p:spTgt spid="146"/>
                                        </p:tgtEl>
                                        <p:attrNameLst>
                                          <p:attrName>style.visibility</p:attrName>
                                        </p:attrNameLst>
                                      </p:cBhvr>
                                      <p:to>
                                        <p:strVal val="visible"/>
                                      </p:to>
                                    </p:set>
                                  </p:childTnLst>
                                </p:cTn>
                              </p:par>
                            </p:childTnLst>
                          </p:cTn>
                        </p:par>
                        <p:par>
                          <p:cTn id="449" fill="hold">
                            <p:stCondLst>
                              <p:cond delay="141500"/>
                            </p:stCondLst>
                            <p:childTnLst>
                              <p:par>
                                <p:cTn id="450" presetID="1" presetClass="entr" presetSubtype="0" fill="hold" grpId="0" nodeType="afterEffect">
                                  <p:stCondLst>
                                    <p:cond delay="0"/>
                                  </p:stCondLst>
                                  <p:childTnLst>
                                    <p:set>
                                      <p:cBhvr>
                                        <p:cTn id="451" dur="1" fill="hold">
                                          <p:stCondLst>
                                            <p:cond delay="999"/>
                                          </p:stCondLst>
                                        </p:cTn>
                                        <p:tgtEl>
                                          <p:spTgt spid="147"/>
                                        </p:tgtEl>
                                        <p:attrNameLst>
                                          <p:attrName>style.visibility</p:attrName>
                                        </p:attrNameLst>
                                      </p:cBhvr>
                                      <p:to>
                                        <p:strVal val="visible"/>
                                      </p:to>
                                    </p:set>
                                  </p:childTnLst>
                                </p:cTn>
                              </p:par>
                            </p:childTnLst>
                          </p:cTn>
                        </p:par>
                        <p:par>
                          <p:cTn id="452" fill="hold">
                            <p:stCondLst>
                              <p:cond delay="142500"/>
                            </p:stCondLst>
                            <p:childTnLst>
                              <p:par>
                                <p:cTn id="453" presetID="1" presetClass="entr" presetSubtype="0" fill="hold" grpId="0" nodeType="afterEffect">
                                  <p:stCondLst>
                                    <p:cond delay="0"/>
                                  </p:stCondLst>
                                  <p:childTnLst>
                                    <p:set>
                                      <p:cBhvr>
                                        <p:cTn id="454" dur="1" fill="hold">
                                          <p:stCondLst>
                                            <p:cond delay="999"/>
                                          </p:stCondLst>
                                        </p:cTn>
                                        <p:tgtEl>
                                          <p:spTgt spid="148"/>
                                        </p:tgtEl>
                                        <p:attrNameLst>
                                          <p:attrName>style.visibility</p:attrName>
                                        </p:attrNameLst>
                                      </p:cBhvr>
                                      <p:to>
                                        <p:strVal val="visible"/>
                                      </p:to>
                                    </p:set>
                                  </p:childTnLst>
                                </p:cTn>
                              </p:par>
                            </p:childTnLst>
                          </p:cTn>
                        </p:par>
                        <p:par>
                          <p:cTn id="455" fill="hold">
                            <p:stCondLst>
                              <p:cond delay="143500"/>
                            </p:stCondLst>
                            <p:childTnLst>
                              <p:par>
                                <p:cTn id="456" presetID="1" presetClass="entr" presetSubtype="0" fill="hold" grpId="0" nodeType="afterEffect">
                                  <p:stCondLst>
                                    <p:cond delay="0"/>
                                  </p:stCondLst>
                                  <p:childTnLst>
                                    <p:set>
                                      <p:cBhvr>
                                        <p:cTn id="457" dur="1" fill="hold">
                                          <p:stCondLst>
                                            <p:cond delay="999"/>
                                          </p:stCondLst>
                                        </p:cTn>
                                        <p:tgtEl>
                                          <p:spTgt spid="149"/>
                                        </p:tgtEl>
                                        <p:attrNameLst>
                                          <p:attrName>style.visibility</p:attrName>
                                        </p:attrNameLst>
                                      </p:cBhvr>
                                      <p:to>
                                        <p:strVal val="visible"/>
                                      </p:to>
                                    </p:set>
                                  </p:childTnLst>
                                </p:cTn>
                              </p:par>
                            </p:childTnLst>
                          </p:cTn>
                        </p:par>
                        <p:par>
                          <p:cTn id="458" fill="hold">
                            <p:stCondLst>
                              <p:cond delay="144500"/>
                            </p:stCondLst>
                            <p:childTnLst>
                              <p:par>
                                <p:cTn id="459" presetID="1" presetClass="entr" presetSubtype="0" fill="hold" grpId="0" nodeType="afterEffect">
                                  <p:stCondLst>
                                    <p:cond delay="0"/>
                                  </p:stCondLst>
                                  <p:childTnLst>
                                    <p:set>
                                      <p:cBhvr>
                                        <p:cTn id="460" dur="1" fill="hold">
                                          <p:stCondLst>
                                            <p:cond delay="999"/>
                                          </p:stCondLst>
                                        </p:cTn>
                                        <p:tgtEl>
                                          <p:spTgt spid="150"/>
                                        </p:tgtEl>
                                        <p:attrNameLst>
                                          <p:attrName>style.visibility</p:attrName>
                                        </p:attrNameLst>
                                      </p:cBhvr>
                                      <p:to>
                                        <p:strVal val="visible"/>
                                      </p:to>
                                    </p:set>
                                  </p:childTnLst>
                                </p:cTn>
                              </p:par>
                            </p:childTnLst>
                          </p:cTn>
                        </p:par>
                        <p:par>
                          <p:cTn id="461" fill="hold">
                            <p:stCondLst>
                              <p:cond delay="145500"/>
                            </p:stCondLst>
                            <p:childTnLst>
                              <p:par>
                                <p:cTn id="462" presetID="1" presetClass="entr" presetSubtype="0" fill="hold" grpId="0" nodeType="afterEffect">
                                  <p:stCondLst>
                                    <p:cond delay="0"/>
                                  </p:stCondLst>
                                  <p:childTnLst>
                                    <p:set>
                                      <p:cBhvr>
                                        <p:cTn id="463" dur="1" fill="hold">
                                          <p:stCondLst>
                                            <p:cond delay="999"/>
                                          </p:stCondLst>
                                        </p:cTn>
                                        <p:tgtEl>
                                          <p:spTgt spid="151"/>
                                        </p:tgtEl>
                                        <p:attrNameLst>
                                          <p:attrName>style.visibility</p:attrName>
                                        </p:attrNameLst>
                                      </p:cBhvr>
                                      <p:to>
                                        <p:strVal val="visible"/>
                                      </p:to>
                                    </p:set>
                                  </p:childTnLst>
                                </p:cTn>
                              </p:par>
                            </p:childTnLst>
                          </p:cTn>
                        </p:par>
                        <p:par>
                          <p:cTn id="464" fill="hold">
                            <p:stCondLst>
                              <p:cond delay="146500"/>
                            </p:stCondLst>
                            <p:childTnLst>
                              <p:par>
                                <p:cTn id="465" presetID="1" presetClass="entr" presetSubtype="0" fill="hold" grpId="0" nodeType="afterEffect">
                                  <p:stCondLst>
                                    <p:cond delay="0"/>
                                  </p:stCondLst>
                                  <p:childTnLst>
                                    <p:set>
                                      <p:cBhvr>
                                        <p:cTn id="466" dur="1" fill="hold">
                                          <p:stCondLst>
                                            <p:cond delay="999"/>
                                          </p:stCondLst>
                                        </p:cTn>
                                        <p:tgtEl>
                                          <p:spTgt spid="152"/>
                                        </p:tgtEl>
                                        <p:attrNameLst>
                                          <p:attrName>style.visibility</p:attrName>
                                        </p:attrNameLst>
                                      </p:cBhvr>
                                      <p:to>
                                        <p:strVal val="visible"/>
                                      </p:to>
                                    </p:set>
                                  </p:childTnLst>
                                </p:cTn>
                              </p:par>
                            </p:childTnLst>
                          </p:cTn>
                        </p:par>
                        <p:par>
                          <p:cTn id="467" fill="hold">
                            <p:stCondLst>
                              <p:cond delay="147500"/>
                            </p:stCondLst>
                            <p:childTnLst>
                              <p:par>
                                <p:cTn id="468" presetID="1" presetClass="entr" presetSubtype="0" fill="hold" grpId="0" nodeType="afterEffect">
                                  <p:stCondLst>
                                    <p:cond delay="0"/>
                                  </p:stCondLst>
                                  <p:childTnLst>
                                    <p:set>
                                      <p:cBhvr>
                                        <p:cTn id="469" dur="1" fill="hold">
                                          <p:stCondLst>
                                            <p:cond delay="999"/>
                                          </p:stCondLst>
                                        </p:cTn>
                                        <p:tgtEl>
                                          <p:spTgt spid="153"/>
                                        </p:tgtEl>
                                        <p:attrNameLst>
                                          <p:attrName>style.visibility</p:attrName>
                                        </p:attrNameLst>
                                      </p:cBhvr>
                                      <p:to>
                                        <p:strVal val="visible"/>
                                      </p:to>
                                    </p:set>
                                  </p:childTnLst>
                                </p:cTn>
                              </p:par>
                            </p:childTnLst>
                          </p:cTn>
                        </p:par>
                        <p:par>
                          <p:cTn id="470" fill="hold">
                            <p:stCondLst>
                              <p:cond delay="148500"/>
                            </p:stCondLst>
                            <p:childTnLst>
                              <p:par>
                                <p:cTn id="471" presetID="1" presetClass="entr" presetSubtype="0" fill="hold" grpId="0" nodeType="afterEffect">
                                  <p:stCondLst>
                                    <p:cond delay="0"/>
                                  </p:stCondLst>
                                  <p:childTnLst>
                                    <p:set>
                                      <p:cBhvr>
                                        <p:cTn id="472" dur="1" fill="hold">
                                          <p:stCondLst>
                                            <p:cond delay="999"/>
                                          </p:stCondLst>
                                        </p:cTn>
                                        <p:tgtEl>
                                          <p:spTgt spid="154"/>
                                        </p:tgtEl>
                                        <p:attrNameLst>
                                          <p:attrName>style.visibility</p:attrName>
                                        </p:attrNameLst>
                                      </p:cBhvr>
                                      <p:to>
                                        <p:strVal val="visible"/>
                                      </p:to>
                                    </p:set>
                                  </p:childTnLst>
                                </p:cTn>
                              </p:par>
                            </p:childTnLst>
                          </p:cTn>
                        </p:par>
                        <p:par>
                          <p:cTn id="473" fill="hold">
                            <p:stCondLst>
                              <p:cond delay="149500"/>
                            </p:stCondLst>
                            <p:childTnLst>
                              <p:par>
                                <p:cTn id="474" presetID="1" presetClass="entr" presetSubtype="0" fill="hold" grpId="0" nodeType="afterEffect">
                                  <p:stCondLst>
                                    <p:cond delay="0"/>
                                  </p:stCondLst>
                                  <p:childTnLst>
                                    <p:set>
                                      <p:cBhvr>
                                        <p:cTn id="475" dur="1" fill="hold">
                                          <p:stCondLst>
                                            <p:cond delay="999"/>
                                          </p:stCondLst>
                                        </p:cTn>
                                        <p:tgtEl>
                                          <p:spTgt spid="155"/>
                                        </p:tgtEl>
                                        <p:attrNameLst>
                                          <p:attrName>style.visibility</p:attrName>
                                        </p:attrNameLst>
                                      </p:cBhvr>
                                      <p:to>
                                        <p:strVal val="visible"/>
                                      </p:to>
                                    </p:set>
                                  </p:childTnLst>
                                </p:cTn>
                              </p:par>
                            </p:childTnLst>
                          </p:cTn>
                        </p:par>
                        <p:par>
                          <p:cTn id="476" fill="hold">
                            <p:stCondLst>
                              <p:cond delay="150500"/>
                            </p:stCondLst>
                            <p:childTnLst>
                              <p:par>
                                <p:cTn id="477" presetID="1" presetClass="entr" presetSubtype="0" fill="hold" grpId="0" nodeType="afterEffect">
                                  <p:stCondLst>
                                    <p:cond delay="0"/>
                                  </p:stCondLst>
                                  <p:childTnLst>
                                    <p:set>
                                      <p:cBhvr>
                                        <p:cTn id="478" dur="1" fill="hold">
                                          <p:stCondLst>
                                            <p:cond delay="999"/>
                                          </p:stCondLst>
                                        </p:cTn>
                                        <p:tgtEl>
                                          <p:spTgt spid="156"/>
                                        </p:tgtEl>
                                        <p:attrNameLst>
                                          <p:attrName>style.visibility</p:attrName>
                                        </p:attrNameLst>
                                      </p:cBhvr>
                                      <p:to>
                                        <p:strVal val="visible"/>
                                      </p:to>
                                    </p:set>
                                  </p:childTnLst>
                                </p:cTn>
                              </p:par>
                            </p:childTnLst>
                          </p:cTn>
                        </p:par>
                        <p:par>
                          <p:cTn id="479" fill="hold">
                            <p:stCondLst>
                              <p:cond delay="151500"/>
                            </p:stCondLst>
                            <p:childTnLst>
                              <p:par>
                                <p:cTn id="480" presetID="1" presetClass="entr" presetSubtype="0" fill="hold" grpId="0" nodeType="afterEffect">
                                  <p:stCondLst>
                                    <p:cond delay="0"/>
                                  </p:stCondLst>
                                  <p:childTnLst>
                                    <p:set>
                                      <p:cBhvr>
                                        <p:cTn id="481" dur="1" fill="hold">
                                          <p:stCondLst>
                                            <p:cond delay="999"/>
                                          </p:stCondLst>
                                        </p:cTn>
                                        <p:tgtEl>
                                          <p:spTgt spid="157"/>
                                        </p:tgtEl>
                                        <p:attrNameLst>
                                          <p:attrName>style.visibility</p:attrName>
                                        </p:attrNameLst>
                                      </p:cBhvr>
                                      <p:to>
                                        <p:strVal val="visible"/>
                                      </p:to>
                                    </p:set>
                                  </p:childTnLst>
                                </p:cTn>
                              </p:par>
                            </p:childTnLst>
                          </p:cTn>
                        </p:par>
                        <p:par>
                          <p:cTn id="482" fill="hold">
                            <p:stCondLst>
                              <p:cond delay="152500"/>
                            </p:stCondLst>
                            <p:childTnLst>
                              <p:par>
                                <p:cTn id="483" presetID="1" presetClass="entr" presetSubtype="0" fill="hold" grpId="0" nodeType="afterEffect">
                                  <p:stCondLst>
                                    <p:cond delay="0"/>
                                  </p:stCondLst>
                                  <p:childTnLst>
                                    <p:set>
                                      <p:cBhvr>
                                        <p:cTn id="484" dur="1" fill="hold">
                                          <p:stCondLst>
                                            <p:cond delay="999"/>
                                          </p:stCondLst>
                                        </p:cTn>
                                        <p:tgtEl>
                                          <p:spTgt spid="158"/>
                                        </p:tgtEl>
                                        <p:attrNameLst>
                                          <p:attrName>style.visibility</p:attrName>
                                        </p:attrNameLst>
                                      </p:cBhvr>
                                      <p:to>
                                        <p:strVal val="visible"/>
                                      </p:to>
                                    </p:set>
                                  </p:childTnLst>
                                </p:cTn>
                              </p:par>
                            </p:childTnLst>
                          </p:cTn>
                        </p:par>
                        <p:par>
                          <p:cTn id="485" fill="hold">
                            <p:stCondLst>
                              <p:cond delay="153500"/>
                            </p:stCondLst>
                            <p:childTnLst>
                              <p:par>
                                <p:cTn id="486" presetID="1" presetClass="entr" presetSubtype="0" fill="hold" grpId="0" nodeType="afterEffect">
                                  <p:stCondLst>
                                    <p:cond delay="0"/>
                                  </p:stCondLst>
                                  <p:childTnLst>
                                    <p:set>
                                      <p:cBhvr>
                                        <p:cTn id="487" dur="1" fill="hold">
                                          <p:stCondLst>
                                            <p:cond delay="999"/>
                                          </p:stCondLst>
                                        </p:cTn>
                                        <p:tgtEl>
                                          <p:spTgt spid="159"/>
                                        </p:tgtEl>
                                        <p:attrNameLst>
                                          <p:attrName>style.visibility</p:attrName>
                                        </p:attrNameLst>
                                      </p:cBhvr>
                                      <p:to>
                                        <p:strVal val="visible"/>
                                      </p:to>
                                    </p:set>
                                  </p:childTnLst>
                                </p:cTn>
                              </p:par>
                            </p:childTnLst>
                          </p:cTn>
                        </p:par>
                        <p:par>
                          <p:cTn id="488" fill="hold">
                            <p:stCondLst>
                              <p:cond delay="154500"/>
                            </p:stCondLst>
                            <p:childTnLst>
                              <p:par>
                                <p:cTn id="489" presetID="1" presetClass="entr" presetSubtype="0" fill="hold" grpId="0" nodeType="afterEffect">
                                  <p:stCondLst>
                                    <p:cond delay="0"/>
                                  </p:stCondLst>
                                  <p:childTnLst>
                                    <p:set>
                                      <p:cBhvr>
                                        <p:cTn id="490" dur="1" fill="hold">
                                          <p:stCondLst>
                                            <p:cond delay="999"/>
                                          </p:stCondLst>
                                        </p:cTn>
                                        <p:tgtEl>
                                          <p:spTgt spid="160"/>
                                        </p:tgtEl>
                                        <p:attrNameLst>
                                          <p:attrName>style.visibility</p:attrName>
                                        </p:attrNameLst>
                                      </p:cBhvr>
                                      <p:to>
                                        <p:strVal val="visible"/>
                                      </p:to>
                                    </p:set>
                                  </p:childTnLst>
                                </p:cTn>
                              </p:par>
                            </p:childTnLst>
                          </p:cTn>
                        </p:par>
                        <p:par>
                          <p:cTn id="491" fill="hold">
                            <p:stCondLst>
                              <p:cond delay="155500"/>
                            </p:stCondLst>
                            <p:childTnLst>
                              <p:par>
                                <p:cTn id="492" presetID="1" presetClass="entr" presetSubtype="0" fill="hold" grpId="0" nodeType="afterEffect">
                                  <p:stCondLst>
                                    <p:cond delay="0"/>
                                  </p:stCondLst>
                                  <p:childTnLst>
                                    <p:set>
                                      <p:cBhvr>
                                        <p:cTn id="493" dur="1" fill="hold">
                                          <p:stCondLst>
                                            <p:cond delay="999"/>
                                          </p:stCondLst>
                                        </p:cTn>
                                        <p:tgtEl>
                                          <p:spTgt spid="161"/>
                                        </p:tgtEl>
                                        <p:attrNameLst>
                                          <p:attrName>style.visibility</p:attrName>
                                        </p:attrNameLst>
                                      </p:cBhvr>
                                      <p:to>
                                        <p:strVal val="visible"/>
                                      </p:to>
                                    </p:set>
                                  </p:childTnLst>
                                </p:cTn>
                              </p:par>
                            </p:childTnLst>
                          </p:cTn>
                        </p:par>
                        <p:par>
                          <p:cTn id="494" fill="hold">
                            <p:stCondLst>
                              <p:cond delay="156500"/>
                            </p:stCondLst>
                            <p:childTnLst>
                              <p:par>
                                <p:cTn id="495" presetID="1" presetClass="entr" presetSubtype="0" fill="hold" grpId="0" nodeType="afterEffect">
                                  <p:stCondLst>
                                    <p:cond delay="0"/>
                                  </p:stCondLst>
                                  <p:childTnLst>
                                    <p:set>
                                      <p:cBhvr>
                                        <p:cTn id="496" dur="1" fill="hold">
                                          <p:stCondLst>
                                            <p:cond delay="999"/>
                                          </p:stCondLst>
                                        </p:cTn>
                                        <p:tgtEl>
                                          <p:spTgt spid="162"/>
                                        </p:tgtEl>
                                        <p:attrNameLst>
                                          <p:attrName>style.visibility</p:attrName>
                                        </p:attrNameLst>
                                      </p:cBhvr>
                                      <p:to>
                                        <p:strVal val="visible"/>
                                      </p:to>
                                    </p:set>
                                  </p:childTnLst>
                                </p:cTn>
                              </p:par>
                            </p:childTnLst>
                          </p:cTn>
                        </p:par>
                        <p:par>
                          <p:cTn id="497" fill="hold">
                            <p:stCondLst>
                              <p:cond delay="157500"/>
                            </p:stCondLst>
                            <p:childTnLst>
                              <p:par>
                                <p:cTn id="498" presetID="1" presetClass="entr" presetSubtype="0" fill="hold" grpId="0" nodeType="afterEffect">
                                  <p:stCondLst>
                                    <p:cond delay="0"/>
                                  </p:stCondLst>
                                  <p:childTnLst>
                                    <p:set>
                                      <p:cBhvr>
                                        <p:cTn id="499" dur="1" fill="hold">
                                          <p:stCondLst>
                                            <p:cond delay="999"/>
                                          </p:stCondLst>
                                        </p:cTn>
                                        <p:tgtEl>
                                          <p:spTgt spid="163"/>
                                        </p:tgtEl>
                                        <p:attrNameLst>
                                          <p:attrName>style.visibility</p:attrName>
                                        </p:attrNameLst>
                                      </p:cBhvr>
                                      <p:to>
                                        <p:strVal val="visible"/>
                                      </p:to>
                                    </p:set>
                                  </p:childTnLst>
                                </p:cTn>
                              </p:par>
                            </p:childTnLst>
                          </p:cTn>
                        </p:par>
                        <p:par>
                          <p:cTn id="500" fill="hold">
                            <p:stCondLst>
                              <p:cond delay="158500"/>
                            </p:stCondLst>
                            <p:childTnLst>
                              <p:par>
                                <p:cTn id="501" presetID="1" presetClass="entr" presetSubtype="0" fill="hold" grpId="0" nodeType="afterEffect">
                                  <p:stCondLst>
                                    <p:cond delay="0"/>
                                  </p:stCondLst>
                                  <p:childTnLst>
                                    <p:set>
                                      <p:cBhvr>
                                        <p:cTn id="502" dur="1" fill="hold">
                                          <p:stCondLst>
                                            <p:cond delay="999"/>
                                          </p:stCondLst>
                                        </p:cTn>
                                        <p:tgtEl>
                                          <p:spTgt spid="164"/>
                                        </p:tgtEl>
                                        <p:attrNameLst>
                                          <p:attrName>style.visibility</p:attrName>
                                        </p:attrNameLst>
                                      </p:cBhvr>
                                      <p:to>
                                        <p:strVal val="visible"/>
                                      </p:to>
                                    </p:set>
                                  </p:childTnLst>
                                </p:cTn>
                              </p:par>
                            </p:childTnLst>
                          </p:cTn>
                        </p:par>
                        <p:par>
                          <p:cTn id="503" fill="hold">
                            <p:stCondLst>
                              <p:cond delay="159500"/>
                            </p:stCondLst>
                            <p:childTnLst>
                              <p:par>
                                <p:cTn id="504" presetID="1" presetClass="entr" presetSubtype="0" fill="hold" grpId="0" nodeType="afterEffect">
                                  <p:stCondLst>
                                    <p:cond delay="0"/>
                                  </p:stCondLst>
                                  <p:childTnLst>
                                    <p:set>
                                      <p:cBhvr>
                                        <p:cTn id="505" dur="1" fill="hold">
                                          <p:stCondLst>
                                            <p:cond delay="999"/>
                                          </p:stCondLst>
                                        </p:cTn>
                                        <p:tgtEl>
                                          <p:spTgt spid="165"/>
                                        </p:tgtEl>
                                        <p:attrNameLst>
                                          <p:attrName>style.visibility</p:attrName>
                                        </p:attrNameLst>
                                      </p:cBhvr>
                                      <p:to>
                                        <p:strVal val="visible"/>
                                      </p:to>
                                    </p:set>
                                  </p:childTnLst>
                                </p:cTn>
                              </p:par>
                            </p:childTnLst>
                          </p:cTn>
                        </p:par>
                        <p:par>
                          <p:cTn id="506" fill="hold">
                            <p:stCondLst>
                              <p:cond delay="160500"/>
                            </p:stCondLst>
                            <p:childTnLst>
                              <p:par>
                                <p:cTn id="507" presetID="1" presetClass="entr" presetSubtype="0" fill="hold" grpId="0" nodeType="afterEffect">
                                  <p:stCondLst>
                                    <p:cond delay="0"/>
                                  </p:stCondLst>
                                  <p:childTnLst>
                                    <p:set>
                                      <p:cBhvr>
                                        <p:cTn id="508" dur="1" fill="hold">
                                          <p:stCondLst>
                                            <p:cond delay="999"/>
                                          </p:stCondLst>
                                        </p:cTn>
                                        <p:tgtEl>
                                          <p:spTgt spid="166"/>
                                        </p:tgtEl>
                                        <p:attrNameLst>
                                          <p:attrName>style.visibility</p:attrName>
                                        </p:attrNameLst>
                                      </p:cBhvr>
                                      <p:to>
                                        <p:strVal val="visible"/>
                                      </p:to>
                                    </p:set>
                                  </p:childTnLst>
                                </p:cTn>
                              </p:par>
                            </p:childTnLst>
                          </p:cTn>
                        </p:par>
                        <p:par>
                          <p:cTn id="509" fill="hold">
                            <p:stCondLst>
                              <p:cond delay="161500"/>
                            </p:stCondLst>
                            <p:childTnLst>
                              <p:par>
                                <p:cTn id="510" presetID="1" presetClass="entr" presetSubtype="0" fill="hold" grpId="0" nodeType="afterEffect">
                                  <p:stCondLst>
                                    <p:cond delay="0"/>
                                  </p:stCondLst>
                                  <p:childTnLst>
                                    <p:set>
                                      <p:cBhvr>
                                        <p:cTn id="511" dur="1" fill="hold">
                                          <p:stCondLst>
                                            <p:cond delay="999"/>
                                          </p:stCondLst>
                                        </p:cTn>
                                        <p:tgtEl>
                                          <p:spTgt spid="167"/>
                                        </p:tgtEl>
                                        <p:attrNameLst>
                                          <p:attrName>style.visibility</p:attrName>
                                        </p:attrNameLst>
                                      </p:cBhvr>
                                      <p:to>
                                        <p:strVal val="visible"/>
                                      </p:to>
                                    </p:set>
                                  </p:childTnLst>
                                </p:cTn>
                              </p:par>
                            </p:childTnLst>
                          </p:cTn>
                        </p:par>
                        <p:par>
                          <p:cTn id="512" fill="hold">
                            <p:stCondLst>
                              <p:cond delay="162500"/>
                            </p:stCondLst>
                            <p:childTnLst>
                              <p:par>
                                <p:cTn id="513" presetID="1" presetClass="entr" presetSubtype="0" fill="hold" grpId="0" nodeType="afterEffect">
                                  <p:stCondLst>
                                    <p:cond delay="0"/>
                                  </p:stCondLst>
                                  <p:childTnLst>
                                    <p:set>
                                      <p:cBhvr>
                                        <p:cTn id="514" dur="1" fill="hold">
                                          <p:stCondLst>
                                            <p:cond delay="999"/>
                                          </p:stCondLst>
                                        </p:cTn>
                                        <p:tgtEl>
                                          <p:spTgt spid="168"/>
                                        </p:tgtEl>
                                        <p:attrNameLst>
                                          <p:attrName>style.visibility</p:attrName>
                                        </p:attrNameLst>
                                      </p:cBhvr>
                                      <p:to>
                                        <p:strVal val="visible"/>
                                      </p:to>
                                    </p:set>
                                  </p:childTnLst>
                                </p:cTn>
                              </p:par>
                            </p:childTnLst>
                          </p:cTn>
                        </p:par>
                        <p:par>
                          <p:cTn id="515" fill="hold">
                            <p:stCondLst>
                              <p:cond delay="163500"/>
                            </p:stCondLst>
                            <p:childTnLst>
                              <p:par>
                                <p:cTn id="516" presetID="1" presetClass="entr" presetSubtype="0" fill="hold" grpId="0" nodeType="afterEffect">
                                  <p:stCondLst>
                                    <p:cond delay="0"/>
                                  </p:stCondLst>
                                  <p:childTnLst>
                                    <p:set>
                                      <p:cBhvr>
                                        <p:cTn id="517" dur="1" fill="hold">
                                          <p:stCondLst>
                                            <p:cond delay="999"/>
                                          </p:stCondLst>
                                        </p:cTn>
                                        <p:tgtEl>
                                          <p:spTgt spid="169"/>
                                        </p:tgtEl>
                                        <p:attrNameLst>
                                          <p:attrName>style.visibility</p:attrName>
                                        </p:attrNameLst>
                                      </p:cBhvr>
                                      <p:to>
                                        <p:strVal val="visible"/>
                                      </p:to>
                                    </p:set>
                                  </p:childTnLst>
                                </p:cTn>
                              </p:par>
                            </p:childTnLst>
                          </p:cTn>
                        </p:par>
                        <p:par>
                          <p:cTn id="518" fill="hold">
                            <p:stCondLst>
                              <p:cond delay="164500"/>
                            </p:stCondLst>
                            <p:childTnLst>
                              <p:par>
                                <p:cTn id="519" presetID="1" presetClass="entr" presetSubtype="0" fill="hold" grpId="0" nodeType="afterEffect">
                                  <p:stCondLst>
                                    <p:cond delay="0"/>
                                  </p:stCondLst>
                                  <p:childTnLst>
                                    <p:set>
                                      <p:cBhvr>
                                        <p:cTn id="520" dur="1" fill="hold">
                                          <p:stCondLst>
                                            <p:cond delay="999"/>
                                          </p:stCondLst>
                                        </p:cTn>
                                        <p:tgtEl>
                                          <p:spTgt spid="170"/>
                                        </p:tgtEl>
                                        <p:attrNameLst>
                                          <p:attrName>style.visibility</p:attrName>
                                        </p:attrNameLst>
                                      </p:cBhvr>
                                      <p:to>
                                        <p:strVal val="visible"/>
                                      </p:to>
                                    </p:set>
                                  </p:childTnLst>
                                </p:cTn>
                              </p:par>
                            </p:childTnLst>
                          </p:cTn>
                        </p:par>
                        <p:par>
                          <p:cTn id="521" fill="hold">
                            <p:stCondLst>
                              <p:cond delay="165500"/>
                            </p:stCondLst>
                            <p:childTnLst>
                              <p:par>
                                <p:cTn id="522" presetID="1" presetClass="entr" presetSubtype="0" fill="hold" grpId="0" nodeType="afterEffect">
                                  <p:stCondLst>
                                    <p:cond delay="0"/>
                                  </p:stCondLst>
                                  <p:childTnLst>
                                    <p:set>
                                      <p:cBhvr>
                                        <p:cTn id="523" dur="1" fill="hold">
                                          <p:stCondLst>
                                            <p:cond delay="999"/>
                                          </p:stCondLst>
                                        </p:cTn>
                                        <p:tgtEl>
                                          <p:spTgt spid="171"/>
                                        </p:tgtEl>
                                        <p:attrNameLst>
                                          <p:attrName>style.visibility</p:attrName>
                                        </p:attrNameLst>
                                      </p:cBhvr>
                                      <p:to>
                                        <p:strVal val="visible"/>
                                      </p:to>
                                    </p:set>
                                  </p:childTnLst>
                                </p:cTn>
                              </p:par>
                            </p:childTnLst>
                          </p:cTn>
                        </p:par>
                        <p:par>
                          <p:cTn id="524" fill="hold">
                            <p:stCondLst>
                              <p:cond delay="166500"/>
                            </p:stCondLst>
                            <p:childTnLst>
                              <p:par>
                                <p:cTn id="525" presetID="1" presetClass="entr" presetSubtype="0" fill="hold" grpId="0" nodeType="afterEffect">
                                  <p:stCondLst>
                                    <p:cond delay="0"/>
                                  </p:stCondLst>
                                  <p:childTnLst>
                                    <p:set>
                                      <p:cBhvr>
                                        <p:cTn id="526" dur="1" fill="hold">
                                          <p:stCondLst>
                                            <p:cond delay="999"/>
                                          </p:stCondLst>
                                        </p:cTn>
                                        <p:tgtEl>
                                          <p:spTgt spid="172"/>
                                        </p:tgtEl>
                                        <p:attrNameLst>
                                          <p:attrName>style.visibility</p:attrName>
                                        </p:attrNameLst>
                                      </p:cBhvr>
                                      <p:to>
                                        <p:strVal val="visible"/>
                                      </p:to>
                                    </p:set>
                                  </p:childTnLst>
                                </p:cTn>
                              </p:par>
                            </p:childTnLst>
                          </p:cTn>
                        </p:par>
                        <p:par>
                          <p:cTn id="527" fill="hold">
                            <p:stCondLst>
                              <p:cond delay="167500"/>
                            </p:stCondLst>
                            <p:childTnLst>
                              <p:par>
                                <p:cTn id="528" presetID="1" presetClass="entr" presetSubtype="0" fill="hold" grpId="0" nodeType="afterEffect">
                                  <p:stCondLst>
                                    <p:cond delay="0"/>
                                  </p:stCondLst>
                                  <p:childTnLst>
                                    <p:set>
                                      <p:cBhvr>
                                        <p:cTn id="529" dur="1" fill="hold">
                                          <p:stCondLst>
                                            <p:cond delay="999"/>
                                          </p:stCondLst>
                                        </p:cTn>
                                        <p:tgtEl>
                                          <p:spTgt spid="173"/>
                                        </p:tgtEl>
                                        <p:attrNameLst>
                                          <p:attrName>style.visibility</p:attrName>
                                        </p:attrNameLst>
                                      </p:cBhvr>
                                      <p:to>
                                        <p:strVal val="visible"/>
                                      </p:to>
                                    </p:set>
                                  </p:childTnLst>
                                </p:cTn>
                              </p:par>
                            </p:childTnLst>
                          </p:cTn>
                        </p:par>
                        <p:par>
                          <p:cTn id="530" fill="hold">
                            <p:stCondLst>
                              <p:cond delay="168500"/>
                            </p:stCondLst>
                            <p:childTnLst>
                              <p:par>
                                <p:cTn id="531" presetID="1" presetClass="entr" presetSubtype="0" fill="hold" grpId="0" nodeType="afterEffect">
                                  <p:stCondLst>
                                    <p:cond delay="0"/>
                                  </p:stCondLst>
                                  <p:childTnLst>
                                    <p:set>
                                      <p:cBhvr>
                                        <p:cTn id="532" dur="1" fill="hold">
                                          <p:stCondLst>
                                            <p:cond delay="999"/>
                                          </p:stCondLst>
                                        </p:cTn>
                                        <p:tgtEl>
                                          <p:spTgt spid="174"/>
                                        </p:tgtEl>
                                        <p:attrNameLst>
                                          <p:attrName>style.visibility</p:attrName>
                                        </p:attrNameLst>
                                      </p:cBhvr>
                                      <p:to>
                                        <p:strVal val="visible"/>
                                      </p:to>
                                    </p:set>
                                  </p:childTnLst>
                                </p:cTn>
                              </p:par>
                            </p:childTnLst>
                          </p:cTn>
                        </p:par>
                        <p:par>
                          <p:cTn id="533" fill="hold">
                            <p:stCondLst>
                              <p:cond delay="169500"/>
                            </p:stCondLst>
                            <p:childTnLst>
                              <p:par>
                                <p:cTn id="534" presetID="1" presetClass="entr" presetSubtype="0" fill="hold" grpId="0" nodeType="afterEffect">
                                  <p:stCondLst>
                                    <p:cond delay="0"/>
                                  </p:stCondLst>
                                  <p:childTnLst>
                                    <p:set>
                                      <p:cBhvr>
                                        <p:cTn id="535" dur="1" fill="hold">
                                          <p:stCondLst>
                                            <p:cond delay="999"/>
                                          </p:stCondLst>
                                        </p:cTn>
                                        <p:tgtEl>
                                          <p:spTgt spid="175"/>
                                        </p:tgtEl>
                                        <p:attrNameLst>
                                          <p:attrName>style.visibility</p:attrName>
                                        </p:attrNameLst>
                                      </p:cBhvr>
                                      <p:to>
                                        <p:strVal val="visible"/>
                                      </p:to>
                                    </p:set>
                                  </p:childTnLst>
                                </p:cTn>
                              </p:par>
                            </p:childTnLst>
                          </p:cTn>
                        </p:par>
                        <p:par>
                          <p:cTn id="536" fill="hold">
                            <p:stCondLst>
                              <p:cond delay="170500"/>
                            </p:stCondLst>
                            <p:childTnLst>
                              <p:par>
                                <p:cTn id="537" presetID="1" presetClass="entr" presetSubtype="0" fill="hold" grpId="0" nodeType="afterEffect">
                                  <p:stCondLst>
                                    <p:cond delay="0"/>
                                  </p:stCondLst>
                                  <p:childTnLst>
                                    <p:set>
                                      <p:cBhvr>
                                        <p:cTn id="538" dur="1" fill="hold">
                                          <p:stCondLst>
                                            <p:cond delay="999"/>
                                          </p:stCondLst>
                                        </p:cTn>
                                        <p:tgtEl>
                                          <p:spTgt spid="176"/>
                                        </p:tgtEl>
                                        <p:attrNameLst>
                                          <p:attrName>style.visibility</p:attrName>
                                        </p:attrNameLst>
                                      </p:cBhvr>
                                      <p:to>
                                        <p:strVal val="visible"/>
                                      </p:to>
                                    </p:set>
                                  </p:childTnLst>
                                </p:cTn>
                              </p:par>
                            </p:childTnLst>
                          </p:cTn>
                        </p:par>
                        <p:par>
                          <p:cTn id="539" fill="hold">
                            <p:stCondLst>
                              <p:cond delay="171500"/>
                            </p:stCondLst>
                            <p:childTnLst>
                              <p:par>
                                <p:cTn id="540" presetID="1" presetClass="entr" presetSubtype="0" fill="hold" grpId="0" nodeType="afterEffect">
                                  <p:stCondLst>
                                    <p:cond delay="0"/>
                                  </p:stCondLst>
                                  <p:childTnLst>
                                    <p:set>
                                      <p:cBhvr>
                                        <p:cTn id="541" dur="1" fill="hold">
                                          <p:stCondLst>
                                            <p:cond delay="999"/>
                                          </p:stCondLst>
                                        </p:cTn>
                                        <p:tgtEl>
                                          <p:spTgt spid="177"/>
                                        </p:tgtEl>
                                        <p:attrNameLst>
                                          <p:attrName>style.visibility</p:attrName>
                                        </p:attrNameLst>
                                      </p:cBhvr>
                                      <p:to>
                                        <p:strVal val="visible"/>
                                      </p:to>
                                    </p:set>
                                  </p:childTnLst>
                                </p:cTn>
                              </p:par>
                            </p:childTnLst>
                          </p:cTn>
                        </p:par>
                        <p:par>
                          <p:cTn id="542" fill="hold">
                            <p:stCondLst>
                              <p:cond delay="172500"/>
                            </p:stCondLst>
                            <p:childTnLst>
                              <p:par>
                                <p:cTn id="543" presetID="1" presetClass="entr" presetSubtype="0" fill="hold" grpId="0" nodeType="afterEffect">
                                  <p:stCondLst>
                                    <p:cond delay="0"/>
                                  </p:stCondLst>
                                  <p:childTnLst>
                                    <p:set>
                                      <p:cBhvr>
                                        <p:cTn id="544" dur="1" fill="hold">
                                          <p:stCondLst>
                                            <p:cond delay="999"/>
                                          </p:stCondLst>
                                        </p:cTn>
                                        <p:tgtEl>
                                          <p:spTgt spid="178"/>
                                        </p:tgtEl>
                                        <p:attrNameLst>
                                          <p:attrName>style.visibility</p:attrName>
                                        </p:attrNameLst>
                                      </p:cBhvr>
                                      <p:to>
                                        <p:strVal val="visible"/>
                                      </p:to>
                                    </p:set>
                                  </p:childTnLst>
                                </p:cTn>
                              </p:par>
                            </p:childTnLst>
                          </p:cTn>
                        </p:par>
                        <p:par>
                          <p:cTn id="545" fill="hold">
                            <p:stCondLst>
                              <p:cond delay="173500"/>
                            </p:stCondLst>
                            <p:childTnLst>
                              <p:par>
                                <p:cTn id="546" presetID="1" presetClass="entr" presetSubtype="0" fill="hold" grpId="0" nodeType="afterEffect">
                                  <p:stCondLst>
                                    <p:cond delay="0"/>
                                  </p:stCondLst>
                                  <p:childTnLst>
                                    <p:set>
                                      <p:cBhvr>
                                        <p:cTn id="547" dur="1" fill="hold">
                                          <p:stCondLst>
                                            <p:cond delay="999"/>
                                          </p:stCondLst>
                                        </p:cTn>
                                        <p:tgtEl>
                                          <p:spTgt spid="179"/>
                                        </p:tgtEl>
                                        <p:attrNameLst>
                                          <p:attrName>style.visibility</p:attrName>
                                        </p:attrNameLst>
                                      </p:cBhvr>
                                      <p:to>
                                        <p:strVal val="visible"/>
                                      </p:to>
                                    </p:set>
                                  </p:childTnLst>
                                </p:cTn>
                              </p:par>
                            </p:childTnLst>
                          </p:cTn>
                        </p:par>
                        <p:par>
                          <p:cTn id="548" fill="hold">
                            <p:stCondLst>
                              <p:cond delay="174500"/>
                            </p:stCondLst>
                            <p:childTnLst>
                              <p:par>
                                <p:cTn id="549" presetID="1" presetClass="entr" presetSubtype="0" fill="hold" grpId="0" nodeType="afterEffect">
                                  <p:stCondLst>
                                    <p:cond delay="0"/>
                                  </p:stCondLst>
                                  <p:childTnLst>
                                    <p:set>
                                      <p:cBhvr>
                                        <p:cTn id="550" dur="1" fill="hold">
                                          <p:stCondLst>
                                            <p:cond delay="999"/>
                                          </p:stCondLst>
                                        </p:cTn>
                                        <p:tgtEl>
                                          <p:spTgt spid="180"/>
                                        </p:tgtEl>
                                        <p:attrNameLst>
                                          <p:attrName>style.visibility</p:attrName>
                                        </p:attrNameLst>
                                      </p:cBhvr>
                                      <p:to>
                                        <p:strVal val="visible"/>
                                      </p:to>
                                    </p:set>
                                  </p:childTnLst>
                                </p:cTn>
                              </p:par>
                            </p:childTnLst>
                          </p:cTn>
                        </p:par>
                        <p:par>
                          <p:cTn id="551" fill="hold">
                            <p:stCondLst>
                              <p:cond delay="175500"/>
                            </p:stCondLst>
                            <p:childTnLst>
                              <p:par>
                                <p:cTn id="552" presetID="1" presetClass="entr" presetSubtype="0" fill="hold" grpId="0" nodeType="afterEffect">
                                  <p:stCondLst>
                                    <p:cond delay="0"/>
                                  </p:stCondLst>
                                  <p:childTnLst>
                                    <p:set>
                                      <p:cBhvr>
                                        <p:cTn id="553" dur="1" fill="hold">
                                          <p:stCondLst>
                                            <p:cond delay="999"/>
                                          </p:stCondLst>
                                        </p:cTn>
                                        <p:tgtEl>
                                          <p:spTgt spid="181"/>
                                        </p:tgtEl>
                                        <p:attrNameLst>
                                          <p:attrName>style.visibility</p:attrName>
                                        </p:attrNameLst>
                                      </p:cBhvr>
                                      <p:to>
                                        <p:strVal val="visible"/>
                                      </p:to>
                                    </p:set>
                                  </p:childTnLst>
                                </p:cTn>
                              </p:par>
                            </p:childTnLst>
                          </p:cTn>
                        </p:par>
                        <p:par>
                          <p:cTn id="554" fill="hold">
                            <p:stCondLst>
                              <p:cond delay="176500"/>
                            </p:stCondLst>
                            <p:childTnLst>
                              <p:par>
                                <p:cTn id="555" presetID="1" presetClass="entr" presetSubtype="0" fill="hold" grpId="0" nodeType="afterEffect">
                                  <p:stCondLst>
                                    <p:cond delay="0"/>
                                  </p:stCondLst>
                                  <p:childTnLst>
                                    <p:set>
                                      <p:cBhvr>
                                        <p:cTn id="556" dur="1" fill="hold">
                                          <p:stCondLst>
                                            <p:cond delay="999"/>
                                          </p:stCondLst>
                                        </p:cTn>
                                        <p:tgtEl>
                                          <p:spTgt spid="182"/>
                                        </p:tgtEl>
                                        <p:attrNameLst>
                                          <p:attrName>style.visibility</p:attrName>
                                        </p:attrNameLst>
                                      </p:cBhvr>
                                      <p:to>
                                        <p:strVal val="visible"/>
                                      </p:to>
                                    </p:set>
                                  </p:childTnLst>
                                </p:cTn>
                              </p:par>
                            </p:childTnLst>
                          </p:cTn>
                        </p:par>
                        <p:par>
                          <p:cTn id="557" fill="hold">
                            <p:stCondLst>
                              <p:cond delay="177500"/>
                            </p:stCondLst>
                            <p:childTnLst>
                              <p:par>
                                <p:cTn id="558" presetID="1" presetClass="entr" presetSubtype="0" fill="hold" grpId="0" nodeType="afterEffect">
                                  <p:stCondLst>
                                    <p:cond delay="0"/>
                                  </p:stCondLst>
                                  <p:childTnLst>
                                    <p:set>
                                      <p:cBhvr>
                                        <p:cTn id="559" dur="1" fill="hold">
                                          <p:stCondLst>
                                            <p:cond delay="999"/>
                                          </p:stCondLst>
                                        </p:cTn>
                                        <p:tgtEl>
                                          <p:spTgt spid="183"/>
                                        </p:tgtEl>
                                        <p:attrNameLst>
                                          <p:attrName>style.visibility</p:attrName>
                                        </p:attrNameLst>
                                      </p:cBhvr>
                                      <p:to>
                                        <p:strVal val="visible"/>
                                      </p:to>
                                    </p:set>
                                  </p:childTnLst>
                                </p:cTn>
                              </p:par>
                            </p:childTnLst>
                          </p:cTn>
                        </p:par>
                        <p:par>
                          <p:cTn id="560" fill="hold">
                            <p:stCondLst>
                              <p:cond delay="178500"/>
                            </p:stCondLst>
                            <p:childTnLst>
                              <p:par>
                                <p:cTn id="561" presetID="1" presetClass="entr" presetSubtype="0" fill="hold" grpId="0" nodeType="afterEffect">
                                  <p:stCondLst>
                                    <p:cond delay="0"/>
                                  </p:stCondLst>
                                  <p:childTnLst>
                                    <p:set>
                                      <p:cBhvr>
                                        <p:cTn id="562" dur="1" fill="hold">
                                          <p:stCondLst>
                                            <p:cond delay="999"/>
                                          </p:stCondLst>
                                        </p:cTn>
                                        <p:tgtEl>
                                          <p:spTgt spid="184"/>
                                        </p:tgtEl>
                                        <p:attrNameLst>
                                          <p:attrName>style.visibility</p:attrName>
                                        </p:attrNameLst>
                                      </p:cBhvr>
                                      <p:to>
                                        <p:strVal val="visible"/>
                                      </p:to>
                                    </p:set>
                                  </p:childTnLst>
                                </p:cTn>
                              </p:par>
                            </p:childTnLst>
                          </p:cTn>
                        </p:par>
                        <p:par>
                          <p:cTn id="563" fill="hold">
                            <p:stCondLst>
                              <p:cond delay="179500"/>
                            </p:stCondLst>
                            <p:childTnLst>
                              <p:par>
                                <p:cTn id="564" presetID="1" presetClass="entr" presetSubtype="0" fill="hold" grpId="0" nodeType="afterEffect">
                                  <p:stCondLst>
                                    <p:cond delay="0"/>
                                  </p:stCondLst>
                                  <p:childTnLst>
                                    <p:set>
                                      <p:cBhvr>
                                        <p:cTn id="565" dur="1" fill="hold">
                                          <p:stCondLst>
                                            <p:cond delay="999"/>
                                          </p:stCondLst>
                                        </p:cTn>
                                        <p:tgtEl>
                                          <p:spTgt spid="185"/>
                                        </p:tgtEl>
                                        <p:attrNameLst>
                                          <p:attrName>style.visibility</p:attrName>
                                        </p:attrNameLst>
                                      </p:cBhvr>
                                      <p:to>
                                        <p:strVal val="visible"/>
                                      </p:to>
                                    </p:set>
                                  </p:childTnLst>
                                </p:cTn>
                              </p:par>
                            </p:childTnLst>
                          </p:cTn>
                        </p:par>
                        <p:par>
                          <p:cTn id="566" fill="hold">
                            <p:stCondLst>
                              <p:cond delay="180500"/>
                            </p:stCondLst>
                            <p:childTnLst>
                              <p:par>
                                <p:cTn id="567" presetID="1" presetClass="entr" presetSubtype="0" fill="hold" grpId="0" nodeType="afterEffect">
                                  <p:stCondLst>
                                    <p:cond delay="0"/>
                                  </p:stCondLst>
                                  <p:childTnLst>
                                    <p:set>
                                      <p:cBhvr>
                                        <p:cTn id="568" dur="1" fill="hold">
                                          <p:stCondLst>
                                            <p:cond delay="999"/>
                                          </p:stCondLst>
                                        </p:cTn>
                                        <p:tgtEl>
                                          <p:spTgt spid="186"/>
                                        </p:tgtEl>
                                        <p:attrNameLst>
                                          <p:attrName>style.visibility</p:attrName>
                                        </p:attrNameLst>
                                      </p:cBhvr>
                                      <p:to>
                                        <p:strVal val="visible"/>
                                      </p:to>
                                    </p:set>
                                  </p:childTnLst>
                                </p:cTn>
                              </p:par>
                            </p:childTnLst>
                          </p:cTn>
                        </p:par>
                        <p:par>
                          <p:cTn id="569" fill="hold">
                            <p:stCondLst>
                              <p:cond delay="181500"/>
                            </p:stCondLst>
                            <p:childTnLst>
                              <p:par>
                                <p:cTn id="570" presetID="1" presetClass="entr" presetSubtype="0" fill="hold" grpId="0" nodeType="afterEffect">
                                  <p:stCondLst>
                                    <p:cond delay="0"/>
                                  </p:stCondLst>
                                  <p:childTnLst>
                                    <p:set>
                                      <p:cBhvr>
                                        <p:cTn id="571" dur="1" fill="hold">
                                          <p:stCondLst>
                                            <p:cond delay="999"/>
                                          </p:stCondLst>
                                        </p:cTn>
                                        <p:tgtEl>
                                          <p:spTgt spid="187"/>
                                        </p:tgtEl>
                                        <p:attrNameLst>
                                          <p:attrName>style.visibility</p:attrName>
                                        </p:attrNameLst>
                                      </p:cBhvr>
                                      <p:to>
                                        <p:strVal val="visible"/>
                                      </p:to>
                                    </p:set>
                                  </p:childTnLst>
                                  <p:subTnLst>
                                    <p:audio>
                                      <p:cMediaNode>
                                        <p:cTn display="0" masterRel="sameClick">
                                          <p:stCondLst>
                                            <p:cond evt="begin" delay="0">
                                              <p:tn val="570"/>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3" grpId="0"/>
      <p:bldP spid="4" grpId="0"/>
      <p:bldP spid="1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id="{4303BB96-E468-4FF9-973A-AD6A9412E8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THỜI GIAN</a:t>
            </a:r>
          </a:p>
        </p:txBody>
      </p:sp>
      <p:sp>
        <p:nvSpPr>
          <p:cNvPr id="6" name="Rectangle: Rounded Corners 4">
            <a:extLst>
              <a:ext uri="{FF2B5EF4-FFF2-40B4-BE49-F238E27FC236}">
                <a16:creationId xmlns:a16="http://schemas.microsoft.com/office/drawing/2014/main" id="{E79F4EBB-0073-4010-B3C4-119E813FE84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3 : 00</a:t>
            </a:r>
          </a:p>
        </p:txBody>
      </p:sp>
      <p:sp>
        <p:nvSpPr>
          <p:cNvPr id="7" name="Rectangle: Rounded Corners 5">
            <a:extLst>
              <a:ext uri="{FF2B5EF4-FFF2-40B4-BE49-F238E27FC236}">
                <a16:creationId xmlns:a16="http://schemas.microsoft.com/office/drawing/2014/main" id="{A1079E4D-0C54-4CD5-BDFD-51133071ECD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59</a:t>
            </a:r>
          </a:p>
        </p:txBody>
      </p:sp>
      <p:sp>
        <p:nvSpPr>
          <p:cNvPr id="8" name="Rectangle: Rounded Corners 6">
            <a:extLst>
              <a:ext uri="{FF2B5EF4-FFF2-40B4-BE49-F238E27FC236}">
                <a16:creationId xmlns:a16="http://schemas.microsoft.com/office/drawing/2014/main" id="{84CEB1CA-51DF-430A-B071-3D3A40A3A76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58</a:t>
            </a:r>
          </a:p>
        </p:txBody>
      </p:sp>
      <p:sp>
        <p:nvSpPr>
          <p:cNvPr id="9" name="Rectangle: Rounded Corners 7">
            <a:extLst>
              <a:ext uri="{FF2B5EF4-FFF2-40B4-BE49-F238E27FC236}">
                <a16:creationId xmlns:a16="http://schemas.microsoft.com/office/drawing/2014/main" id="{7839CB1A-6491-470B-A66F-824A62FC62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57</a:t>
            </a:r>
          </a:p>
        </p:txBody>
      </p:sp>
      <p:sp>
        <p:nvSpPr>
          <p:cNvPr id="10" name="Rectangle: Rounded Corners 8">
            <a:extLst>
              <a:ext uri="{FF2B5EF4-FFF2-40B4-BE49-F238E27FC236}">
                <a16:creationId xmlns:a16="http://schemas.microsoft.com/office/drawing/2014/main" id="{04DA1610-745E-438A-B4A8-7F07298AA4B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56</a:t>
            </a:r>
          </a:p>
        </p:txBody>
      </p:sp>
      <p:sp>
        <p:nvSpPr>
          <p:cNvPr id="11" name="Rectangle: Rounded Corners 9">
            <a:extLst>
              <a:ext uri="{FF2B5EF4-FFF2-40B4-BE49-F238E27FC236}">
                <a16:creationId xmlns:a16="http://schemas.microsoft.com/office/drawing/2014/main" id="{8003A147-A1F1-4192-A52C-FC4E45734A9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55</a:t>
            </a:r>
          </a:p>
        </p:txBody>
      </p:sp>
      <p:sp>
        <p:nvSpPr>
          <p:cNvPr id="12" name="Rectangle: Rounded Corners 10">
            <a:extLst>
              <a:ext uri="{FF2B5EF4-FFF2-40B4-BE49-F238E27FC236}">
                <a16:creationId xmlns:a16="http://schemas.microsoft.com/office/drawing/2014/main" id="{3377B584-E84F-4BAF-A318-7CCA72C1F3B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54</a:t>
            </a:r>
          </a:p>
        </p:txBody>
      </p:sp>
      <p:sp>
        <p:nvSpPr>
          <p:cNvPr id="13" name="Rectangle: Rounded Corners 11">
            <a:extLst>
              <a:ext uri="{FF2B5EF4-FFF2-40B4-BE49-F238E27FC236}">
                <a16:creationId xmlns:a16="http://schemas.microsoft.com/office/drawing/2014/main" id="{130A73BE-A3B2-4033-92BB-14E5241D6D9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53</a:t>
            </a:r>
          </a:p>
        </p:txBody>
      </p:sp>
      <p:sp>
        <p:nvSpPr>
          <p:cNvPr id="14" name="Rectangle: Rounded Corners 12">
            <a:extLst>
              <a:ext uri="{FF2B5EF4-FFF2-40B4-BE49-F238E27FC236}">
                <a16:creationId xmlns:a16="http://schemas.microsoft.com/office/drawing/2014/main" id="{9D68A425-5A38-4265-A37E-525D18C4796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52</a:t>
            </a:r>
          </a:p>
        </p:txBody>
      </p:sp>
      <p:sp>
        <p:nvSpPr>
          <p:cNvPr id="15" name="Rectangle: Rounded Corners 13">
            <a:extLst>
              <a:ext uri="{FF2B5EF4-FFF2-40B4-BE49-F238E27FC236}">
                <a16:creationId xmlns:a16="http://schemas.microsoft.com/office/drawing/2014/main" id="{118BC643-AC02-4FC3-8AFC-7AD08089A13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51</a:t>
            </a:r>
          </a:p>
        </p:txBody>
      </p:sp>
      <p:sp>
        <p:nvSpPr>
          <p:cNvPr id="16" name="Rectangle: Rounded Corners 14">
            <a:extLst>
              <a:ext uri="{FF2B5EF4-FFF2-40B4-BE49-F238E27FC236}">
                <a16:creationId xmlns:a16="http://schemas.microsoft.com/office/drawing/2014/main" id="{E0376578-7023-480B-AA1A-CA7A3C0A580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50</a:t>
            </a:r>
          </a:p>
        </p:txBody>
      </p:sp>
      <p:sp>
        <p:nvSpPr>
          <p:cNvPr id="17" name="Rectangle: Rounded Corners 15">
            <a:extLst>
              <a:ext uri="{FF2B5EF4-FFF2-40B4-BE49-F238E27FC236}">
                <a16:creationId xmlns:a16="http://schemas.microsoft.com/office/drawing/2014/main" id="{5C6BCC16-F474-4382-8093-BD9673D5A9B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49</a:t>
            </a:r>
          </a:p>
        </p:txBody>
      </p:sp>
      <p:sp>
        <p:nvSpPr>
          <p:cNvPr id="18" name="Rectangle: Rounded Corners 16">
            <a:extLst>
              <a:ext uri="{FF2B5EF4-FFF2-40B4-BE49-F238E27FC236}">
                <a16:creationId xmlns:a16="http://schemas.microsoft.com/office/drawing/2014/main" id="{B1639DDC-E393-420C-83DC-65E86EE2593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48</a:t>
            </a:r>
          </a:p>
        </p:txBody>
      </p:sp>
      <p:sp>
        <p:nvSpPr>
          <p:cNvPr id="19" name="Rectangle: Rounded Corners 17">
            <a:extLst>
              <a:ext uri="{FF2B5EF4-FFF2-40B4-BE49-F238E27FC236}">
                <a16:creationId xmlns:a16="http://schemas.microsoft.com/office/drawing/2014/main" id="{23F5F057-567B-4CE7-9431-5FDE6B1857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47</a:t>
            </a:r>
          </a:p>
        </p:txBody>
      </p:sp>
      <p:sp>
        <p:nvSpPr>
          <p:cNvPr id="20" name="Rectangle: Rounded Corners 18">
            <a:extLst>
              <a:ext uri="{FF2B5EF4-FFF2-40B4-BE49-F238E27FC236}">
                <a16:creationId xmlns:a16="http://schemas.microsoft.com/office/drawing/2014/main" id="{81995952-35BB-4C59-B33E-9C9EC3CBD84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46</a:t>
            </a:r>
          </a:p>
        </p:txBody>
      </p:sp>
      <p:sp>
        <p:nvSpPr>
          <p:cNvPr id="21" name="Rectangle: Rounded Corners 19">
            <a:extLst>
              <a:ext uri="{FF2B5EF4-FFF2-40B4-BE49-F238E27FC236}">
                <a16:creationId xmlns:a16="http://schemas.microsoft.com/office/drawing/2014/main" id="{D1672D6D-FA6A-46F6-8F37-D8A8CB276F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45</a:t>
            </a:r>
          </a:p>
        </p:txBody>
      </p:sp>
      <p:sp>
        <p:nvSpPr>
          <p:cNvPr id="22" name="Rectangle: Rounded Corners 20">
            <a:extLst>
              <a:ext uri="{FF2B5EF4-FFF2-40B4-BE49-F238E27FC236}">
                <a16:creationId xmlns:a16="http://schemas.microsoft.com/office/drawing/2014/main" id="{6F945539-E4C5-4587-9DAE-DEFCD68E267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44</a:t>
            </a:r>
          </a:p>
        </p:txBody>
      </p:sp>
      <p:sp>
        <p:nvSpPr>
          <p:cNvPr id="23" name="Rectangle: Rounded Corners 21">
            <a:extLst>
              <a:ext uri="{FF2B5EF4-FFF2-40B4-BE49-F238E27FC236}">
                <a16:creationId xmlns:a16="http://schemas.microsoft.com/office/drawing/2014/main" id="{73E6785C-BFB2-47FA-876F-21C270B291D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43</a:t>
            </a:r>
          </a:p>
        </p:txBody>
      </p:sp>
      <p:sp>
        <p:nvSpPr>
          <p:cNvPr id="24" name="Rectangle: Rounded Corners 22">
            <a:extLst>
              <a:ext uri="{FF2B5EF4-FFF2-40B4-BE49-F238E27FC236}">
                <a16:creationId xmlns:a16="http://schemas.microsoft.com/office/drawing/2014/main" id="{4B6AAD2B-5ABF-40B5-8B7C-38A0E5A45CF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42</a:t>
            </a:r>
          </a:p>
        </p:txBody>
      </p:sp>
      <p:sp>
        <p:nvSpPr>
          <p:cNvPr id="25" name="Rectangle: Rounded Corners 23">
            <a:extLst>
              <a:ext uri="{FF2B5EF4-FFF2-40B4-BE49-F238E27FC236}">
                <a16:creationId xmlns:a16="http://schemas.microsoft.com/office/drawing/2014/main" id="{3FB03384-0C0C-4766-B715-FEECE35AB4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41</a:t>
            </a:r>
          </a:p>
        </p:txBody>
      </p:sp>
      <p:sp>
        <p:nvSpPr>
          <p:cNvPr id="26" name="Rectangle: Rounded Corners 24">
            <a:extLst>
              <a:ext uri="{FF2B5EF4-FFF2-40B4-BE49-F238E27FC236}">
                <a16:creationId xmlns:a16="http://schemas.microsoft.com/office/drawing/2014/main" id="{FE5755F3-12E4-4B24-B6F1-2F224732298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40</a:t>
            </a:r>
          </a:p>
        </p:txBody>
      </p:sp>
      <p:sp>
        <p:nvSpPr>
          <p:cNvPr id="27" name="Rectangle: Rounded Corners 25">
            <a:extLst>
              <a:ext uri="{FF2B5EF4-FFF2-40B4-BE49-F238E27FC236}">
                <a16:creationId xmlns:a16="http://schemas.microsoft.com/office/drawing/2014/main" id="{F21D6146-CE51-4E66-9EC9-C6A5BCA73FD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39</a:t>
            </a:r>
          </a:p>
        </p:txBody>
      </p:sp>
      <p:sp>
        <p:nvSpPr>
          <p:cNvPr id="28" name="Rectangle: Rounded Corners 26">
            <a:extLst>
              <a:ext uri="{FF2B5EF4-FFF2-40B4-BE49-F238E27FC236}">
                <a16:creationId xmlns:a16="http://schemas.microsoft.com/office/drawing/2014/main" id="{BC607689-1E2F-42AB-8999-6AE59E26275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38</a:t>
            </a:r>
          </a:p>
        </p:txBody>
      </p:sp>
      <p:sp>
        <p:nvSpPr>
          <p:cNvPr id="29" name="Rectangle: Rounded Corners 27">
            <a:extLst>
              <a:ext uri="{FF2B5EF4-FFF2-40B4-BE49-F238E27FC236}">
                <a16:creationId xmlns:a16="http://schemas.microsoft.com/office/drawing/2014/main" id="{1D1A52C2-882F-496D-B055-518B1F94D93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37</a:t>
            </a:r>
          </a:p>
        </p:txBody>
      </p:sp>
      <p:sp>
        <p:nvSpPr>
          <p:cNvPr id="30" name="Rectangle: Rounded Corners 28">
            <a:extLst>
              <a:ext uri="{FF2B5EF4-FFF2-40B4-BE49-F238E27FC236}">
                <a16:creationId xmlns:a16="http://schemas.microsoft.com/office/drawing/2014/main" id="{C5E81D2A-4E23-466E-8962-FDDDEFBAF6A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36</a:t>
            </a:r>
          </a:p>
        </p:txBody>
      </p:sp>
      <p:sp>
        <p:nvSpPr>
          <p:cNvPr id="31" name="Rectangle: Rounded Corners 29">
            <a:extLst>
              <a:ext uri="{FF2B5EF4-FFF2-40B4-BE49-F238E27FC236}">
                <a16:creationId xmlns:a16="http://schemas.microsoft.com/office/drawing/2014/main" id="{4FF7426F-B567-4F5A-8A1C-BE35901DC4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35</a:t>
            </a:r>
          </a:p>
        </p:txBody>
      </p:sp>
      <p:sp>
        <p:nvSpPr>
          <p:cNvPr id="32" name="Rectangle: Rounded Corners 30">
            <a:extLst>
              <a:ext uri="{FF2B5EF4-FFF2-40B4-BE49-F238E27FC236}">
                <a16:creationId xmlns:a16="http://schemas.microsoft.com/office/drawing/2014/main" id="{4ACE2B46-860A-4AFC-B6C7-C1D8B417B8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34</a:t>
            </a:r>
          </a:p>
        </p:txBody>
      </p:sp>
      <p:sp>
        <p:nvSpPr>
          <p:cNvPr id="33" name="Rectangle: Rounded Corners 31">
            <a:extLst>
              <a:ext uri="{FF2B5EF4-FFF2-40B4-BE49-F238E27FC236}">
                <a16:creationId xmlns:a16="http://schemas.microsoft.com/office/drawing/2014/main" id="{B3F29373-C379-4789-87A1-C700F1D94AF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43</a:t>
            </a:r>
          </a:p>
        </p:txBody>
      </p:sp>
      <p:sp>
        <p:nvSpPr>
          <p:cNvPr id="34" name="Rectangle: Rounded Corners 32">
            <a:extLst>
              <a:ext uri="{FF2B5EF4-FFF2-40B4-BE49-F238E27FC236}">
                <a16:creationId xmlns:a16="http://schemas.microsoft.com/office/drawing/2014/main" id="{93DF765C-11E0-45C9-84AA-1FB3BDC35E1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32</a:t>
            </a:r>
          </a:p>
        </p:txBody>
      </p:sp>
      <p:sp>
        <p:nvSpPr>
          <p:cNvPr id="35" name="Rectangle: Rounded Corners 33">
            <a:extLst>
              <a:ext uri="{FF2B5EF4-FFF2-40B4-BE49-F238E27FC236}">
                <a16:creationId xmlns:a16="http://schemas.microsoft.com/office/drawing/2014/main" id="{C56F2A80-FC7E-48C6-A6DD-A158DB92ECB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31</a:t>
            </a:r>
          </a:p>
        </p:txBody>
      </p:sp>
      <p:sp>
        <p:nvSpPr>
          <p:cNvPr id="36" name="Rectangle: Rounded Corners 34">
            <a:extLst>
              <a:ext uri="{FF2B5EF4-FFF2-40B4-BE49-F238E27FC236}">
                <a16:creationId xmlns:a16="http://schemas.microsoft.com/office/drawing/2014/main" id="{0154261C-3B76-409C-ACBB-0611C8A8B6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30</a:t>
            </a:r>
          </a:p>
        </p:txBody>
      </p:sp>
      <p:sp>
        <p:nvSpPr>
          <p:cNvPr id="37" name="Rectangle: Rounded Corners 35">
            <a:extLst>
              <a:ext uri="{FF2B5EF4-FFF2-40B4-BE49-F238E27FC236}">
                <a16:creationId xmlns:a16="http://schemas.microsoft.com/office/drawing/2014/main" id="{C952DA2C-09E8-476C-B99F-E8168004D9C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29</a:t>
            </a:r>
          </a:p>
        </p:txBody>
      </p:sp>
      <p:sp>
        <p:nvSpPr>
          <p:cNvPr id="38" name="Rectangle: Rounded Corners 36">
            <a:extLst>
              <a:ext uri="{FF2B5EF4-FFF2-40B4-BE49-F238E27FC236}">
                <a16:creationId xmlns:a16="http://schemas.microsoft.com/office/drawing/2014/main" id="{3DA37226-FD0D-47D7-BA75-A812A80A54C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28</a:t>
            </a:r>
          </a:p>
        </p:txBody>
      </p:sp>
      <p:sp>
        <p:nvSpPr>
          <p:cNvPr id="39" name="Rectangle: Rounded Corners 37">
            <a:extLst>
              <a:ext uri="{FF2B5EF4-FFF2-40B4-BE49-F238E27FC236}">
                <a16:creationId xmlns:a16="http://schemas.microsoft.com/office/drawing/2014/main" id="{A01B6D1C-6C94-4EBB-BC2F-F97ECD48DF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27</a:t>
            </a:r>
          </a:p>
        </p:txBody>
      </p:sp>
      <p:sp>
        <p:nvSpPr>
          <p:cNvPr id="40" name="Rectangle: Rounded Corners 38">
            <a:extLst>
              <a:ext uri="{FF2B5EF4-FFF2-40B4-BE49-F238E27FC236}">
                <a16:creationId xmlns:a16="http://schemas.microsoft.com/office/drawing/2014/main" id="{F163AEE1-A868-4384-B315-17A00ED92BE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26</a:t>
            </a:r>
          </a:p>
        </p:txBody>
      </p:sp>
      <p:sp>
        <p:nvSpPr>
          <p:cNvPr id="41" name="Rectangle: Rounded Corners 39">
            <a:extLst>
              <a:ext uri="{FF2B5EF4-FFF2-40B4-BE49-F238E27FC236}">
                <a16:creationId xmlns:a16="http://schemas.microsoft.com/office/drawing/2014/main" id="{674A5960-4145-4D29-B3BE-FD8A89F25F4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25</a:t>
            </a:r>
          </a:p>
        </p:txBody>
      </p:sp>
      <p:sp>
        <p:nvSpPr>
          <p:cNvPr id="42" name="Rectangle: Rounded Corners 40">
            <a:extLst>
              <a:ext uri="{FF2B5EF4-FFF2-40B4-BE49-F238E27FC236}">
                <a16:creationId xmlns:a16="http://schemas.microsoft.com/office/drawing/2014/main" id="{174495D0-884A-4B06-BB3A-8301A59B082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24</a:t>
            </a:r>
          </a:p>
        </p:txBody>
      </p:sp>
      <p:sp>
        <p:nvSpPr>
          <p:cNvPr id="43" name="Rectangle: Rounded Corners 41">
            <a:extLst>
              <a:ext uri="{FF2B5EF4-FFF2-40B4-BE49-F238E27FC236}">
                <a16:creationId xmlns:a16="http://schemas.microsoft.com/office/drawing/2014/main" id="{9D910EF1-0E6D-46DB-B80A-C401846842F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23</a:t>
            </a:r>
          </a:p>
        </p:txBody>
      </p:sp>
      <p:sp>
        <p:nvSpPr>
          <p:cNvPr id="44" name="Rectangle: Rounded Corners 42">
            <a:extLst>
              <a:ext uri="{FF2B5EF4-FFF2-40B4-BE49-F238E27FC236}">
                <a16:creationId xmlns:a16="http://schemas.microsoft.com/office/drawing/2014/main" id="{9EDE2903-DD65-4AF0-850A-06250385EC1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22</a:t>
            </a:r>
          </a:p>
        </p:txBody>
      </p:sp>
      <p:sp>
        <p:nvSpPr>
          <p:cNvPr id="45" name="Rectangle: Rounded Corners 43">
            <a:extLst>
              <a:ext uri="{FF2B5EF4-FFF2-40B4-BE49-F238E27FC236}">
                <a16:creationId xmlns:a16="http://schemas.microsoft.com/office/drawing/2014/main" id="{C5715AA8-76FA-4021-ADB9-CBF2AAB0637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21</a:t>
            </a:r>
          </a:p>
        </p:txBody>
      </p:sp>
      <p:sp>
        <p:nvSpPr>
          <p:cNvPr id="46" name="Rectangle: Rounded Corners 44">
            <a:extLst>
              <a:ext uri="{FF2B5EF4-FFF2-40B4-BE49-F238E27FC236}">
                <a16:creationId xmlns:a16="http://schemas.microsoft.com/office/drawing/2014/main" id="{911945F6-A9A0-434B-813E-62D3BA2139F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20</a:t>
            </a:r>
          </a:p>
        </p:txBody>
      </p:sp>
      <p:sp>
        <p:nvSpPr>
          <p:cNvPr id="47" name="Rectangle: Rounded Corners 45">
            <a:extLst>
              <a:ext uri="{FF2B5EF4-FFF2-40B4-BE49-F238E27FC236}">
                <a16:creationId xmlns:a16="http://schemas.microsoft.com/office/drawing/2014/main" id="{91866033-ED23-4E8C-A601-E9EBFD4E505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19</a:t>
            </a:r>
          </a:p>
        </p:txBody>
      </p:sp>
      <p:sp>
        <p:nvSpPr>
          <p:cNvPr id="48" name="Rectangle: Rounded Corners 46">
            <a:extLst>
              <a:ext uri="{FF2B5EF4-FFF2-40B4-BE49-F238E27FC236}">
                <a16:creationId xmlns:a16="http://schemas.microsoft.com/office/drawing/2014/main" id="{593555A8-2E8A-4554-B1C7-1779D9F6874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18</a:t>
            </a:r>
          </a:p>
        </p:txBody>
      </p:sp>
      <p:sp>
        <p:nvSpPr>
          <p:cNvPr id="49" name="Rectangle: Rounded Corners 47">
            <a:extLst>
              <a:ext uri="{FF2B5EF4-FFF2-40B4-BE49-F238E27FC236}">
                <a16:creationId xmlns:a16="http://schemas.microsoft.com/office/drawing/2014/main" id="{84022D71-505D-4FA7-8185-7EDCFB7FCAE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17</a:t>
            </a:r>
          </a:p>
        </p:txBody>
      </p:sp>
      <p:sp>
        <p:nvSpPr>
          <p:cNvPr id="50" name="Rectangle: Rounded Corners 48">
            <a:extLst>
              <a:ext uri="{FF2B5EF4-FFF2-40B4-BE49-F238E27FC236}">
                <a16:creationId xmlns:a16="http://schemas.microsoft.com/office/drawing/2014/main" id="{EA4ADCA6-2A0F-47FE-84B4-8CCCE3B5FA2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16</a:t>
            </a:r>
          </a:p>
        </p:txBody>
      </p:sp>
      <p:sp>
        <p:nvSpPr>
          <p:cNvPr id="51" name="Rectangle: Rounded Corners 49">
            <a:extLst>
              <a:ext uri="{FF2B5EF4-FFF2-40B4-BE49-F238E27FC236}">
                <a16:creationId xmlns:a16="http://schemas.microsoft.com/office/drawing/2014/main" id="{193134E0-A875-49D1-9F3B-02CF9056EAF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15</a:t>
            </a:r>
          </a:p>
        </p:txBody>
      </p:sp>
      <p:sp>
        <p:nvSpPr>
          <p:cNvPr id="52" name="Rectangle: Rounded Corners 50">
            <a:extLst>
              <a:ext uri="{FF2B5EF4-FFF2-40B4-BE49-F238E27FC236}">
                <a16:creationId xmlns:a16="http://schemas.microsoft.com/office/drawing/2014/main" id="{E3A04A43-518D-42B5-834D-766DB3ABFC4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14</a:t>
            </a:r>
          </a:p>
        </p:txBody>
      </p:sp>
      <p:sp>
        <p:nvSpPr>
          <p:cNvPr id="53" name="Rectangle: Rounded Corners 51">
            <a:extLst>
              <a:ext uri="{FF2B5EF4-FFF2-40B4-BE49-F238E27FC236}">
                <a16:creationId xmlns:a16="http://schemas.microsoft.com/office/drawing/2014/main" id="{90AABA55-84D8-42C0-9A81-E85564EDFCC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13</a:t>
            </a:r>
          </a:p>
        </p:txBody>
      </p:sp>
      <p:sp>
        <p:nvSpPr>
          <p:cNvPr id="54" name="Rectangle: Rounded Corners 52">
            <a:extLst>
              <a:ext uri="{FF2B5EF4-FFF2-40B4-BE49-F238E27FC236}">
                <a16:creationId xmlns:a16="http://schemas.microsoft.com/office/drawing/2014/main" id="{0E08BD61-7D06-4AE1-B10B-30FB2AE46CD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12</a:t>
            </a:r>
          </a:p>
        </p:txBody>
      </p:sp>
      <p:sp>
        <p:nvSpPr>
          <p:cNvPr id="55" name="Rectangle: Rounded Corners 53">
            <a:extLst>
              <a:ext uri="{FF2B5EF4-FFF2-40B4-BE49-F238E27FC236}">
                <a16:creationId xmlns:a16="http://schemas.microsoft.com/office/drawing/2014/main" id="{E063C502-CA0A-470F-A073-1EBD53ACAE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11</a:t>
            </a:r>
          </a:p>
        </p:txBody>
      </p:sp>
      <p:sp>
        <p:nvSpPr>
          <p:cNvPr id="56" name="Rectangle: Rounded Corners 54">
            <a:extLst>
              <a:ext uri="{FF2B5EF4-FFF2-40B4-BE49-F238E27FC236}">
                <a16:creationId xmlns:a16="http://schemas.microsoft.com/office/drawing/2014/main" id="{E21F0227-42DA-4B70-801F-87615814AA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10</a:t>
            </a:r>
          </a:p>
        </p:txBody>
      </p:sp>
      <p:sp>
        <p:nvSpPr>
          <p:cNvPr id="57" name="Rectangle: Rounded Corners 55">
            <a:extLst>
              <a:ext uri="{FF2B5EF4-FFF2-40B4-BE49-F238E27FC236}">
                <a16:creationId xmlns:a16="http://schemas.microsoft.com/office/drawing/2014/main" id="{25F14F28-4843-4D7D-95EA-F5EE5686EE0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09</a:t>
            </a:r>
          </a:p>
        </p:txBody>
      </p:sp>
      <p:sp>
        <p:nvSpPr>
          <p:cNvPr id="58" name="Rectangle: Rounded Corners 56">
            <a:extLst>
              <a:ext uri="{FF2B5EF4-FFF2-40B4-BE49-F238E27FC236}">
                <a16:creationId xmlns:a16="http://schemas.microsoft.com/office/drawing/2014/main" id="{E1F8214C-7426-4AD6-919E-532283B1018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08</a:t>
            </a:r>
          </a:p>
        </p:txBody>
      </p:sp>
      <p:sp>
        <p:nvSpPr>
          <p:cNvPr id="59" name="Rectangle: Rounded Corners 57">
            <a:extLst>
              <a:ext uri="{FF2B5EF4-FFF2-40B4-BE49-F238E27FC236}">
                <a16:creationId xmlns:a16="http://schemas.microsoft.com/office/drawing/2014/main" id="{A24AF0D4-7F74-479B-93FD-11C02092665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07</a:t>
            </a:r>
          </a:p>
        </p:txBody>
      </p:sp>
      <p:sp>
        <p:nvSpPr>
          <p:cNvPr id="60" name="Rectangle: Rounded Corners 58">
            <a:extLst>
              <a:ext uri="{FF2B5EF4-FFF2-40B4-BE49-F238E27FC236}">
                <a16:creationId xmlns:a16="http://schemas.microsoft.com/office/drawing/2014/main" id="{8F4CA04D-F046-4366-B5C6-C1C25208482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06</a:t>
            </a:r>
          </a:p>
        </p:txBody>
      </p:sp>
      <p:sp>
        <p:nvSpPr>
          <p:cNvPr id="61" name="Rectangle: Rounded Corners 59">
            <a:extLst>
              <a:ext uri="{FF2B5EF4-FFF2-40B4-BE49-F238E27FC236}">
                <a16:creationId xmlns:a16="http://schemas.microsoft.com/office/drawing/2014/main" id="{801948C3-720A-4236-A493-C8453FA4417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05</a:t>
            </a:r>
          </a:p>
        </p:txBody>
      </p:sp>
      <p:sp>
        <p:nvSpPr>
          <p:cNvPr id="62" name="Rectangle: Rounded Corners 60">
            <a:extLst>
              <a:ext uri="{FF2B5EF4-FFF2-40B4-BE49-F238E27FC236}">
                <a16:creationId xmlns:a16="http://schemas.microsoft.com/office/drawing/2014/main" id="{E0409599-545F-45D9-8161-6BBC4CA03D4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04</a:t>
            </a:r>
          </a:p>
        </p:txBody>
      </p:sp>
      <p:sp>
        <p:nvSpPr>
          <p:cNvPr id="63" name="Rectangle: Rounded Corners 61">
            <a:extLst>
              <a:ext uri="{FF2B5EF4-FFF2-40B4-BE49-F238E27FC236}">
                <a16:creationId xmlns:a16="http://schemas.microsoft.com/office/drawing/2014/main" id="{32074099-AD00-4B66-A0D5-F019C1AF5D8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03</a:t>
            </a:r>
          </a:p>
        </p:txBody>
      </p:sp>
      <p:sp>
        <p:nvSpPr>
          <p:cNvPr id="64" name="Rectangle: Rounded Corners 62">
            <a:extLst>
              <a:ext uri="{FF2B5EF4-FFF2-40B4-BE49-F238E27FC236}">
                <a16:creationId xmlns:a16="http://schemas.microsoft.com/office/drawing/2014/main" id="{F0D54F0D-1F1E-4EE1-A1B8-03A7994BA7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02</a:t>
            </a:r>
          </a:p>
        </p:txBody>
      </p:sp>
      <p:sp>
        <p:nvSpPr>
          <p:cNvPr id="65" name="Rectangle: Rounded Corners 63">
            <a:extLst>
              <a:ext uri="{FF2B5EF4-FFF2-40B4-BE49-F238E27FC236}">
                <a16:creationId xmlns:a16="http://schemas.microsoft.com/office/drawing/2014/main" id="{84284F80-CE4A-4377-9690-51F37C3BD4E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01</a:t>
            </a:r>
          </a:p>
        </p:txBody>
      </p:sp>
      <p:sp>
        <p:nvSpPr>
          <p:cNvPr id="66" name="Rectangle: Rounded Corners 64">
            <a:extLst>
              <a:ext uri="{FF2B5EF4-FFF2-40B4-BE49-F238E27FC236}">
                <a16:creationId xmlns:a16="http://schemas.microsoft.com/office/drawing/2014/main" id="{7A5B0E33-3262-4457-AA6D-BF58D4E5BC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00</a:t>
            </a:r>
          </a:p>
        </p:txBody>
      </p:sp>
      <p:sp>
        <p:nvSpPr>
          <p:cNvPr id="67" name="Rectangle: Rounded Corners 65">
            <a:extLst>
              <a:ext uri="{FF2B5EF4-FFF2-40B4-BE49-F238E27FC236}">
                <a16:creationId xmlns:a16="http://schemas.microsoft.com/office/drawing/2014/main" id="{2714492A-1420-4772-A683-7D92EBD9669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59</a:t>
            </a:r>
          </a:p>
        </p:txBody>
      </p:sp>
      <p:sp>
        <p:nvSpPr>
          <p:cNvPr id="68" name="Rectangle: Rounded Corners 66">
            <a:extLst>
              <a:ext uri="{FF2B5EF4-FFF2-40B4-BE49-F238E27FC236}">
                <a16:creationId xmlns:a16="http://schemas.microsoft.com/office/drawing/2014/main" id="{340B2935-9CE3-49E3-BFDA-0C250EE081F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58</a:t>
            </a:r>
          </a:p>
        </p:txBody>
      </p:sp>
      <p:sp>
        <p:nvSpPr>
          <p:cNvPr id="69" name="Rectangle: Rounded Corners 67">
            <a:extLst>
              <a:ext uri="{FF2B5EF4-FFF2-40B4-BE49-F238E27FC236}">
                <a16:creationId xmlns:a16="http://schemas.microsoft.com/office/drawing/2014/main" id="{1FCE88C4-E661-48BB-BAE3-469B0922E6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57</a:t>
            </a:r>
          </a:p>
        </p:txBody>
      </p:sp>
      <p:sp>
        <p:nvSpPr>
          <p:cNvPr id="70" name="Rectangle: Rounded Corners 68">
            <a:extLst>
              <a:ext uri="{FF2B5EF4-FFF2-40B4-BE49-F238E27FC236}">
                <a16:creationId xmlns:a16="http://schemas.microsoft.com/office/drawing/2014/main" id="{720AE6EC-FEF0-4B42-897D-D7FCA6EDE0C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56</a:t>
            </a:r>
          </a:p>
        </p:txBody>
      </p:sp>
      <p:sp>
        <p:nvSpPr>
          <p:cNvPr id="71" name="Rectangle: Rounded Corners 69">
            <a:extLst>
              <a:ext uri="{FF2B5EF4-FFF2-40B4-BE49-F238E27FC236}">
                <a16:creationId xmlns:a16="http://schemas.microsoft.com/office/drawing/2014/main" id="{19428F19-7DEA-4B42-813A-48B6DAC0D8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55</a:t>
            </a:r>
          </a:p>
        </p:txBody>
      </p:sp>
      <p:sp>
        <p:nvSpPr>
          <p:cNvPr id="72" name="Rectangle: Rounded Corners 70">
            <a:extLst>
              <a:ext uri="{FF2B5EF4-FFF2-40B4-BE49-F238E27FC236}">
                <a16:creationId xmlns:a16="http://schemas.microsoft.com/office/drawing/2014/main" id="{275AC1DB-1F5C-4F5C-9F66-E5A0A602F81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54</a:t>
            </a:r>
          </a:p>
        </p:txBody>
      </p:sp>
      <p:sp>
        <p:nvSpPr>
          <p:cNvPr id="73" name="Rectangle: Rounded Corners 71">
            <a:extLst>
              <a:ext uri="{FF2B5EF4-FFF2-40B4-BE49-F238E27FC236}">
                <a16:creationId xmlns:a16="http://schemas.microsoft.com/office/drawing/2014/main" id="{DDD7923C-F91D-4B7D-9BFE-C9F38264739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53</a:t>
            </a:r>
          </a:p>
        </p:txBody>
      </p:sp>
      <p:sp>
        <p:nvSpPr>
          <p:cNvPr id="74" name="Rectangle: Rounded Corners 72">
            <a:extLst>
              <a:ext uri="{FF2B5EF4-FFF2-40B4-BE49-F238E27FC236}">
                <a16:creationId xmlns:a16="http://schemas.microsoft.com/office/drawing/2014/main" id="{5291E4A7-3B12-4B5F-B8F4-2B01C4F449A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52</a:t>
            </a:r>
          </a:p>
        </p:txBody>
      </p:sp>
      <p:sp>
        <p:nvSpPr>
          <p:cNvPr id="75" name="Rectangle: Rounded Corners 73">
            <a:extLst>
              <a:ext uri="{FF2B5EF4-FFF2-40B4-BE49-F238E27FC236}">
                <a16:creationId xmlns:a16="http://schemas.microsoft.com/office/drawing/2014/main" id="{0DD2865F-99BC-4A41-AC04-0EB534084D0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51</a:t>
            </a:r>
          </a:p>
        </p:txBody>
      </p:sp>
      <p:sp>
        <p:nvSpPr>
          <p:cNvPr id="76" name="Rectangle: Rounded Corners 74">
            <a:extLst>
              <a:ext uri="{FF2B5EF4-FFF2-40B4-BE49-F238E27FC236}">
                <a16:creationId xmlns:a16="http://schemas.microsoft.com/office/drawing/2014/main" id="{F94F86B1-1ABD-446F-B4A2-FB34F80386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50</a:t>
            </a:r>
          </a:p>
        </p:txBody>
      </p:sp>
      <p:sp>
        <p:nvSpPr>
          <p:cNvPr id="77" name="Rectangle: Rounded Corners 75">
            <a:extLst>
              <a:ext uri="{FF2B5EF4-FFF2-40B4-BE49-F238E27FC236}">
                <a16:creationId xmlns:a16="http://schemas.microsoft.com/office/drawing/2014/main" id="{E17E13E0-31FF-460A-80C1-88C95976B1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49</a:t>
            </a:r>
          </a:p>
        </p:txBody>
      </p:sp>
      <p:sp>
        <p:nvSpPr>
          <p:cNvPr id="78" name="Rectangle: Rounded Corners 76">
            <a:extLst>
              <a:ext uri="{FF2B5EF4-FFF2-40B4-BE49-F238E27FC236}">
                <a16:creationId xmlns:a16="http://schemas.microsoft.com/office/drawing/2014/main" id="{0E8834AE-AB54-442E-B75A-649F89D6DBD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48</a:t>
            </a:r>
          </a:p>
        </p:txBody>
      </p:sp>
      <p:sp>
        <p:nvSpPr>
          <p:cNvPr id="79" name="Rectangle: Rounded Corners 77">
            <a:extLst>
              <a:ext uri="{FF2B5EF4-FFF2-40B4-BE49-F238E27FC236}">
                <a16:creationId xmlns:a16="http://schemas.microsoft.com/office/drawing/2014/main" id="{EF961AA6-B693-4367-B2CB-C5A0E7DC0AE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47</a:t>
            </a:r>
          </a:p>
        </p:txBody>
      </p:sp>
      <p:sp>
        <p:nvSpPr>
          <p:cNvPr id="80" name="Rectangle: Rounded Corners 78">
            <a:extLst>
              <a:ext uri="{FF2B5EF4-FFF2-40B4-BE49-F238E27FC236}">
                <a16:creationId xmlns:a16="http://schemas.microsoft.com/office/drawing/2014/main" id="{7F600EF4-4543-4C6C-8374-EE1F646BD33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46</a:t>
            </a:r>
          </a:p>
        </p:txBody>
      </p:sp>
      <p:sp>
        <p:nvSpPr>
          <p:cNvPr id="81" name="Rectangle: Rounded Corners 79">
            <a:extLst>
              <a:ext uri="{FF2B5EF4-FFF2-40B4-BE49-F238E27FC236}">
                <a16:creationId xmlns:a16="http://schemas.microsoft.com/office/drawing/2014/main" id="{AFCB6EC1-25F9-4A78-9639-2D746F1A1E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45</a:t>
            </a:r>
          </a:p>
        </p:txBody>
      </p:sp>
      <p:sp>
        <p:nvSpPr>
          <p:cNvPr id="82" name="Rectangle: Rounded Corners 80">
            <a:extLst>
              <a:ext uri="{FF2B5EF4-FFF2-40B4-BE49-F238E27FC236}">
                <a16:creationId xmlns:a16="http://schemas.microsoft.com/office/drawing/2014/main" id="{E39CD754-0F77-4266-90C5-DF5EB86620D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44</a:t>
            </a:r>
          </a:p>
        </p:txBody>
      </p:sp>
      <p:sp>
        <p:nvSpPr>
          <p:cNvPr id="83" name="Rectangle: Rounded Corners 81">
            <a:extLst>
              <a:ext uri="{FF2B5EF4-FFF2-40B4-BE49-F238E27FC236}">
                <a16:creationId xmlns:a16="http://schemas.microsoft.com/office/drawing/2014/main" id="{83B89D81-8EC1-4EFB-9A7F-93D0B9ECAF9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43</a:t>
            </a:r>
          </a:p>
        </p:txBody>
      </p:sp>
      <p:sp>
        <p:nvSpPr>
          <p:cNvPr id="84" name="Rectangle: Rounded Corners 82">
            <a:extLst>
              <a:ext uri="{FF2B5EF4-FFF2-40B4-BE49-F238E27FC236}">
                <a16:creationId xmlns:a16="http://schemas.microsoft.com/office/drawing/2014/main" id="{98EE7F9B-4FA1-4FCC-8515-B8E1AF68FBB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42</a:t>
            </a:r>
          </a:p>
        </p:txBody>
      </p:sp>
      <p:sp>
        <p:nvSpPr>
          <p:cNvPr id="85" name="Rectangle: Rounded Corners 83">
            <a:extLst>
              <a:ext uri="{FF2B5EF4-FFF2-40B4-BE49-F238E27FC236}">
                <a16:creationId xmlns:a16="http://schemas.microsoft.com/office/drawing/2014/main" id="{5A13486C-058F-4660-B696-6EA0B6E4C1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41</a:t>
            </a:r>
          </a:p>
        </p:txBody>
      </p:sp>
      <p:sp>
        <p:nvSpPr>
          <p:cNvPr id="86" name="Rectangle: Rounded Corners 84">
            <a:extLst>
              <a:ext uri="{FF2B5EF4-FFF2-40B4-BE49-F238E27FC236}">
                <a16:creationId xmlns:a16="http://schemas.microsoft.com/office/drawing/2014/main" id="{A4C944CD-3A33-4CF6-813F-762A23F58C3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40</a:t>
            </a:r>
          </a:p>
        </p:txBody>
      </p:sp>
      <p:sp>
        <p:nvSpPr>
          <p:cNvPr id="87" name="Rectangle: Rounded Corners 85">
            <a:extLst>
              <a:ext uri="{FF2B5EF4-FFF2-40B4-BE49-F238E27FC236}">
                <a16:creationId xmlns:a16="http://schemas.microsoft.com/office/drawing/2014/main" id="{16462FB6-4297-4F0B-985C-A20A20FFA6C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39</a:t>
            </a:r>
          </a:p>
        </p:txBody>
      </p:sp>
      <p:sp>
        <p:nvSpPr>
          <p:cNvPr id="88" name="Rectangle: Rounded Corners 86">
            <a:extLst>
              <a:ext uri="{FF2B5EF4-FFF2-40B4-BE49-F238E27FC236}">
                <a16:creationId xmlns:a16="http://schemas.microsoft.com/office/drawing/2014/main" id="{2C5A4AE4-75DE-48F0-AEBA-00899F139D8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38</a:t>
            </a:r>
          </a:p>
        </p:txBody>
      </p:sp>
      <p:sp>
        <p:nvSpPr>
          <p:cNvPr id="89" name="Rectangle: Rounded Corners 87">
            <a:extLst>
              <a:ext uri="{FF2B5EF4-FFF2-40B4-BE49-F238E27FC236}">
                <a16:creationId xmlns:a16="http://schemas.microsoft.com/office/drawing/2014/main" id="{0EEC99C7-F0C3-49F7-B147-E88E3ADBE6B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37</a:t>
            </a:r>
          </a:p>
        </p:txBody>
      </p:sp>
      <p:sp>
        <p:nvSpPr>
          <p:cNvPr id="90" name="Rectangle: Rounded Corners 88">
            <a:extLst>
              <a:ext uri="{FF2B5EF4-FFF2-40B4-BE49-F238E27FC236}">
                <a16:creationId xmlns:a16="http://schemas.microsoft.com/office/drawing/2014/main" id="{CC742F3F-A637-46F7-8CFC-BB76860A34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36</a:t>
            </a:r>
          </a:p>
        </p:txBody>
      </p:sp>
      <p:sp>
        <p:nvSpPr>
          <p:cNvPr id="91" name="Rectangle: Rounded Corners 89">
            <a:extLst>
              <a:ext uri="{FF2B5EF4-FFF2-40B4-BE49-F238E27FC236}">
                <a16:creationId xmlns:a16="http://schemas.microsoft.com/office/drawing/2014/main" id="{C9D01B6E-0E1D-4B85-A587-CE51D6FB6D1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35</a:t>
            </a:r>
          </a:p>
        </p:txBody>
      </p:sp>
      <p:sp>
        <p:nvSpPr>
          <p:cNvPr id="92" name="Rectangle: Rounded Corners 90">
            <a:extLst>
              <a:ext uri="{FF2B5EF4-FFF2-40B4-BE49-F238E27FC236}">
                <a16:creationId xmlns:a16="http://schemas.microsoft.com/office/drawing/2014/main" id="{EBF1371E-9F15-4FCB-9430-EE2AFA3C8D1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34</a:t>
            </a:r>
          </a:p>
        </p:txBody>
      </p:sp>
      <p:sp>
        <p:nvSpPr>
          <p:cNvPr id="93" name="Rectangle: Rounded Corners 91">
            <a:extLst>
              <a:ext uri="{FF2B5EF4-FFF2-40B4-BE49-F238E27FC236}">
                <a16:creationId xmlns:a16="http://schemas.microsoft.com/office/drawing/2014/main" id="{1235F28E-1FE9-4609-9197-BDB44E34AA7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33</a:t>
            </a:r>
          </a:p>
        </p:txBody>
      </p:sp>
      <p:sp>
        <p:nvSpPr>
          <p:cNvPr id="94" name="Rectangle: Rounded Corners 92">
            <a:extLst>
              <a:ext uri="{FF2B5EF4-FFF2-40B4-BE49-F238E27FC236}">
                <a16:creationId xmlns:a16="http://schemas.microsoft.com/office/drawing/2014/main" id="{7663402F-F095-4CB0-8E55-C8911D07D1E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32</a:t>
            </a:r>
          </a:p>
        </p:txBody>
      </p:sp>
      <p:sp>
        <p:nvSpPr>
          <p:cNvPr id="95" name="Rectangle: Rounded Corners 93">
            <a:extLst>
              <a:ext uri="{FF2B5EF4-FFF2-40B4-BE49-F238E27FC236}">
                <a16:creationId xmlns:a16="http://schemas.microsoft.com/office/drawing/2014/main" id="{6AAAE16D-A965-46F2-9469-32FFD35CCC6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31</a:t>
            </a:r>
          </a:p>
        </p:txBody>
      </p:sp>
      <p:sp>
        <p:nvSpPr>
          <p:cNvPr id="96" name="Rectangle: Rounded Corners 94">
            <a:extLst>
              <a:ext uri="{FF2B5EF4-FFF2-40B4-BE49-F238E27FC236}">
                <a16:creationId xmlns:a16="http://schemas.microsoft.com/office/drawing/2014/main" id="{56B66775-BAD0-4F02-8BF5-011B33BC01F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30</a:t>
            </a:r>
          </a:p>
        </p:txBody>
      </p:sp>
      <p:sp>
        <p:nvSpPr>
          <p:cNvPr id="97" name="Rectangle: Rounded Corners 95">
            <a:extLst>
              <a:ext uri="{FF2B5EF4-FFF2-40B4-BE49-F238E27FC236}">
                <a16:creationId xmlns:a16="http://schemas.microsoft.com/office/drawing/2014/main" id="{2DD28BD2-70EF-4140-9EE0-7A88BAD177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29</a:t>
            </a:r>
          </a:p>
        </p:txBody>
      </p:sp>
      <p:sp>
        <p:nvSpPr>
          <p:cNvPr id="98" name="Rectangle: Rounded Corners 96">
            <a:extLst>
              <a:ext uri="{FF2B5EF4-FFF2-40B4-BE49-F238E27FC236}">
                <a16:creationId xmlns:a16="http://schemas.microsoft.com/office/drawing/2014/main" id="{4BCD449D-ADEC-46B7-A749-B10C07CB9C8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28</a:t>
            </a:r>
          </a:p>
        </p:txBody>
      </p:sp>
      <p:sp>
        <p:nvSpPr>
          <p:cNvPr id="99" name="Rectangle: Rounded Corners 97">
            <a:extLst>
              <a:ext uri="{FF2B5EF4-FFF2-40B4-BE49-F238E27FC236}">
                <a16:creationId xmlns:a16="http://schemas.microsoft.com/office/drawing/2014/main" id="{8BFD0B61-3A69-4A69-B6A3-92533F7A5BC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27</a:t>
            </a:r>
          </a:p>
        </p:txBody>
      </p:sp>
      <p:sp>
        <p:nvSpPr>
          <p:cNvPr id="100" name="Rectangle: Rounded Corners 98">
            <a:extLst>
              <a:ext uri="{FF2B5EF4-FFF2-40B4-BE49-F238E27FC236}">
                <a16:creationId xmlns:a16="http://schemas.microsoft.com/office/drawing/2014/main" id="{DADC6DA3-036B-42E4-B4DC-70BC0A5BBE9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26</a:t>
            </a:r>
          </a:p>
        </p:txBody>
      </p:sp>
      <p:sp>
        <p:nvSpPr>
          <p:cNvPr id="101" name="Rectangle: Rounded Corners 99">
            <a:extLst>
              <a:ext uri="{FF2B5EF4-FFF2-40B4-BE49-F238E27FC236}">
                <a16:creationId xmlns:a16="http://schemas.microsoft.com/office/drawing/2014/main" id="{425B2372-7157-4333-B60D-07DED6F9C5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25</a:t>
            </a:r>
          </a:p>
        </p:txBody>
      </p:sp>
      <p:sp>
        <p:nvSpPr>
          <p:cNvPr id="102" name="Rectangle: Rounded Corners 100">
            <a:extLst>
              <a:ext uri="{FF2B5EF4-FFF2-40B4-BE49-F238E27FC236}">
                <a16:creationId xmlns:a16="http://schemas.microsoft.com/office/drawing/2014/main" id="{979AC170-B0A5-4475-961E-7F567EDF0F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24</a:t>
            </a:r>
          </a:p>
        </p:txBody>
      </p:sp>
      <p:sp>
        <p:nvSpPr>
          <p:cNvPr id="103" name="Rectangle: Rounded Corners 101">
            <a:extLst>
              <a:ext uri="{FF2B5EF4-FFF2-40B4-BE49-F238E27FC236}">
                <a16:creationId xmlns:a16="http://schemas.microsoft.com/office/drawing/2014/main" id="{B93A3DBD-A6B8-464F-8225-A5F69424D56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23</a:t>
            </a:r>
          </a:p>
        </p:txBody>
      </p:sp>
      <p:sp>
        <p:nvSpPr>
          <p:cNvPr id="104" name="Rectangle: Rounded Corners 102">
            <a:extLst>
              <a:ext uri="{FF2B5EF4-FFF2-40B4-BE49-F238E27FC236}">
                <a16:creationId xmlns:a16="http://schemas.microsoft.com/office/drawing/2014/main" id="{6DBBCA6F-8B92-47B1-A4EC-A73AC72249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22</a:t>
            </a:r>
          </a:p>
        </p:txBody>
      </p:sp>
      <p:sp>
        <p:nvSpPr>
          <p:cNvPr id="105" name="Rectangle: Rounded Corners 103">
            <a:extLst>
              <a:ext uri="{FF2B5EF4-FFF2-40B4-BE49-F238E27FC236}">
                <a16:creationId xmlns:a16="http://schemas.microsoft.com/office/drawing/2014/main" id="{6F16E111-ED6D-4B2C-804C-61091CB2B52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21</a:t>
            </a:r>
          </a:p>
        </p:txBody>
      </p:sp>
      <p:sp>
        <p:nvSpPr>
          <p:cNvPr id="106" name="Rectangle: Rounded Corners 104">
            <a:extLst>
              <a:ext uri="{FF2B5EF4-FFF2-40B4-BE49-F238E27FC236}">
                <a16:creationId xmlns:a16="http://schemas.microsoft.com/office/drawing/2014/main" id="{581AFCFC-4478-46B5-8467-3239E5480F9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20</a:t>
            </a:r>
          </a:p>
        </p:txBody>
      </p:sp>
      <p:sp>
        <p:nvSpPr>
          <p:cNvPr id="107" name="Rectangle: Rounded Corners 105">
            <a:extLst>
              <a:ext uri="{FF2B5EF4-FFF2-40B4-BE49-F238E27FC236}">
                <a16:creationId xmlns:a16="http://schemas.microsoft.com/office/drawing/2014/main" id="{E7D6436C-14D6-48D7-A5E6-C56563FFC26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19</a:t>
            </a:r>
          </a:p>
        </p:txBody>
      </p:sp>
      <p:sp>
        <p:nvSpPr>
          <p:cNvPr id="108" name="Rectangle: Rounded Corners 106">
            <a:extLst>
              <a:ext uri="{FF2B5EF4-FFF2-40B4-BE49-F238E27FC236}">
                <a16:creationId xmlns:a16="http://schemas.microsoft.com/office/drawing/2014/main" id="{0A6832B7-5DE1-41CA-A9CF-792249944CA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18</a:t>
            </a:r>
          </a:p>
        </p:txBody>
      </p:sp>
      <p:sp>
        <p:nvSpPr>
          <p:cNvPr id="109" name="Rectangle: Rounded Corners 107">
            <a:extLst>
              <a:ext uri="{FF2B5EF4-FFF2-40B4-BE49-F238E27FC236}">
                <a16:creationId xmlns:a16="http://schemas.microsoft.com/office/drawing/2014/main" id="{9520D2E0-738F-4D09-91E2-6BFECF7D39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17</a:t>
            </a:r>
          </a:p>
        </p:txBody>
      </p:sp>
      <p:sp>
        <p:nvSpPr>
          <p:cNvPr id="110" name="Rectangle: Rounded Corners 108">
            <a:extLst>
              <a:ext uri="{FF2B5EF4-FFF2-40B4-BE49-F238E27FC236}">
                <a16:creationId xmlns:a16="http://schemas.microsoft.com/office/drawing/2014/main" id="{9854B76B-FE58-41E1-8FC8-EEC39A8425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16</a:t>
            </a:r>
          </a:p>
        </p:txBody>
      </p:sp>
      <p:sp>
        <p:nvSpPr>
          <p:cNvPr id="111" name="Rectangle: Rounded Corners 109">
            <a:extLst>
              <a:ext uri="{FF2B5EF4-FFF2-40B4-BE49-F238E27FC236}">
                <a16:creationId xmlns:a16="http://schemas.microsoft.com/office/drawing/2014/main" id="{6EF475BF-1F06-4F35-A10F-F23234CB897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15</a:t>
            </a:r>
          </a:p>
        </p:txBody>
      </p:sp>
      <p:sp>
        <p:nvSpPr>
          <p:cNvPr id="112" name="Rectangle: Rounded Corners 110">
            <a:extLst>
              <a:ext uri="{FF2B5EF4-FFF2-40B4-BE49-F238E27FC236}">
                <a16:creationId xmlns:a16="http://schemas.microsoft.com/office/drawing/2014/main" id="{F38CAC2B-0FBD-49DA-9A8A-6031CA567B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14</a:t>
            </a:r>
          </a:p>
        </p:txBody>
      </p:sp>
      <p:sp>
        <p:nvSpPr>
          <p:cNvPr id="113" name="Rectangle: Rounded Corners 111">
            <a:extLst>
              <a:ext uri="{FF2B5EF4-FFF2-40B4-BE49-F238E27FC236}">
                <a16:creationId xmlns:a16="http://schemas.microsoft.com/office/drawing/2014/main" id="{7ABE033D-126B-41C1-B1E5-FE94F28DD9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13</a:t>
            </a:r>
          </a:p>
        </p:txBody>
      </p:sp>
      <p:sp>
        <p:nvSpPr>
          <p:cNvPr id="114" name="Rectangle: Rounded Corners 112">
            <a:extLst>
              <a:ext uri="{FF2B5EF4-FFF2-40B4-BE49-F238E27FC236}">
                <a16:creationId xmlns:a16="http://schemas.microsoft.com/office/drawing/2014/main" id="{5AD3546E-39F9-4CCF-87BD-E03C83359FA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12</a:t>
            </a:r>
          </a:p>
        </p:txBody>
      </p:sp>
      <p:sp>
        <p:nvSpPr>
          <p:cNvPr id="115" name="Rectangle: Rounded Corners 113">
            <a:extLst>
              <a:ext uri="{FF2B5EF4-FFF2-40B4-BE49-F238E27FC236}">
                <a16:creationId xmlns:a16="http://schemas.microsoft.com/office/drawing/2014/main" id="{E36FCB8F-D24C-4BE6-8BA0-7C2AB472C0E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11</a:t>
            </a:r>
          </a:p>
        </p:txBody>
      </p:sp>
      <p:sp>
        <p:nvSpPr>
          <p:cNvPr id="116" name="Rectangle: Rounded Corners 114">
            <a:extLst>
              <a:ext uri="{FF2B5EF4-FFF2-40B4-BE49-F238E27FC236}">
                <a16:creationId xmlns:a16="http://schemas.microsoft.com/office/drawing/2014/main" id="{47850E9D-0D34-4F37-A117-24B164992AF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10</a:t>
            </a:r>
          </a:p>
        </p:txBody>
      </p:sp>
      <p:sp>
        <p:nvSpPr>
          <p:cNvPr id="117" name="Rectangle: Rounded Corners 115">
            <a:extLst>
              <a:ext uri="{FF2B5EF4-FFF2-40B4-BE49-F238E27FC236}">
                <a16:creationId xmlns:a16="http://schemas.microsoft.com/office/drawing/2014/main" id="{0C839A7C-BFD7-48F1-9E84-D79F865810A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09</a:t>
            </a:r>
          </a:p>
        </p:txBody>
      </p:sp>
      <p:sp>
        <p:nvSpPr>
          <p:cNvPr id="118" name="Rectangle: Rounded Corners 116">
            <a:extLst>
              <a:ext uri="{FF2B5EF4-FFF2-40B4-BE49-F238E27FC236}">
                <a16:creationId xmlns:a16="http://schemas.microsoft.com/office/drawing/2014/main" id="{D09F946D-26C7-4C0C-A9EF-379011192D6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08</a:t>
            </a:r>
          </a:p>
        </p:txBody>
      </p:sp>
      <p:sp>
        <p:nvSpPr>
          <p:cNvPr id="119" name="Rectangle: Rounded Corners 117">
            <a:extLst>
              <a:ext uri="{FF2B5EF4-FFF2-40B4-BE49-F238E27FC236}">
                <a16:creationId xmlns:a16="http://schemas.microsoft.com/office/drawing/2014/main" id="{D8B5A074-3E9E-413D-A5EE-4191B4AFCE1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07</a:t>
            </a:r>
          </a:p>
        </p:txBody>
      </p:sp>
      <p:sp>
        <p:nvSpPr>
          <p:cNvPr id="120" name="Rectangle: Rounded Corners 118">
            <a:extLst>
              <a:ext uri="{FF2B5EF4-FFF2-40B4-BE49-F238E27FC236}">
                <a16:creationId xmlns:a16="http://schemas.microsoft.com/office/drawing/2014/main" id="{045F8BD9-09FC-4F31-8615-DF70AA70DE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06</a:t>
            </a:r>
          </a:p>
        </p:txBody>
      </p:sp>
      <p:sp>
        <p:nvSpPr>
          <p:cNvPr id="121" name="Rectangle: Rounded Corners 119">
            <a:extLst>
              <a:ext uri="{FF2B5EF4-FFF2-40B4-BE49-F238E27FC236}">
                <a16:creationId xmlns:a16="http://schemas.microsoft.com/office/drawing/2014/main" id="{6033B4AF-5A97-4354-A082-60906A7323A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05</a:t>
            </a:r>
          </a:p>
        </p:txBody>
      </p:sp>
      <p:sp>
        <p:nvSpPr>
          <p:cNvPr id="122" name="Rectangle: Rounded Corners 120">
            <a:extLst>
              <a:ext uri="{FF2B5EF4-FFF2-40B4-BE49-F238E27FC236}">
                <a16:creationId xmlns:a16="http://schemas.microsoft.com/office/drawing/2014/main" id="{0C47BE9A-3E31-44F9-B8E5-DD96F1D0C95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04</a:t>
            </a:r>
          </a:p>
        </p:txBody>
      </p:sp>
      <p:sp>
        <p:nvSpPr>
          <p:cNvPr id="123" name="Rectangle: Rounded Corners 121">
            <a:extLst>
              <a:ext uri="{FF2B5EF4-FFF2-40B4-BE49-F238E27FC236}">
                <a16:creationId xmlns:a16="http://schemas.microsoft.com/office/drawing/2014/main" id="{59CF9923-AA2A-4FB9-BC25-3092A2789D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03</a:t>
            </a:r>
          </a:p>
        </p:txBody>
      </p:sp>
      <p:sp>
        <p:nvSpPr>
          <p:cNvPr id="124" name="Rectangle: Rounded Corners 122">
            <a:extLst>
              <a:ext uri="{FF2B5EF4-FFF2-40B4-BE49-F238E27FC236}">
                <a16:creationId xmlns:a16="http://schemas.microsoft.com/office/drawing/2014/main" id="{0BB7749A-F808-4666-89F0-2A87378E7FC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02</a:t>
            </a:r>
          </a:p>
        </p:txBody>
      </p:sp>
      <p:sp>
        <p:nvSpPr>
          <p:cNvPr id="125" name="Rectangle: Rounded Corners 123">
            <a:extLst>
              <a:ext uri="{FF2B5EF4-FFF2-40B4-BE49-F238E27FC236}">
                <a16:creationId xmlns:a16="http://schemas.microsoft.com/office/drawing/2014/main" id="{C745544E-4F5B-4696-8760-C31F052B6CB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01</a:t>
            </a:r>
          </a:p>
        </p:txBody>
      </p:sp>
      <p:sp>
        <p:nvSpPr>
          <p:cNvPr id="126" name="Rectangle: Rounded Corners 124">
            <a:extLst>
              <a:ext uri="{FF2B5EF4-FFF2-40B4-BE49-F238E27FC236}">
                <a16:creationId xmlns:a16="http://schemas.microsoft.com/office/drawing/2014/main" id="{7CFD3903-C8DA-4B2F-8842-521D41CD86C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00</a:t>
            </a:r>
          </a:p>
        </p:txBody>
      </p:sp>
      <p:sp>
        <p:nvSpPr>
          <p:cNvPr id="127" name="Rectangle: Rounded Corners 125">
            <a:extLst>
              <a:ext uri="{FF2B5EF4-FFF2-40B4-BE49-F238E27FC236}">
                <a16:creationId xmlns:a16="http://schemas.microsoft.com/office/drawing/2014/main" id="{9469AECA-7C3A-4DAA-A37F-BEC486AB3E1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59</a:t>
            </a:r>
          </a:p>
        </p:txBody>
      </p:sp>
      <p:sp>
        <p:nvSpPr>
          <p:cNvPr id="128" name="Rectangle: Rounded Corners 126">
            <a:extLst>
              <a:ext uri="{FF2B5EF4-FFF2-40B4-BE49-F238E27FC236}">
                <a16:creationId xmlns:a16="http://schemas.microsoft.com/office/drawing/2014/main" id="{2AACBEEA-41FC-449B-9579-7BE8431678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58</a:t>
            </a:r>
          </a:p>
        </p:txBody>
      </p:sp>
      <p:sp>
        <p:nvSpPr>
          <p:cNvPr id="129" name="Rectangle: Rounded Corners 127">
            <a:extLst>
              <a:ext uri="{FF2B5EF4-FFF2-40B4-BE49-F238E27FC236}">
                <a16:creationId xmlns:a16="http://schemas.microsoft.com/office/drawing/2014/main" id="{1DA8B4BC-958C-4AC7-A069-A3A5AE75FE5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57</a:t>
            </a:r>
          </a:p>
        </p:txBody>
      </p:sp>
      <p:sp>
        <p:nvSpPr>
          <p:cNvPr id="130" name="Rectangle: Rounded Corners 128">
            <a:extLst>
              <a:ext uri="{FF2B5EF4-FFF2-40B4-BE49-F238E27FC236}">
                <a16:creationId xmlns:a16="http://schemas.microsoft.com/office/drawing/2014/main" id="{C3435C5A-E89F-4488-8E44-EF960205E48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56</a:t>
            </a:r>
          </a:p>
        </p:txBody>
      </p:sp>
      <p:sp>
        <p:nvSpPr>
          <p:cNvPr id="131" name="Rectangle: Rounded Corners 129">
            <a:extLst>
              <a:ext uri="{FF2B5EF4-FFF2-40B4-BE49-F238E27FC236}">
                <a16:creationId xmlns:a16="http://schemas.microsoft.com/office/drawing/2014/main" id="{C5B7E97D-343D-4290-B5BE-8C0E766B1D0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55</a:t>
            </a:r>
          </a:p>
        </p:txBody>
      </p:sp>
      <p:sp>
        <p:nvSpPr>
          <p:cNvPr id="132" name="Rectangle: Rounded Corners 130">
            <a:extLst>
              <a:ext uri="{FF2B5EF4-FFF2-40B4-BE49-F238E27FC236}">
                <a16:creationId xmlns:a16="http://schemas.microsoft.com/office/drawing/2014/main" id="{489E9D00-8E24-486A-90EC-5B538BD38C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54</a:t>
            </a:r>
          </a:p>
        </p:txBody>
      </p:sp>
      <p:sp>
        <p:nvSpPr>
          <p:cNvPr id="133" name="Rectangle: Rounded Corners 131">
            <a:extLst>
              <a:ext uri="{FF2B5EF4-FFF2-40B4-BE49-F238E27FC236}">
                <a16:creationId xmlns:a16="http://schemas.microsoft.com/office/drawing/2014/main" id="{46A8485B-BB1A-46D4-84D0-8553E186C05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53</a:t>
            </a:r>
          </a:p>
        </p:txBody>
      </p:sp>
      <p:sp>
        <p:nvSpPr>
          <p:cNvPr id="134" name="Rectangle: Rounded Corners 132">
            <a:extLst>
              <a:ext uri="{FF2B5EF4-FFF2-40B4-BE49-F238E27FC236}">
                <a16:creationId xmlns:a16="http://schemas.microsoft.com/office/drawing/2014/main" id="{BF2506A6-948A-4054-964F-CCECFC2BE50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52</a:t>
            </a:r>
          </a:p>
        </p:txBody>
      </p:sp>
      <p:sp>
        <p:nvSpPr>
          <p:cNvPr id="135" name="Rectangle: Rounded Corners 133">
            <a:extLst>
              <a:ext uri="{FF2B5EF4-FFF2-40B4-BE49-F238E27FC236}">
                <a16:creationId xmlns:a16="http://schemas.microsoft.com/office/drawing/2014/main" id="{16E25A96-3EF2-4AB4-B74A-0E22026B494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51</a:t>
            </a:r>
          </a:p>
        </p:txBody>
      </p:sp>
      <p:sp>
        <p:nvSpPr>
          <p:cNvPr id="136" name="Rectangle: Rounded Corners 134">
            <a:extLst>
              <a:ext uri="{FF2B5EF4-FFF2-40B4-BE49-F238E27FC236}">
                <a16:creationId xmlns:a16="http://schemas.microsoft.com/office/drawing/2014/main" id="{9A828F1B-0036-4D71-A052-12110091712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50</a:t>
            </a:r>
          </a:p>
        </p:txBody>
      </p:sp>
      <p:sp>
        <p:nvSpPr>
          <p:cNvPr id="137" name="Rectangle: Rounded Corners 135">
            <a:extLst>
              <a:ext uri="{FF2B5EF4-FFF2-40B4-BE49-F238E27FC236}">
                <a16:creationId xmlns:a16="http://schemas.microsoft.com/office/drawing/2014/main" id="{5C86D274-946D-4BC5-8976-A391DED16B5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49</a:t>
            </a:r>
          </a:p>
        </p:txBody>
      </p:sp>
      <p:sp>
        <p:nvSpPr>
          <p:cNvPr id="138" name="Rectangle: Rounded Corners 136">
            <a:extLst>
              <a:ext uri="{FF2B5EF4-FFF2-40B4-BE49-F238E27FC236}">
                <a16:creationId xmlns:a16="http://schemas.microsoft.com/office/drawing/2014/main" id="{2567616E-784E-4FCC-85C5-C49D60A2AF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48</a:t>
            </a:r>
          </a:p>
        </p:txBody>
      </p:sp>
      <p:sp>
        <p:nvSpPr>
          <p:cNvPr id="139" name="Rectangle: Rounded Corners 137">
            <a:extLst>
              <a:ext uri="{FF2B5EF4-FFF2-40B4-BE49-F238E27FC236}">
                <a16:creationId xmlns:a16="http://schemas.microsoft.com/office/drawing/2014/main" id="{830A6B62-21C5-4294-8EDA-7F5A374797A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47</a:t>
            </a:r>
          </a:p>
        </p:txBody>
      </p:sp>
      <p:sp>
        <p:nvSpPr>
          <p:cNvPr id="140" name="Rectangle: Rounded Corners 138">
            <a:extLst>
              <a:ext uri="{FF2B5EF4-FFF2-40B4-BE49-F238E27FC236}">
                <a16:creationId xmlns:a16="http://schemas.microsoft.com/office/drawing/2014/main" id="{5ECB8C42-A78A-44EC-BAC8-FEC246B57FF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46</a:t>
            </a:r>
          </a:p>
        </p:txBody>
      </p:sp>
      <p:sp>
        <p:nvSpPr>
          <p:cNvPr id="141" name="Rectangle: Rounded Corners 139">
            <a:extLst>
              <a:ext uri="{FF2B5EF4-FFF2-40B4-BE49-F238E27FC236}">
                <a16:creationId xmlns:a16="http://schemas.microsoft.com/office/drawing/2014/main" id="{7E9FEDD3-D963-4400-8591-5C849A3A78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45</a:t>
            </a:r>
          </a:p>
        </p:txBody>
      </p:sp>
      <p:sp>
        <p:nvSpPr>
          <p:cNvPr id="142" name="Rectangle: Rounded Corners 140">
            <a:extLst>
              <a:ext uri="{FF2B5EF4-FFF2-40B4-BE49-F238E27FC236}">
                <a16:creationId xmlns:a16="http://schemas.microsoft.com/office/drawing/2014/main" id="{2E0AE397-4337-4357-9CD2-3CF8B2A3950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44</a:t>
            </a:r>
          </a:p>
        </p:txBody>
      </p:sp>
      <p:sp>
        <p:nvSpPr>
          <p:cNvPr id="143" name="Rectangle: Rounded Corners 141">
            <a:extLst>
              <a:ext uri="{FF2B5EF4-FFF2-40B4-BE49-F238E27FC236}">
                <a16:creationId xmlns:a16="http://schemas.microsoft.com/office/drawing/2014/main" id="{04DC9D4A-2A7F-4FF1-A964-1863D6F4274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43</a:t>
            </a:r>
          </a:p>
        </p:txBody>
      </p:sp>
      <p:sp>
        <p:nvSpPr>
          <p:cNvPr id="144" name="Rectangle: Rounded Corners 142">
            <a:extLst>
              <a:ext uri="{FF2B5EF4-FFF2-40B4-BE49-F238E27FC236}">
                <a16:creationId xmlns:a16="http://schemas.microsoft.com/office/drawing/2014/main" id="{C62DE3EA-2071-4762-BCAA-11F2AE2A359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42</a:t>
            </a:r>
          </a:p>
        </p:txBody>
      </p:sp>
      <p:sp>
        <p:nvSpPr>
          <p:cNvPr id="145" name="Rectangle: Rounded Corners 143">
            <a:extLst>
              <a:ext uri="{FF2B5EF4-FFF2-40B4-BE49-F238E27FC236}">
                <a16:creationId xmlns:a16="http://schemas.microsoft.com/office/drawing/2014/main" id="{FF98C424-72B7-4270-BE55-875C31C749E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41</a:t>
            </a:r>
          </a:p>
        </p:txBody>
      </p:sp>
      <p:sp>
        <p:nvSpPr>
          <p:cNvPr id="146" name="Rectangle: Rounded Corners 144">
            <a:extLst>
              <a:ext uri="{FF2B5EF4-FFF2-40B4-BE49-F238E27FC236}">
                <a16:creationId xmlns:a16="http://schemas.microsoft.com/office/drawing/2014/main" id="{EC5557A4-DD93-4F65-903C-3F9FED8FFA6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40</a:t>
            </a:r>
          </a:p>
        </p:txBody>
      </p:sp>
      <p:sp>
        <p:nvSpPr>
          <p:cNvPr id="147" name="Rectangle: Rounded Corners 145">
            <a:extLst>
              <a:ext uri="{FF2B5EF4-FFF2-40B4-BE49-F238E27FC236}">
                <a16:creationId xmlns:a16="http://schemas.microsoft.com/office/drawing/2014/main" id="{920A8483-E618-44CD-A323-AB00AB749BE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39</a:t>
            </a:r>
          </a:p>
        </p:txBody>
      </p:sp>
      <p:sp>
        <p:nvSpPr>
          <p:cNvPr id="148" name="Rectangle: Rounded Corners 146">
            <a:extLst>
              <a:ext uri="{FF2B5EF4-FFF2-40B4-BE49-F238E27FC236}">
                <a16:creationId xmlns:a16="http://schemas.microsoft.com/office/drawing/2014/main" id="{5347BA59-A685-499B-A3A0-423A8A1FF1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38</a:t>
            </a:r>
          </a:p>
        </p:txBody>
      </p:sp>
      <p:sp>
        <p:nvSpPr>
          <p:cNvPr id="149" name="Rectangle: Rounded Corners 147">
            <a:extLst>
              <a:ext uri="{FF2B5EF4-FFF2-40B4-BE49-F238E27FC236}">
                <a16:creationId xmlns:a16="http://schemas.microsoft.com/office/drawing/2014/main" id="{0D0F3284-250B-4DB0-BECE-07568308485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37</a:t>
            </a:r>
          </a:p>
        </p:txBody>
      </p:sp>
      <p:sp>
        <p:nvSpPr>
          <p:cNvPr id="150" name="Rectangle: Rounded Corners 148">
            <a:extLst>
              <a:ext uri="{FF2B5EF4-FFF2-40B4-BE49-F238E27FC236}">
                <a16:creationId xmlns:a16="http://schemas.microsoft.com/office/drawing/2014/main" id="{7F7FEBF4-A581-42CC-BE08-C1F563FBCB0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36</a:t>
            </a:r>
          </a:p>
        </p:txBody>
      </p:sp>
      <p:sp>
        <p:nvSpPr>
          <p:cNvPr id="151" name="Rectangle: Rounded Corners 149">
            <a:extLst>
              <a:ext uri="{FF2B5EF4-FFF2-40B4-BE49-F238E27FC236}">
                <a16:creationId xmlns:a16="http://schemas.microsoft.com/office/drawing/2014/main" id="{D86169BE-2383-48F5-9C09-37D04D4731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35</a:t>
            </a:r>
          </a:p>
        </p:txBody>
      </p:sp>
      <p:sp>
        <p:nvSpPr>
          <p:cNvPr id="152" name="Rectangle: Rounded Corners 150">
            <a:extLst>
              <a:ext uri="{FF2B5EF4-FFF2-40B4-BE49-F238E27FC236}">
                <a16:creationId xmlns:a16="http://schemas.microsoft.com/office/drawing/2014/main" id="{BE771E9C-73F2-453E-A9EF-CDFF3076D17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34</a:t>
            </a:r>
          </a:p>
        </p:txBody>
      </p:sp>
      <p:sp>
        <p:nvSpPr>
          <p:cNvPr id="153" name="Rectangle: Rounded Corners 151">
            <a:extLst>
              <a:ext uri="{FF2B5EF4-FFF2-40B4-BE49-F238E27FC236}">
                <a16:creationId xmlns:a16="http://schemas.microsoft.com/office/drawing/2014/main" id="{968C1B66-28C9-4070-B6AA-4715CBE06B7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43</a:t>
            </a:r>
          </a:p>
        </p:txBody>
      </p:sp>
      <p:sp>
        <p:nvSpPr>
          <p:cNvPr id="154" name="Rectangle: Rounded Corners 152">
            <a:extLst>
              <a:ext uri="{FF2B5EF4-FFF2-40B4-BE49-F238E27FC236}">
                <a16:creationId xmlns:a16="http://schemas.microsoft.com/office/drawing/2014/main" id="{8A5001A9-7B40-4F56-959D-755EB293FA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32</a:t>
            </a:r>
          </a:p>
        </p:txBody>
      </p:sp>
      <p:sp>
        <p:nvSpPr>
          <p:cNvPr id="155" name="Rectangle: Rounded Corners 153">
            <a:extLst>
              <a:ext uri="{FF2B5EF4-FFF2-40B4-BE49-F238E27FC236}">
                <a16:creationId xmlns:a16="http://schemas.microsoft.com/office/drawing/2014/main" id="{814FDA04-0BB1-479F-BD6A-6A3C87494CD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31</a:t>
            </a:r>
          </a:p>
        </p:txBody>
      </p:sp>
      <p:sp>
        <p:nvSpPr>
          <p:cNvPr id="156" name="Rectangle: Rounded Corners 154">
            <a:extLst>
              <a:ext uri="{FF2B5EF4-FFF2-40B4-BE49-F238E27FC236}">
                <a16:creationId xmlns:a16="http://schemas.microsoft.com/office/drawing/2014/main" id="{5DEE4CEB-E13F-4E54-9CAB-8082B7CE536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30</a:t>
            </a:r>
          </a:p>
        </p:txBody>
      </p:sp>
      <p:sp>
        <p:nvSpPr>
          <p:cNvPr id="157" name="Rectangle: Rounded Corners 155">
            <a:extLst>
              <a:ext uri="{FF2B5EF4-FFF2-40B4-BE49-F238E27FC236}">
                <a16:creationId xmlns:a16="http://schemas.microsoft.com/office/drawing/2014/main" id="{B341448D-0B2C-4AFD-AA4E-8CC6050E422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29</a:t>
            </a:r>
          </a:p>
        </p:txBody>
      </p:sp>
      <p:sp>
        <p:nvSpPr>
          <p:cNvPr id="158" name="Rectangle: Rounded Corners 156">
            <a:extLst>
              <a:ext uri="{FF2B5EF4-FFF2-40B4-BE49-F238E27FC236}">
                <a16:creationId xmlns:a16="http://schemas.microsoft.com/office/drawing/2014/main" id="{0D7F1BF5-CF44-4984-93AE-4CFF6E8860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28</a:t>
            </a:r>
          </a:p>
        </p:txBody>
      </p:sp>
      <p:sp>
        <p:nvSpPr>
          <p:cNvPr id="159" name="Rectangle: Rounded Corners 157">
            <a:extLst>
              <a:ext uri="{FF2B5EF4-FFF2-40B4-BE49-F238E27FC236}">
                <a16:creationId xmlns:a16="http://schemas.microsoft.com/office/drawing/2014/main" id="{6E3BC4C4-823B-441E-A0BB-9E7E2B2726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27</a:t>
            </a:r>
          </a:p>
        </p:txBody>
      </p:sp>
      <p:sp>
        <p:nvSpPr>
          <p:cNvPr id="160" name="Rectangle: Rounded Corners 158">
            <a:extLst>
              <a:ext uri="{FF2B5EF4-FFF2-40B4-BE49-F238E27FC236}">
                <a16:creationId xmlns:a16="http://schemas.microsoft.com/office/drawing/2014/main" id="{88793236-B96A-4072-BE01-1AD05643F3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26</a:t>
            </a:r>
          </a:p>
        </p:txBody>
      </p:sp>
      <p:sp>
        <p:nvSpPr>
          <p:cNvPr id="161" name="Rectangle: Rounded Corners 159">
            <a:extLst>
              <a:ext uri="{FF2B5EF4-FFF2-40B4-BE49-F238E27FC236}">
                <a16:creationId xmlns:a16="http://schemas.microsoft.com/office/drawing/2014/main" id="{BC8857BE-A132-4784-AC9E-DAF6C404D9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25</a:t>
            </a:r>
          </a:p>
        </p:txBody>
      </p:sp>
      <p:sp>
        <p:nvSpPr>
          <p:cNvPr id="162" name="Rectangle: Rounded Corners 160">
            <a:extLst>
              <a:ext uri="{FF2B5EF4-FFF2-40B4-BE49-F238E27FC236}">
                <a16:creationId xmlns:a16="http://schemas.microsoft.com/office/drawing/2014/main" id="{686B9027-29E9-4024-938E-43D222270C9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24</a:t>
            </a:r>
          </a:p>
        </p:txBody>
      </p:sp>
      <p:sp>
        <p:nvSpPr>
          <p:cNvPr id="163" name="Rectangle: Rounded Corners 161">
            <a:extLst>
              <a:ext uri="{FF2B5EF4-FFF2-40B4-BE49-F238E27FC236}">
                <a16:creationId xmlns:a16="http://schemas.microsoft.com/office/drawing/2014/main" id="{113214FA-CCEC-44B9-AB7B-04B9495DBC8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23</a:t>
            </a:r>
          </a:p>
        </p:txBody>
      </p:sp>
      <p:sp>
        <p:nvSpPr>
          <p:cNvPr id="164" name="Rectangle: Rounded Corners 162">
            <a:extLst>
              <a:ext uri="{FF2B5EF4-FFF2-40B4-BE49-F238E27FC236}">
                <a16:creationId xmlns:a16="http://schemas.microsoft.com/office/drawing/2014/main" id="{C0B71CE7-26B1-4AB8-8849-F5D19A608F6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22</a:t>
            </a:r>
          </a:p>
        </p:txBody>
      </p:sp>
      <p:sp>
        <p:nvSpPr>
          <p:cNvPr id="165" name="Rectangle: Rounded Corners 163">
            <a:extLst>
              <a:ext uri="{FF2B5EF4-FFF2-40B4-BE49-F238E27FC236}">
                <a16:creationId xmlns:a16="http://schemas.microsoft.com/office/drawing/2014/main" id="{4F517DE3-294F-4F4B-B100-095C056E80E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21</a:t>
            </a:r>
          </a:p>
        </p:txBody>
      </p:sp>
      <p:sp>
        <p:nvSpPr>
          <p:cNvPr id="166" name="Rectangle: Rounded Corners 164">
            <a:extLst>
              <a:ext uri="{FF2B5EF4-FFF2-40B4-BE49-F238E27FC236}">
                <a16:creationId xmlns:a16="http://schemas.microsoft.com/office/drawing/2014/main" id="{56EE57BA-F071-465B-A36D-330D9653E57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20</a:t>
            </a:r>
          </a:p>
        </p:txBody>
      </p:sp>
      <p:sp>
        <p:nvSpPr>
          <p:cNvPr id="167" name="Rectangle: Rounded Corners 165">
            <a:extLst>
              <a:ext uri="{FF2B5EF4-FFF2-40B4-BE49-F238E27FC236}">
                <a16:creationId xmlns:a16="http://schemas.microsoft.com/office/drawing/2014/main" id="{DBA8F11A-01F2-42AE-B4C7-224205CFE01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19</a:t>
            </a:r>
          </a:p>
        </p:txBody>
      </p:sp>
      <p:sp>
        <p:nvSpPr>
          <p:cNvPr id="168" name="Rectangle: Rounded Corners 166">
            <a:extLst>
              <a:ext uri="{FF2B5EF4-FFF2-40B4-BE49-F238E27FC236}">
                <a16:creationId xmlns:a16="http://schemas.microsoft.com/office/drawing/2014/main" id="{68F97C3A-BC6D-4838-AA2E-B8D4EA0DD16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18</a:t>
            </a:r>
          </a:p>
        </p:txBody>
      </p:sp>
      <p:sp>
        <p:nvSpPr>
          <p:cNvPr id="169" name="Rectangle: Rounded Corners 167">
            <a:extLst>
              <a:ext uri="{FF2B5EF4-FFF2-40B4-BE49-F238E27FC236}">
                <a16:creationId xmlns:a16="http://schemas.microsoft.com/office/drawing/2014/main" id="{499B0D9E-C4E4-46EF-9FE6-463564972FF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17</a:t>
            </a:r>
          </a:p>
        </p:txBody>
      </p:sp>
      <p:sp>
        <p:nvSpPr>
          <p:cNvPr id="170" name="Rectangle: Rounded Corners 168">
            <a:extLst>
              <a:ext uri="{FF2B5EF4-FFF2-40B4-BE49-F238E27FC236}">
                <a16:creationId xmlns:a16="http://schemas.microsoft.com/office/drawing/2014/main" id="{1231150D-3145-4F76-B57B-BC7C636068D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16</a:t>
            </a:r>
          </a:p>
        </p:txBody>
      </p:sp>
      <p:sp>
        <p:nvSpPr>
          <p:cNvPr id="171" name="Rectangle: Rounded Corners 169">
            <a:extLst>
              <a:ext uri="{FF2B5EF4-FFF2-40B4-BE49-F238E27FC236}">
                <a16:creationId xmlns:a16="http://schemas.microsoft.com/office/drawing/2014/main" id="{0B91E6A0-8D6E-49C5-B10B-BB1CF37B81A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15</a:t>
            </a:r>
          </a:p>
        </p:txBody>
      </p:sp>
      <p:sp>
        <p:nvSpPr>
          <p:cNvPr id="172" name="Rectangle: Rounded Corners 170">
            <a:extLst>
              <a:ext uri="{FF2B5EF4-FFF2-40B4-BE49-F238E27FC236}">
                <a16:creationId xmlns:a16="http://schemas.microsoft.com/office/drawing/2014/main" id="{38026127-711B-435B-94DE-DB6E149DC71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14</a:t>
            </a:r>
          </a:p>
        </p:txBody>
      </p:sp>
      <p:sp>
        <p:nvSpPr>
          <p:cNvPr id="173" name="Rectangle: Rounded Corners 171">
            <a:extLst>
              <a:ext uri="{FF2B5EF4-FFF2-40B4-BE49-F238E27FC236}">
                <a16:creationId xmlns:a16="http://schemas.microsoft.com/office/drawing/2014/main" id="{C14C8319-0B3A-487C-9EE4-F983C356254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13</a:t>
            </a:r>
          </a:p>
        </p:txBody>
      </p:sp>
      <p:sp>
        <p:nvSpPr>
          <p:cNvPr id="174" name="Rectangle: Rounded Corners 172">
            <a:extLst>
              <a:ext uri="{FF2B5EF4-FFF2-40B4-BE49-F238E27FC236}">
                <a16:creationId xmlns:a16="http://schemas.microsoft.com/office/drawing/2014/main" id="{E9E2E2C0-B1DF-479D-9546-086E854B4CD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12</a:t>
            </a:r>
          </a:p>
        </p:txBody>
      </p:sp>
      <p:sp>
        <p:nvSpPr>
          <p:cNvPr id="175" name="Rectangle: Rounded Corners 173">
            <a:extLst>
              <a:ext uri="{FF2B5EF4-FFF2-40B4-BE49-F238E27FC236}">
                <a16:creationId xmlns:a16="http://schemas.microsoft.com/office/drawing/2014/main" id="{9C4BF873-A821-4628-97A8-D059937CAAF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11</a:t>
            </a:r>
          </a:p>
        </p:txBody>
      </p:sp>
      <p:sp>
        <p:nvSpPr>
          <p:cNvPr id="176" name="Rectangle: Rounded Corners 174">
            <a:extLst>
              <a:ext uri="{FF2B5EF4-FFF2-40B4-BE49-F238E27FC236}">
                <a16:creationId xmlns:a16="http://schemas.microsoft.com/office/drawing/2014/main" id="{52691D40-8C0E-4667-A610-1C54EA7D9EE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10</a:t>
            </a:r>
          </a:p>
        </p:txBody>
      </p:sp>
      <p:sp>
        <p:nvSpPr>
          <p:cNvPr id="177" name="Rectangle: Rounded Corners 175">
            <a:extLst>
              <a:ext uri="{FF2B5EF4-FFF2-40B4-BE49-F238E27FC236}">
                <a16:creationId xmlns:a16="http://schemas.microsoft.com/office/drawing/2014/main" id="{93E9F58F-BEA1-46C8-883A-2E2D092369E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09</a:t>
            </a:r>
          </a:p>
        </p:txBody>
      </p:sp>
      <p:sp>
        <p:nvSpPr>
          <p:cNvPr id="178" name="Rectangle: Rounded Corners 176">
            <a:extLst>
              <a:ext uri="{FF2B5EF4-FFF2-40B4-BE49-F238E27FC236}">
                <a16:creationId xmlns:a16="http://schemas.microsoft.com/office/drawing/2014/main" id="{23D056EC-DD40-48B3-8FE2-2B7113C71C1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08</a:t>
            </a:r>
          </a:p>
        </p:txBody>
      </p:sp>
      <p:sp>
        <p:nvSpPr>
          <p:cNvPr id="179" name="Rectangle: Rounded Corners 177">
            <a:extLst>
              <a:ext uri="{FF2B5EF4-FFF2-40B4-BE49-F238E27FC236}">
                <a16:creationId xmlns:a16="http://schemas.microsoft.com/office/drawing/2014/main" id="{90370E08-2678-4A2F-B297-15FB23DDD29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07</a:t>
            </a:r>
          </a:p>
        </p:txBody>
      </p:sp>
      <p:sp>
        <p:nvSpPr>
          <p:cNvPr id="180" name="Rectangle: Rounded Corners 178">
            <a:extLst>
              <a:ext uri="{FF2B5EF4-FFF2-40B4-BE49-F238E27FC236}">
                <a16:creationId xmlns:a16="http://schemas.microsoft.com/office/drawing/2014/main" id="{68B8FE45-45C7-4981-AAA5-E349D81F302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06</a:t>
            </a:r>
          </a:p>
        </p:txBody>
      </p:sp>
      <p:sp>
        <p:nvSpPr>
          <p:cNvPr id="181" name="Rectangle: Rounded Corners 179">
            <a:extLst>
              <a:ext uri="{FF2B5EF4-FFF2-40B4-BE49-F238E27FC236}">
                <a16:creationId xmlns:a16="http://schemas.microsoft.com/office/drawing/2014/main" id="{3F153729-FDBD-4EB4-AE34-FE8FDA2B9D2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05</a:t>
            </a:r>
          </a:p>
        </p:txBody>
      </p:sp>
      <p:sp>
        <p:nvSpPr>
          <p:cNvPr id="182" name="Rectangle: Rounded Corners 180">
            <a:extLst>
              <a:ext uri="{FF2B5EF4-FFF2-40B4-BE49-F238E27FC236}">
                <a16:creationId xmlns:a16="http://schemas.microsoft.com/office/drawing/2014/main" id="{C504947B-95BA-4E4E-806B-E6908ED53E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04</a:t>
            </a:r>
          </a:p>
        </p:txBody>
      </p:sp>
      <p:sp>
        <p:nvSpPr>
          <p:cNvPr id="183" name="Rectangle: Rounded Corners 181">
            <a:extLst>
              <a:ext uri="{FF2B5EF4-FFF2-40B4-BE49-F238E27FC236}">
                <a16:creationId xmlns:a16="http://schemas.microsoft.com/office/drawing/2014/main" id="{FA2AE9AA-DF6C-4198-8070-BE28C33BC93B}"/>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03</a:t>
            </a:r>
          </a:p>
        </p:txBody>
      </p:sp>
      <p:sp>
        <p:nvSpPr>
          <p:cNvPr id="184" name="Rectangle: Rounded Corners 182">
            <a:extLst>
              <a:ext uri="{FF2B5EF4-FFF2-40B4-BE49-F238E27FC236}">
                <a16:creationId xmlns:a16="http://schemas.microsoft.com/office/drawing/2014/main" id="{5574E918-FCCF-4F5A-8338-F0195D48D322}"/>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02</a:t>
            </a:r>
          </a:p>
        </p:txBody>
      </p:sp>
      <p:sp>
        <p:nvSpPr>
          <p:cNvPr id="185" name="Rectangle: Rounded Corners 183">
            <a:extLst>
              <a:ext uri="{FF2B5EF4-FFF2-40B4-BE49-F238E27FC236}">
                <a16:creationId xmlns:a16="http://schemas.microsoft.com/office/drawing/2014/main" id="{84498586-260B-44AC-9119-279CD8106F7A}"/>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01</a:t>
            </a:r>
          </a:p>
        </p:txBody>
      </p:sp>
      <p:sp>
        <p:nvSpPr>
          <p:cNvPr id="186" name="Rectangle: Rounded Corners 184">
            <a:extLst>
              <a:ext uri="{FF2B5EF4-FFF2-40B4-BE49-F238E27FC236}">
                <a16:creationId xmlns:a16="http://schemas.microsoft.com/office/drawing/2014/main" id="{07059D34-D489-4C48-9C01-029A2E8240D4}"/>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00</a:t>
            </a:r>
          </a:p>
        </p:txBody>
      </p:sp>
      <p:sp>
        <p:nvSpPr>
          <p:cNvPr id="187" name="Rectangle: Rounded Corners 186">
            <a:extLst>
              <a:ext uri="{FF2B5EF4-FFF2-40B4-BE49-F238E27FC236}">
                <a16:creationId xmlns:a16="http://schemas.microsoft.com/office/drawing/2014/main" id="{09BD8570-F3EE-4550-91DC-3636FF64E440}"/>
              </a:ext>
            </a:extLst>
          </p:cNvPr>
          <p:cNvSpPr/>
          <p:nvPr/>
        </p:nvSpPr>
        <p:spPr>
          <a:xfrm>
            <a:off x="7642573" y="280361"/>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203" name="Rectangle 202"/>
          <p:cNvSpPr/>
          <p:nvPr/>
        </p:nvSpPr>
        <p:spPr>
          <a:xfrm>
            <a:off x="685800" y="381000"/>
            <a:ext cx="6019800" cy="707886"/>
          </a:xfrm>
          <a:prstGeom prst="rect">
            <a:avLst/>
          </a:prstGeom>
        </p:spPr>
        <p:txBody>
          <a:bodyPr wrap="square">
            <a:spAutoFit/>
          </a:bodyPr>
          <a:lstStyle/>
          <a:p>
            <a:pPr algn="ctr"/>
            <a:r>
              <a:rPr lang="en-US" sz="4000" b="1" dirty="0">
                <a:solidFill>
                  <a:srgbClr val="FF0000"/>
                </a:solidFill>
                <a:cs typeface="Times New Roman" pitchFamily="18" charset="0"/>
              </a:rPr>
              <a:t>THẢO LUẬN</a:t>
            </a:r>
          </a:p>
        </p:txBody>
      </p:sp>
      <p:sp>
        <p:nvSpPr>
          <p:cNvPr id="2" name="Rectangle 1"/>
          <p:cNvSpPr/>
          <p:nvPr/>
        </p:nvSpPr>
        <p:spPr>
          <a:xfrm>
            <a:off x="0" y="959680"/>
            <a:ext cx="7924800" cy="523220"/>
          </a:xfrm>
          <a:prstGeom prst="rect">
            <a:avLst/>
          </a:prstGeom>
        </p:spPr>
        <p:txBody>
          <a:bodyPr wrap="square">
            <a:spAutoFit/>
          </a:bodyPr>
          <a:lstStyle/>
          <a:p>
            <a:pPr algn="just"/>
            <a:r>
              <a:rPr lang="en-US" sz="2800">
                <a:solidFill>
                  <a:srgbClr val="0000CC"/>
                </a:solidFill>
                <a:cs typeface="Times New Roman" pitchFamily="18" charset="0"/>
              </a:rPr>
              <a:t>Hoạt động nhóm trong 3p thực hiện yêu cầu bài 2:</a:t>
            </a:r>
          </a:p>
        </p:txBody>
      </p:sp>
      <p:sp>
        <p:nvSpPr>
          <p:cNvPr id="3" name="Rectangle 2"/>
          <p:cNvSpPr/>
          <p:nvPr/>
        </p:nvSpPr>
        <p:spPr>
          <a:xfrm>
            <a:off x="152400" y="1509058"/>
            <a:ext cx="7086600" cy="1815882"/>
          </a:xfrm>
          <a:prstGeom prst="rect">
            <a:avLst/>
          </a:prstGeom>
        </p:spPr>
        <p:txBody>
          <a:bodyPr wrap="square">
            <a:spAutoFit/>
          </a:bodyPr>
          <a:lstStyle/>
          <a:p>
            <a:pPr algn="ctr"/>
            <a:r>
              <a:rPr lang="en-US" sz="2800" b="1">
                <a:solidFill>
                  <a:srgbClr val="0000CC"/>
                </a:solidFill>
                <a:cs typeface="Times New Roman" pitchFamily="18" charset="0"/>
              </a:rPr>
              <a:t>Bài 2: </a:t>
            </a:r>
          </a:p>
          <a:p>
            <a:pPr algn="just"/>
            <a:r>
              <a:rPr lang="en-US" sz="2800">
                <a:solidFill>
                  <a:srgbClr val="0000CC"/>
                </a:solidFill>
                <a:cs typeface="Times New Roman" pitchFamily="18" charset="0"/>
              </a:rPr>
              <a:t>Vòng lặp ở Hình 5 sẽ làm nhân vật vẽ một hình vuông với các cạnh có màu khác nhau. Em hãy tạo chương trình vẽ Hình 6</a:t>
            </a:r>
            <a:endParaRPr lang="en-US" sz="2800" dirty="0">
              <a:solidFill>
                <a:srgbClr val="0000CC"/>
              </a:solidFill>
              <a:cs typeface="Times New Roman" pitchFamily="18" charset="0"/>
            </a:endParaRPr>
          </a:p>
        </p:txBody>
      </p:sp>
      <p:sp>
        <p:nvSpPr>
          <p:cNvPr id="4" name="Rectangle 3"/>
          <p:cNvSpPr/>
          <p:nvPr/>
        </p:nvSpPr>
        <p:spPr>
          <a:xfrm>
            <a:off x="131928" y="3529861"/>
            <a:ext cx="6433782" cy="2246769"/>
          </a:xfrm>
          <a:prstGeom prst="rect">
            <a:avLst/>
          </a:prstGeom>
        </p:spPr>
        <p:txBody>
          <a:bodyPr wrap="square">
            <a:spAutoFit/>
          </a:bodyPr>
          <a:lstStyle/>
          <a:p>
            <a:pPr algn="ctr"/>
            <a:r>
              <a:rPr lang="en-US" sz="2800" b="1">
                <a:solidFill>
                  <a:srgbClr val="0000CC"/>
                </a:solidFill>
                <a:cs typeface="Times New Roman" pitchFamily="18" charset="0"/>
              </a:rPr>
              <a:t>Hướng dẫn: </a:t>
            </a:r>
          </a:p>
          <a:p>
            <a:pPr algn="just"/>
            <a:r>
              <a:rPr lang="en-US" sz="2800">
                <a:solidFill>
                  <a:srgbClr val="0000CC"/>
                </a:solidFill>
                <a:cs typeface="Times New Roman" pitchFamily="18" charset="0"/>
              </a:rPr>
              <a:t>Hãy lặp lại việc vẽ hình vuông 12 lần, nhưng sau mỗi lần vẽ xong thì xoay hướng nhân vật vẽ 30</a:t>
            </a:r>
            <a:r>
              <a:rPr lang="en-US" sz="2800" baseline="30000">
                <a:solidFill>
                  <a:srgbClr val="0000CC"/>
                </a:solidFill>
                <a:cs typeface="Times New Roman" pitchFamily="18" charset="0"/>
              </a:rPr>
              <a:t>0</a:t>
            </a:r>
            <a:r>
              <a:rPr lang="en-US" sz="2800">
                <a:solidFill>
                  <a:srgbClr val="0000CC"/>
                </a:solidFill>
                <a:cs typeface="Times New Roman" pitchFamily="18" charset="0"/>
              </a:rPr>
              <a:t> trước khi vẽ hình vuông tiếp theo.</a:t>
            </a:r>
            <a:endParaRPr lang="en-US" sz="2800" dirty="0">
              <a:solidFill>
                <a:srgbClr val="0000CC"/>
              </a:solidFill>
              <a:cs typeface="Times New Roman" pitchFamily="18" charset="0"/>
            </a:endParaRPr>
          </a:p>
        </p:txBody>
      </p:sp>
      <p:pic>
        <p:nvPicPr>
          <p:cNvPr id="189" name="Picture 188"/>
          <p:cNvPicPr>
            <a:picLocks noChangeAspect="1"/>
          </p:cNvPicPr>
          <p:nvPr/>
        </p:nvPicPr>
        <p:blipFill>
          <a:blip r:embed="rId4"/>
          <a:stretch>
            <a:fillRect/>
          </a:stretch>
        </p:blipFill>
        <p:spPr>
          <a:xfrm>
            <a:off x="7239000" y="1525744"/>
            <a:ext cx="4572000" cy="2741456"/>
          </a:xfrm>
          <a:prstGeom prst="rect">
            <a:avLst/>
          </a:prstGeom>
        </p:spPr>
      </p:pic>
      <p:pic>
        <p:nvPicPr>
          <p:cNvPr id="190" name="Picture 189"/>
          <p:cNvPicPr>
            <a:picLocks noChangeAspect="1"/>
          </p:cNvPicPr>
          <p:nvPr/>
        </p:nvPicPr>
        <p:blipFill>
          <a:blip r:embed="rId5"/>
          <a:stretch>
            <a:fillRect/>
          </a:stretch>
        </p:blipFill>
        <p:spPr>
          <a:xfrm>
            <a:off x="8165101" y="4698657"/>
            <a:ext cx="2286000" cy="1930743"/>
          </a:xfrm>
          <a:prstGeom prst="rect">
            <a:avLst/>
          </a:prstGeom>
        </p:spPr>
      </p:pic>
      <p:sp>
        <p:nvSpPr>
          <p:cNvPr id="191" name="TextBox 190"/>
          <p:cNvSpPr txBox="1"/>
          <p:nvPr/>
        </p:nvSpPr>
        <p:spPr>
          <a:xfrm>
            <a:off x="8820006" y="4379390"/>
            <a:ext cx="976190" cy="400110"/>
          </a:xfrm>
          <a:prstGeom prst="rect">
            <a:avLst/>
          </a:prstGeom>
          <a:noFill/>
        </p:spPr>
        <p:txBody>
          <a:bodyPr wrap="square" rtlCol="0">
            <a:spAutoFit/>
          </a:bodyPr>
          <a:lstStyle/>
          <a:p>
            <a:r>
              <a:rPr lang="en-US"/>
              <a:t>Hình 5</a:t>
            </a:r>
          </a:p>
        </p:txBody>
      </p:sp>
      <p:sp>
        <p:nvSpPr>
          <p:cNvPr id="192" name="TextBox 191"/>
          <p:cNvSpPr txBox="1"/>
          <p:nvPr/>
        </p:nvSpPr>
        <p:spPr>
          <a:xfrm>
            <a:off x="8791275" y="6542311"/>
            <a:ext cx="1485900" cy="400110"/>
          </a:xfrm>
          <a:prstGeom prst="rect">
            <a:avLst/>
          </a:prstGeom>
          <a:noFill/>
        </p:spPr>
        <p:txBody>
          <a:bodyPr wrap="square" rtlCol="0">
            <a:spAutoFit/>
          </a:bodyPr>
          <a:lstStyle/>
          <a:p>
            <a:r>
              <a:rPr lang="en-US"/>
              <a:t>Hình 6</a:t>
            </a:r>
          </a:p>
        </p:txBody>
      </p:sp>
    </p:spTree>
    <p:extLst>
      <p:ext uri="{BB962C8B-B14F-4D97-AF65-F5344CB8AC3E}">
        <p14:creationId xmlns:p14="http://schemas.microsoft.com/office/powerpoint/2010/main" val="202583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circle(in)">
                                      <p:cBhvr>
                                        <p:cTn id="12" dur="2000"/>
                                        <p:tgtEl>
                                          <p:spTgt spid="189"/>
                                        </p:tgtEl>
                                      </p:cBhvr>
                                    </p:animEffect>
                                  </p:childTnLst>
                                </p:cTn>
                              </p:par>
                              <p:par>
                                <p:cTn id="13" presetID="6" presetClass="entr" presetSubtype="16" fill="hold" nodeType="with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circle(in)">
                                      <p:cBhvr>
                                        <p:cTn id="15" dur="2000"/>
                                        <p:tgtEl>
                                          <p:spTgt spid="19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circle(in)">
                                      <p:cBhvr>
                                        <p:cTn id="18" dur="2000"/>
                                        <p:tgtEl>
                                          <p:spTgt spid="19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92"/>
                                        </p:tgtEl>
                                        <p:attrNameLst>
                                          <p:attrName>style.visibility</p:attrName>
                                        </p:attrNameLst>
                                      </p:cBhvr>
                                      <p:to>
                                        <p:strVal val="visible"/>
                                      </p:to>
                                    </p:set>
                                    <p:animEffect transition="in" filter="circle(in)">
                                      <p:cBhvr>
                                        <p:cTn id="21" dur="2000"/>
                                        <p:tgtEl>
                                          <p:spTgt spid="19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5"/>
                                        </p:tgtEl>
                                      </p:cBhvr>
                                    </p:animEffect>
                                    <p:animScale>
                                      <p:cBhvr>
                                        <p:cTn id="32" dur="250" autoRev="1" fill="hold"/>
                                        <p:tgtEl>
                                          <p:spTgt spid="5"/>
                                        </p:tgtEl>
                                      </p:cBhvr>
                                      <p:by x="105000" y="105000"/>
                                    </p:animScale>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999"/>
                                          </p:stCondLst>
                                        </p:cTn>
                                        <p:tgtEl>
                                          <p:spTgt spid="6"/>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grpId="0" nodeType="afterEffect">
                                  <p:stCondLst>
                                    <p:cond delay="0"/>
                                  </p:stCondLst>
                                  <p:childTnLst>
                                    <p:set>
                                      <p:cBhvr>
                                        <p:cTn id="38" dur="1" fill="hold">
                                          <p:stCondLst>
                                            <p:cond delay="999"/>
                                          </p:stCondLst>
                                        </p:cTn>
                                        <p:tgtEl>
                                          <p:spTgt spid="7"/>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999"/>
                                          </p:stCondLst>
                                        </p:cTn>
                                        <p:tgtEl>
                                          <p:spTgt spid="8"/>
                                        </p:tgtEl>
                                        <p:attrNameLst>
                                          <p:attrName>style.visibility</p:attrName>
                                        </p:attrNameLst>
                                      </p:cBhvr>
                                      <p:to>
                                        <p:strVal val="visible"/>
                                      </p:to>
                                    </p:set>
                                  </p:childTnLst>
                                </p:cTn>
                              </p:par>
                            </p:childTnLst>
                          </p:cTn>
                        </p:par>
                        <p:par>
                          <p:cTn id="42" fill="hold">
                            <p:stCondLst>
                              <p:cond delay="3500"/>
                            </p:stCondLst>
                            <p:childTnLst>
                              <p:par>
                                <p:cTn id="43" presetID="1" presetClass="entr" presetSubtype="0" fill="hold" grpId="0" nodeType="afterEffect">
                                  <p:stCondLst>
                                    <p:cond delay="0"/>
                                  </p:stCondLst>
                                  <p:childTnLst>
                                    <p:set>
                                      <p:cBhvr>
                                        <p:cTn id="44" dur="1" fill="hold">
                                          <p:stCondLst>
                                            <p:cond delay="999"/>
                                          </p:stCondLst>
                                        </p:cTn>
                                        <p:tgtEl>
                                          <p:spTgt spid="9"/>
                                        </p:tgtEl>
                                        <p:attrNameLst>
                                          <p:attrName>style.visibility</p:attrName>
                                        </p:attrNameLst>
                                      </p:cBhvr>
                                      <p:to>
                                        <p:strVal val="visible"/>
                                      </p:to>
                                    </p:set>
                                  </p:childTnLst>
                                </p:cTn>
                              </p:par>
                            </p:childTnLst>
                          </p:cTn>
                        </p:par>
                        <p:par>
                          <p:cTn id="45" fill="hold">
                            <p:stCondLst>
                              <p:cond delay="4500"/>
                            </p:stCondLst>
                            <p:childTnLst>
                              <p:par>
                                <p:cTn id="46" presetID="1" presetClass="entr" presetSubtype="0" fill="hold" grpId="0" nodeType="afterEffect">
                                  <p:stCondLst>
                                    <p:cond delay="0"/>
                                  </p:stCondLst>
                                  <p:childTnLst>
                                    <p:set>
                                      <p:cBhvr>
                                        <p:cTn id="47" dur="1" fill="hold">
                                          <p:stCondLst>
                                            <p:cond delay="999"/>
                                          </p:stCondLst>
                                        </p:cTn>
                                        <p:tgtEl>
                                          <p:spTgt spid="10"/>
                                        </p:tgtEl>
                                        <p:attrNameLst>
                                          <p:attrName>style.visibility</p:attrName>
                                        </p:attrNameLst>
                                      </p:cBhvr>
                                      <p:to>
                                        <p:strVal val="visible"/>
                                      </p:to>
                                    </p:set>
                                  </p:childTnLst>
                                </p:cTn>
                              </p:par>
                            </p:childTnLst>
                          </p:cTn>
                        </p:par>
                        <p:par>
                          <p:cTn id="48" fill="hold">
                            <p:stCondLst>
                              <p:cond delay="5500"/>
                            </p:stCondLst>
                            <p:childTnLst>
                              <p:par>
                                <p:cTn id="49" presetID="1" presetClass="entr" presetSubtype="0" fill="hold" grpId="0" nodeType="afterEffect">
                                  <p:stCondLst>
                                    <p:cond delay="0"/>
                                  </p:stCondLst>
                                  <p:childTnLst>
                                    <p:set>
                                      <p:cBhvr>
                                        <p:cTn id="50" dur="1" fill="hold">
                                          <p:stCondLst>
                                            <p:cond delay="999"/>
                                          </p:stCondLst>
                                        </p:cTn>
                                        <p:tgtEl>
                                          <p:spTgt spid="11"/>
                                        </p:tgtEl>
                                        <p:attrNameLst>
                                          <p:attrName>style.visibility</p:attrName>
                                        </p:attrNameLst>
                                      </p:cBhvr>
                                      <p:to>
                                        <p:strVal val="visible"/>
                                      </p:to>
                                    </p:set>
                                  </p:childTnLst>
                                </p:cTn>
                              </p:par>
                            </p:childTnLst>
                          </p:cTn>
                        </p:par>
                        <p:par>
                          <p:cTn id="51" fill="hold">
                            <p:stCondLst>
                              <p:cond delay="6500"/>
                            </p:stCondLst>
                            <p:childTnLst>
                              <p:par>
                                <p:cTn id="52" presetID="1" presetClass="entr" presetSubtype="0" fill="hold" grpId="0" nodeType="afterEffect">
                                  <p:stCondLst>
                                    <p:cond delay="0"/>
                                  </p:stCondLst>
                                  <p:childTnLst>
                                    <p:set>
                                      <p:cBhvr>
                                        <p:cTn id="53" dur="1" fill="hold">
                                          <p:stCondLst>
                                            <p:cond delay="999"/>
                                          </p:stCondLst>
                                        </p:cTn>
                                        <p:tgtEl>
                                          <p:spTgt spid="12"/>
                                        </p:tgtEl>
                                        <p:attrNameLst>
                                          <p:attrName>style.visibility</p:attrName>
                                        </p:attrNameLst>
                                      </p:cBhvr>
                                      <p:to>
                                        <p:strVal val="visible"/>
                                      </p:to>
                                    </p:set>
                                  </p:childTnLst>
                                </p:cTn>
                              </p:par>
                            </p:childTnLst>
                          </p:cTn>
                        </p:par>
                        <p:par>
                          <p:cTn id="54" fill="hold">
                            <p:stCondLst>
                              <p:cond delay="7500"/>
                            </p:stCondLst>
                            <p:childTnLst>
                              <p:par>
                                <p:cTn id="55" presetID="1" presetClass="entr" presetSubtype="0" fill="hold" grpId="0" nodeType="afterEffect">
                                  <p:stCondLst>
                                    <p:cond delay="0"/>
                                  </p:stCondLst>
                                  <p:childTnLst>
                                    <p:set>
                                      <p:cBhvr>
                                        <p:cTn id="56" dur="1" fill="hold">
                                          <p:stCondLst>
                                            <p:cond delay="999"/>
                                          </p:stCondLst>
                                        </p:cTn>
                                        <p:tgtEl>
                                          <p:spTgt spid="13"/>
                                        </p:tgtEl>
                                        <p:attrNameLst>
                                          <p:attrName>style.visibility</p:attrName>
                                        </p:attrNameLst>
                                      </p:cBhvr>
                                      <p:to>
                                        <p:strVal val="visible"/>
                                      </p:to>
                                    </p:set>
                                  </p:childTnLst>
                                </p:cTn>
                              </p:par>
                            </p:childTnLst>
                          </p:cTn>
                        </p:par>
                        <p:par>
                          <p:cTn id="57" fill="hold">
                            <p:stCondLst>
                              <p:cond delay="8500"/>
                            </p:stCondLst>
                            <p:childTnLst>
                              <p:par>
                                <p:cTn id="58" presetID="1" presetClass="entr" presetSubtype="0" fill="hold" grpId="0" nodeType="afterEffect">
                                  <p:stCondLst>
                                    <p:cond delay="0"/>
                                  </p:stCondLst>
                                  <p:childTnLst>
                                    <p:set>
                                      <p:cBhvr>
                                        <p:cTn id="59" dur="1" fill="hold">
                                          <p:stCondLst>
                                            <p:cond delay="999"/>
                                          </p:stCondLst>
                                        </p:cTn>
                                        <p:tgtEl>
                                          <p:spTgt spid="14"/>
                                        </p:tgtEl>
                                        <p:attrNameLst>
                                          <p:attrName>style.visibility</p:attrName>
                                        </p:attrNameLst>
                                      </p:cBhvr>
                                      <p:to>
                                        <p:strVal val="visible"/>
                                      </p:to>
                                    </p:set>
                                  </p:childTnLst>
                                </p:cTn>
                              </p:par>
                            </p:childTnLst>
                          </p:cTn>
                        </p:par>
                        <p:par>
                          <p:cTn id="60" fill="hold">
                            <p:stCondLst>
                              <p:cond delay="9500"/>
                            </p:stCondLst>
                            <p:childTnLst>
                              <p:par>
                                <p:cTn id="61" presetID="1" presetClass="entr" presetSubtype="0" fill="hold" grpId="0" nodeType="afterEffect">
                                  <p:stCondLst>
                                    <p:cond delay="0"/>
                                  </p:stCondLst>
                                  <p:childTnLst>
                                    <p:set>
                                      <p:cBhvr>
                                        <p:cTn id="62" dur="1" fill="hold">
                                          <p:stCondLst>
                                            <p:cond delay="999"/>
                                          </p:stCondLst>
                                        </p:cTn>
                                        <p:tgtEl>
                                          <p:spTgt spid="15"/>
                                        </p:tgtEl>
                                        <p:attrNameLst>
                                          <p:attrName>style.visibility</p:attrName>
                                        </p:attrNameLst>
                                      </p:cBhvr>
                                      <p:to>
                                        <p:strVal val="visible"/>
                                      </p:to>
                                    </p:set>
                                  </p:childTnLst>
                                </p:cTn>
                              </p:par>
                            </p:childTnLst>
                          </p:cTn>
                        </p:par>
                        <p:par>
                          <p:cTn id="63" fill="hold">
                            <p:stCondLst>
                              <p:cond delay="10500"/>
                            </p:stCondLst>
                            <p:childTnLst>
                              <p:par>
                                <p:cTn id="64" presetID="1" presetClass="entr" presetSubtype="0" fill="hold" grpId="0" nodeType="afterEffect">
                                  <p:stCondLst>
                                    <p:cond delay="0"/>
                                  </p:stCondLst>
                                  <p:childTnLst>
                                    <p:set>
                                      <p:cBhvr>
                                        <p:cTn id="65" dur="1" fill="hold">
                                          <p:stCondLst>
                                            <p:cond delay="999"/>
                                          </p:stCondLst>
                                        </p:cTn>
                                        <p:tgtEl>
                                          <p:spTgt spid="16"/>
                                        </p:tgtEl>
                                        <p:attrNameLst>
                                          <p:attrName>style.visibility</p:attrName>
                                        </p:attrNameLst>
                                      </p:cBhvr>
                                      <p:to>
                                        <p:strVal val="visible"/>
                                      </p:to>
                                    </p:set>
                                  </p:childTnLst>
                                </p:cTn>
                              </p:par>
                            </p:childTnLst>
                          </p:cTn>
                        </p:par>
                        <p:par>
                          <p:cTn id="66" fill="hold">
                            <p:stCondLst>
                              <p:cond delay="11500"/>
                            </p:stCondLst>
                            <p:childTnLst>
                              <p:par>
                                <p:cTn id="67" presetID="1" presetClass="entr" presetSubtype="0" fill="hold" grpId="0" nodeType="afterEffect">
                                  <p:stCondLst>
                                    <p:cond delay="0"/>
                                  </p:stCondLst>
                                  <p:childTnLst>
                                    <p:set>
                                      <p:cBhvr>
                                        <p:cTn id="68" dur="1" fill="hold">
                                          <p:stCondLst>
                                            <p:cond delay="999"/>
                                          </p:stCondLst>
                                        </p:cTn>
                                        <p:tgtEl>
                                          <p:spTgt spid="17"/>
                                        </p:tgtEl>
                                        <p:attrNameLst>
                                          <p:attrName>style.visibility</p:attrName>
                                        </p:attrNameLst>
                                      </p:cBhvr>
                                      <p:to>
                                        <p:strVal val="visible"/>
                                      </p:to>
                                    </p:set>
                                  </p:childTnLst>
                                </p:cTn>
                              </p:par>
                            </p:childTnLst>
                          </p:cTn>
                        </p:par>
                        <p:par>
                          <p:cTn id="69" fill="hold">
                            <p:stCondLst>
                              <p:cond delay="12500"/>
                            </p:stCondLst>
                            <p:childTnLst>
                              <p:par>
                                <p:cTn id="70" presetID="1" presetClass="entr" presetSubtype="0" fill="hold" grpId="0" nodeType="afterEffect">
                                  <p:stCondLst>
                                    <p:cond delay="0"/>
                                  </p:stCondLst>
                                  <p:childTnLst>
                                    <p:set>
                                      <p:cBhvr>
                                        <p:cTn id="71" dur="1" fill="hold">
                                          <p:stCondLst>
                                            <p:cond delay="999"/>
                                          </p:stCondLst>
                                        </p:cTn>
                                        <p:tgtEl>
                                          <p:spTgt spid="18"/>
                                        </p:tgtEl>
                                        <p:attrNameLst>
                                          <p:attrName>style.visibility</p:attrName>
                                        </p:attrNameLst>
                                      </p:cBhvr>
                                      <p:to>
                                        <p:strVal val="visible"/>
                                      </p:to>
                                    </p:set>
                                  </p:childTnLst>
                                </p:cTn>
                              </p:par>
                            </p:childTnLst>
                          </p:cTn>
                        </p:par>
                        <p:par>
                          <p:cTn id="72" fill="hold">
                            <p:stCondLst>
                              <p:cond delay="13500"/>
                            </p:stCondLst>
                            <p:childTnLst>
                              <p:par>
                                <p:cTn id="73" presetID="1" presetClass="entr" presetSubtype="0" fill="hold" grpId="0" nodeType="afterEffect">
                                  <p:stCondLst>
                                    <p:cond delay="0"/>
                                  </p:stCondLst>
                                  <p:childTnLst>
                                    <p:set>
                                      <p:cBhvr>
                                        <p:cTn id="74" dur="1" fill="hold">
                                          <p:stCondLst>
                                            <p:cond delay="999"/>
                                          </p:stCondLst>
                                        </p:cTn>
                                        <p:tgtEl>
                                          <p:spTgt spid="19"/>
                                        </p:tgtEl>
                                        <p:attrNameLst>
                                          <p:attrName>style.visibility</p:attrName>
                                        </p:attrNameLst>
                                      </p:cBhvr>
                                      <p:to>
                                        <p:strVal val="visible"/>
                                      </p:to>
                                    </p:set>
                                  </p:childTnLst>
                                </p:cTn>
                              </p:par>
                            </p:childTnLst>
                          </p:cTn>
                        </p:par>
                        <p:par>
                          <p:cTn id="75" fill="hold">
                            <p:stCondLst>
                              <p:cond delay="14500"/>
                            </p:stCondLst>
                            <p:childTnLst>
                              <p:par>
                                <p:cTn id="76" presetID="1" presetClass="entr" presetSubtype="0" fill="hold" grpId="0" nodeType="afterEffect">
                                  <p:stCondLst>
                                    <p:cond delay="0"/>
                                  </p:stCondLst>
                                  <p:childTnLst>
                                    <p:set>
                                      <p:cBhvr>
                                        <p:cTn id="77" dur="1" fill="hold">
                                          <p:stCondLst>
                                            <p:cond delay="999"/>
                                          </p:stCondLst>
                                        </p:cTn>
                                        <p:tgtEl>
                                          <p:spTgt spid="20"/>
                                        </p:tgtEl>
                                        <p:attrNameLst>
                                          <p:attrName>style.visibility</p:attrName>
                                        </p:attrNameLst>
                                      </p:cBhvr>
                                      <p:to>
                                        <p:strVal val="visible"/>
                                      </p:to>
                                    </p:set>
                                  </p:childTnLst>
                                </p:cTn>
                              </p:par>
                            </p:childTnLst>
                          </p:cTn>
                        </p:par>
                        <p:par>
                          <p:cTn id="78" fill="hold">
                            <p:stCondLst>
                              <p:cond delay="15500"/>
                            </p:stCondLst>
                            <p:childTnLst>
                              <p:par>
                                <p:cTn id="79" presetID="1" presetClass="entr" presetSubtype="0" fill="hold" grpId="0" nodeType="afterEffect">
                                  <p:stCondLst>
                                    <p:cond delay="0"/>
                                  </p:stCondLst>
                                  <p:childTnLst>
                                    <p:set>
                                      <p:cBhvr>
                                        <p:cTn id="80" dur="1" fill="hold">
                                          <p:stCondLst>
                                            <p:cond delay="999"/>
                                          </p:stCondLst>
                                        </p:cTn>
                                        <p:tgtEl>
                                          <p:spTgt spid="21"/>
                                        </p:tgtEl>
                                        <p:attrNameLst>
                                          <p:attrName>style.visibility</p:attrName>
                                        </p:attrNameLst>
                                      </p:cBhvr>
                                      <p:to>
                                        <p:strVal val="visible"/>
                                      </p:to>
                                    </p:set>
                                  </p:childTnLst>
                                </p:cTn>
                              </p:par>
                            </p:childTnLst>
                          </p:cTn>
                        </p:par>
                        <p:par>
                          <p:cTn id="81" fill="hold">
                            <p:stCondLst>
                              <p:cond delay="16500"/>
                            </p:stCondLst>
                            <p:childTnLst>
                              <p:par>
                                <p:cTn id="82" presetID="1" presetClass="entr" presetSubtype="0" fill="hold" grpId="0" nodeType="afterEffect">
                                  <p:stCondLst>
                                    <p:cond delay="0"/>
                                  </p:stCondLst>
                                  <p:childTnLst>
                                    <p:set>
                                      <p:cBhvr>
                                        <p:cTn id="83" dur="1" fill="hold">
                                          <p:stCondLst>
                                            <p:cond delay="999"/>
                                          </p:stCondLst>
                                        </p:cTn>
                                        <p:tgtEl>
                                          <p:spTgt spid="22"/>
                                        </p:tgtEl>
                                        <p:attrNameLst>
                                          <p:attrName>style.visibility</p:attrName>
                                        </p:attrNameLst>
                                      </p:cBhvr>
                                      <p:to>
                                        <p:strVal val="visible"/>
                                      </p:to>
                                    </p:set>
                                  </p:childTnLst>
                                </p:cTn>
                              </p:par>
                            </p:childTnLst>
                          </p:cTn>
                        </p:par>
                        <p:par>
                          <p:cTn id="84" fill="hold">
                            <p:stCondLst>
                              <p:cond delay="17500"/>
                            </p:stCondLst>
                            <p:childTnLst>
                              <p:par>
                                <p:cTn id="85" presetID="1" presetClass="entr" presetSubtype="0" fill="hold" grpId="0" nodeType="afterEffect">
                                  <p:stCondLst>
                                    <p:cond delay="0"/>
                                  </p:stCondLst>
                                  <p:childTnLst>
                                    <p:set>
                                      <p:cBhvr>
                                        <p:cTn id="86" dur="1" fill="hold">
                                          <p:stCondLst>
                                            <p:cond delay="999"/>
                                          </p:stCondLst>
                                        </p:cTn>
                                        <p:tgtEl>
                                          <p:spTgt spid="23"/>
                                        </p:tgtEl>
                                        <p:attrNameLst>
                                          <p:attrName>style.visibility</p:attrName>
                                        </p:attrNameLst>
                                      </p:cBhvr>
                                      <p:to>
                                        <p:strVal val="visible"/>
                                      </p:to>
                                    </p:set>
                                  </p:childTnLst>
                                </p:cTn>
                              </p:par>
                            </p:childTnLst>
                          </p:cTn>
                        </p:par>
                        <p:par>
                          <p:cTn id="87" fill="hold">
                            <p:stCondLst>
                              <p:cond delay="18500"/>
                            </p:stCondLst>
                            <p:childTnLst>
                              <p:par>
                                <p:cTn id="88" presetID="1" presetClass="entr" presetSubtype="0" fill="hold" grpId="0" nodeType="afterEffect">
                                  <p:stCondLst>
                                    <p:cond delay="0"/>
                                  </p:stCondLst>
                                  <p:childTnLst>
                                    <p:set>
                                      <p:cBhvr>
                                        <p:cTn id="89" dur="1" fill="hold">
                                          <p:stCondLst>
                                            <p:cond delay="999"/>
                                          </p:stCondLst>
                                        </p:cTn>
                                        <p:tgtEl>
                                          <p:spTgt spid="24"/>
                                        </p:tgtEl>
                                        <p:attrNameLst>
                                          <p:attrName>style.visibility</p:attrName>
                                        </p:attrNameLst>
                                      </p:cBhvr>
                                      <p:to>
                                        <p:strVal val="visible"/>
                                      </p:to>
                                    </p:set>
                                  </p:childTnLst>
                                </p:cTn>
                              </p:par>
                            </p:childTnLst>
                          </p:cTn>
                        </p:par>
                        <p:par>
                          <p:cTn id="90" fill="hold">
                            <p:stCondLst>
                              <p:cond delay="19500"/>
                            </p:stCondLst>
                            <p:childTnLst>
                              <p:par>
                                <p:cTn id="91" presetID="1" presetClass="entr" presetSubtype="0" fill="hold" grpId="0" nodeType="afterEffect">
                                  <p:stCondLst>
                                    <p:cond delay="0"/>
                                  </p:stCondLst>
                                  <p:childTnLst>
                                    <p:set>
                                      <p:cBhvr>
                                        <p:cTn id="92" dur="1" fill="hold">
                                          <p:stCondLst>
                                            <p:cond delay="999"/>
                                          </p:stCondLst>
                                        </p:cTn>
                                        <p:tgtEl>
                                          <p:spTgt spid="25"/>
                                        </p:tgtEl>
                                        <p:attrNameLst>
                                          <p:attrName>style.visibility</p:attrName>
                                        </p:attrNameLst>
                                      </p:cBhvr>
                                      <p:to>
                                        <p:strVal val="visible"/>
                                      </p:to>
                                    </p:set>
                                  </p:childTnLst>
                                </p:cTn>
                              </p:par>
                            </p:childTnLst>
                          </p:cTn>
                        </p:par>
                        <p:par>
                          <p:cTn id="93" fill="hold">
                            <p:stCondLst>
                              <p:cond delay="20500"/>
                            </p:stCondLst>
                            <p:childTnLst>
                              <p:par>
                                <p:cTn id="94" presetID="1" presetClass="entr" presetSubtype="0" fill="hold" grpId="0" nodeType="afterEffect">
                                  <p:stCondLst>
                                    <p:cond delay="0"/>
                                  </p:stCondLst>
                                  <p:childTnLst>
                                    <p:set>
                                      <p:cBhvr>
                                        <p:cTn id="95" dur="1" fill="hold">
                                          <p:stCondLst>
                                            <p:cond delay="999"/>
                                          </p:stCondLst>
                                        </p:cTn>
                                        <p:tgtEl>
                                          <p:spTgt spid="26"/>
                                        </p:tgtEl>
                                        <p:attrNameLst>
                                          <p:attrName>style.visibility</p:attrName>
                                        </p:attrNameLst>
                                      </p:cBhvr>
                                      <p:to>
                                        <p:strVal val="visible"/>
                                      </p:to>
                                    </p:set>
                                  </p:childTnLst>
                                </p:cTn>
                              </p:par>
                            </p:childTnLst>
                          </p:cTn>
                        </p:par>
                        <p:par>
                          <p:cTn id="96" fill="hold">
                            <p:stCondLst>
                              <p:cond delay="21500"/>
                            </p:stCondLst>
                            <p:childTnLst>
                              <p:par>
                                <p:cTn id="97" presetID="1" presetClass="entr" presetSubtype="0" fill="hold" grpId="0" nodeType="afterEffect">
                                  <p:stCondLst>
                                    <p:cond delay="0"/>
                                  </p:stCondLst>
                                  <p:childTnLst>
                                    <p:set>
                                      <p:cBhvr>
                                        <p:cTn id="98" dur="1" fill="hold">
                                          <p:stCondLst>
                                            <p:cond delay="999"/>
                                          </p:stCondLst>
                                        </p:cTn>
                                        <p:tgtEl>
                                          <p:spTgt spid="27"/>
                                        </p:tgtEl>
                                        <p:attrNameLst>
                                          <p:attrName>style.visibility</p:attrName>
                                        </p:attrNameLst>
                                      </p:cBhvr>
                                      <p:to>
                                        <p:strVal val="visible"/>
                                      </p:to>
                                    </p:set>
                                  </p:childTnLst>
                                </p:cTn>
                              </p:par>
                            </p:childTnLst>
                          </p:cTn>
                        </p:par>
                        <p:par>
                          <p:cTn id="99" fill="hold">
                            <p:stCondLst>
                              <p:cond delay="22500"/>
                            </p:stCondLst>
                            <p:childTnLst>
                              <p:par>
                                <p:cTn id="100" presetID="1" presetClass="entr" presetSubtype="0" fill="hold" grpId="0" nodeType="afterEffect">
                                  <p:stCondLst>
                                    <p:cond delay="0"/>
                                  </p:stCondLst>
                                  <p:childTnLst>
                                    <p:set>
                                      <p:cBhvr>
                                        <p:cTn id="101" dur="1" fill="hold">
                                          <p:stCondLst>
                                            <p:cond delay="999"/>
                                          </p:stCondLst>
                                        </p:cTn>
                                        <p:tgtEl>
                                          <p:spTgt spid="28"/>
                                        </p:tgtEl>
                                        <p:attrNameLst>
                                          <p:attrName>style.visibility</p:attrName>
                                        </p:attrNameLst>
                                      </p:cBhvr>
                                      <p:to>
                                        <p:strVal val="visible"/>
                                      </p:to>
                                    </p:set>
                                  </p:childTnLst>
                                </p:cTn>
                              </p:par>
                            </p:childTnLst>
                          </p:cTn>
                        </p:par>
                        <p:par>
                          <p:cTn id="102" fill="hold">
                            <p:stCondLst>
                              <p:cond delay="23500"/>
                            </p:stCondLst>
                            <p:childTnLst>
                              <p:par>
                                <p:cTn id="103" presetID="1" presetClass="entr" presetSubtype="0" fill="hold" grpId="0" nodeType="afterEffect">
                                  <p:stCondLst>
                                    <p:cond delay="0"/>
                                  </p:stCondLst>
                                  <p:childTnLst>
                                    <p:set>
                                      <p:cBhvr>
                                        <p:cTn id="104" dur="1" fill="hold">
                                          <p:stCondLst>
                                            <p:cond delay="999"/>
                                          </p:stCondLst>
                                        </p:cTn>
                                        <p:tgtEl>
                                          <p:spTgt spid="29"/>
                                        </p:tgtEl>
                                        <p:attrNameLst>
                                          <p:attrName>style.visibility</p:attrName>
                                        </p:attrNameLst>
                                      </p:cBhvr>
                                      <p:to>
                                        <p:strVal val="visible"/>
                                      </p:to>
                                    </p:set>
                                  </p:childTnLst>
                                </p:cTn>
                              </p:par>
                            </p:childTnLst>
                          </p:cTn>
                        </p:par>
                        <p:par>
                          <p:cTn id="105" fill="hold">
                            <p:stCondLst>
                              <p:cond delay="24500"/>
                            </p:stCondLst>
                            <p:childTnLst>
                              <p:par>
                                <p:cTn id="106" presetID="1" presetClass="entr" presetSubtype="0" fill="hold" grpId="0" nodeType="afterEffect">
                                  <p:stCondLst>
                                    <p:cond delay="0"/>
                                  </p:stCondLst>
                                  <p:childTnLst>
                                    <p:set>
                                      <p:cBhvr>
                                        <p:cTn id="107" dur="1" fill="hold">
                                          <p:stCondLst>
                                            <p:cond delay="999"/>
                                          </p:stCondLst>
                                        </p:cTn>
                                        <p:tgtEl>
                                          <p:spTgt spid="30"/>
                                        </p:tgtEl>
                                        <p:attrNameLst>
                                          <p:attrName>style.visibility</p:attrName>
                                        </p:attrNameLst>
                                      </p:cBhvr>
                                      <p:to>
                                        <p:strVal val="visible"/>
                                      </p:to>
                                    </p:set>
                                  </p:childTnLst>
                                </p:cTn>
                              </p:par>
                            </p:childTnLst>
                          </p:cTn>
                        </p:par>
                        <p:par>
                          <p:cTn id="108" fill="hold">
                            <p:stCondLst>
                              <p:cond delay="25500"/>
                            </p:stCondLst>
                            <p:childTnLst>
                              <p:par>
                                <p:cTn id="109" presetID="1" presetClass="entr" presetSubtype="0" fill="hold" grpId="0" nodeType="afterEffect">
                                  <p:stCondLst>
                                    <p:cond delay="0"/>
                                  </p:stCondLst>
                                  <p:childTnLst>
                                    <p:set>
                                      <p:cBhvr>
                                        <p:cTn id="110" dur="1" fill="hold">
                                          <p:stCondLst>
                                            <p:cond delay="999"/>
                                          </p:stCondLst>
                                        </p:cTn>
                                        <p:tgtEl>
                                          <p:spTgt spid="31"/>
                                        </p:tgtEl>
                                        <p:attrNameLst>
                                          <p:attrName>style.visibility</p:attrName>
                                        </p:attrNameLst>
                                      </p:cBhvr>
                                      <p:to>
                                        <p:strVal val="visible"/>
                                      </p:to>
                                    </p:set>
                                  </p:childTnLst>
                                </p:cTn>
                              </p:par>
                            </p:childTnLst>
                          </p:cTn>
                        </p:par>
                        <p:par>
                          <p:cTn id="111" fill="hold">
                            <p:stCondLst>
                              <p:cond delay="26500"/>
                            </p:stCondLst>
                            <p:childTnLst>
                              <p:par>
                                <p:cTn id="112" presetID="1" presetClass="entr" presetSubtype="0" fill="hold" grpId="0" nodeType="afterEffect">
                                  <p:stCondLst>
                                    <p:cond delay="0"/>
                                  </p:stCondLst>
                                  <p:childTnLst>
                                    <p:set>
                                      <p:cBhvr>
                                        <p:cTn id="113" dur="1" fill="hold">
                                          <p:stCondLst>
                                            <p:cond delay="999"/>
                                          </p:stCondLst>
                                        </p:cTn>
                                        <p:tgtEl>
                                          <p:spTgt spid="32"/>
                                        </p:tgtEl>
                                        <p:attrNameLst>
                                          <p:attrName>style.visibility</p:attrName>
                                        </p:attrNameLst>
                                      </p:cBhvr>
                                      <p:to>
                                        <p:strVal val="visible"/>
                                      </p:to>
                                    </p:set>
                                  </p:childTnLst>
                                </p:cTn>
                              </p:par>
                            </p:childTnLst>
                          </p:cTn>
                        </p:par>
                        <p:par>
                          <p:cTn id="114" fill="hold">
                            <p:stCondLst>
                              <p:cond delay="27500"/>
                            </p:stCondLst>
                            <p:childTnLst>
                              <p:par>
                                <p:cTn id="115" presetID="1" presetClass="entr" presetSubtype="0" fill="hold" grpId="0" nodeType="afterEffect">
                                  <p:stCondLst>
                                    <p:cond delay="0"/>
                                  </p:stCondLst>
                                  <p:childTnLst>
                                    <p:set>
                                      <p:cBhvr>
                                        <p:cTn id="116" dur="1" fill="hold">
                                          <p:stCondLst>
                                            <p:cond delay="999"/>
                                          </p:stCondLst>
                                        </p:cTn>
                                        <p:tgtEl>
                                          <p:spTgt spid="33"/>
                                        </p:tgtEl>
                                        <p:attrNameLst>
                                          <p:attrName>style.visibility</p:attrName>
                                        </p:attrNameLst>
                                      </p:cBhvr>
                                      <p:to>
                                        <p:strVal val="visible"/>
                                      </p:to>
                                    </p:set>
                                  </p:childTnLst>
                                </p:cTn>
                              </p:par>
                            </p:childTnLst>
                          </p:cTn>
                        </p:par>
                        <p:par>
                          <p:cTn id="117" fill="hold">
                            <p:stCondLst>
                              <p:cond delay="28500"/>
                            </p:stCondLst>
                            <p:childTnLst>
                              <p:par>
                                <p:cTn id="118" presetID="1" presetClass="entr" presetSubtype="0" fill="hold" grpId="0" nodeType="afterEffect">
                                  <p:stCondLst>
                                    <p:cond delay="0"/>
                                  </p:stCondLst>
                                  <p:childTnLst>
                                    <p:set>
                                      <p:cBhvr>
                                        <p:cTn id="119" dur="1" fill="hold">
                                          <p:stCondLst>
                                            <p:cond delay="999"/>
                                          </p:stCondLst>
                                        </p:cTn>
                                        <p:tgtEl>
                                          <p:spTgt spid="34"/>
                                        </p:tgtEl>
                                        <p:attrNameLst>
                                          <p:attrName>style.visibility</p:attrName>
                                        </p:attrNameLst>
                                      </p:cBhvr>
                                      <p:to>
                                        <p:strVal val="visible"/>
                                      </p:to>
                                    </p:set>
                                  </p:childTnLst>
                                </p:cTn>
                              </p:par>
                            </p:childTnLst>
                          </p:cTn>
                        </p:par>
                        <p:par>
                          <p:cTn id="120" fill="hold">
                            <p:stCondLst>
                              <p:cond delay="29500"/>
                            </p:stCondLst>
                            <p:childTnLst>
                              <p:par>
                                <p:cTn id="121" presetID="1" presetClass="entr" presetSubtype="0" fill="hold" grpId="0" nodeType="afterEffect">
                                  <p:stCondLst>
                                    <p:cond delay="0"/>
                                  </p:stCondLst>
                                  <p:childTnLst>
                                    <p:set>
                                      <p:cBhvr>
                                        <p:cTn id="122" dur="1" fill="hold">
                                          <p:stCondLst>
                                            <p:cond delay="999"/>
                                          </p:stCondLst>
                                        </p:cTn>
                                        <p:tgtEl>
                                          <p:spTgt spid="35"/>
                                        </p:tgtEl>
                                        <p:attrNameLst>
                                          <p:attrName>style.visibility</p:attrName>
                                        </p:attrNameLst>
                                      </p:cBhvr>
                                      <p:to>
                                        <p:strVal val="visible"/>
                                      </p:to>
                                    </p:set>
                                  </p:childTnLst>
                                </p:cTn>
                              </p:par>
                            </p:childTnLst>
                          </p:cTn>
                        </p:par>
                        <p:par>
                          <p:cTn id="123" fill="hold">
                            <p:stCondLst>
                              <p:cond delay="30500"/>
                            </p:stCondLst>
                            <p:childTnLst>
                              <p:par>
                                <p:cTn id="124" presetID="1" presetClass="entr" presetSubtype="0" fill="hold" grpId="0" nodeType="afterEffect">
                                  <p:stCondLst>
                                    <p:cond delay="0"/>
                                  </p:stCondLst>
                                  <p:childTnLst>
                                    <p:set>
                                      <p:cBhvr>
                                        <p:cTn id="125" dur="1" fill="hold">
                                          <p:stCondLst>
                                            <p:cond delay="999"/>
                                          </p:stCondLst>
                                        </p:cTn>
                                        <p:tgtEl>
                                          <p:spTgt spid="36"/>
                                        </p:tgtEl>
                                        <p:attrNameLst>
                                          <p:attrName>style.visibility</p:attrName>
                                        </p:attrNameLst>
                                      </p:cBhvr>
                                      <p:to>
                                        <p:strVal val="visible"/>
                                      </p:to>
                                    </p:set>
                                  </p:childTnLst>
                                </p:cTn>
                              </p:par>
                            </p:childTnLst>
                          </p:cTn>
                        </p:par>
                        <p:par>
                          <p:cTn id="126" fill="hold">
                            <p:stCondLst>
                              <p:cond delay="31500"/>
                            </p:stCondLst>
                            <p:childTnLst>
                              <p:par>
                                <p:cTn id="127" presetID="1" presetClass="entr" presetSubtype="0" fill="hold" grpId="0" nodeType="afterEffect">
                                  <p:stCondLst>
                                    <p:cond delay="0"/>
                                  </p:stCondLst>
                                  <p:childTnLst>
                                    <p:set>
                                      <p:cBhvr>
                                        <p:cTn id="128" dur="1" fill="hold">
                                          <p:stCondLst>
                                            <p:cond delay="999"/>
                                          </p:stCondLst>
                                        </p:cTn>
                                        <p:tgtEl>
                                          <p:spTgt spid="37"/>
                                        </p:tgtEl>
                                        <p:attrNameLst>
                                          <p:attrName>style.visibility</p:attrName>
                                        </p:attrNameLst>
                                      </p:cBhvr>
                                      <p:to>
                                        <p:strVal val="visible"/>
                                      </p:to>
                                    </p:set>
                                  </p:childTnLst>
                                </p:cTn>
                              </p:par>
                            </p:childTnLst>
                          </p:cTn>
                        </p:par>
                        <p:par>
                          <p:cTn id="129" fill="hold">
                            <p:stCondLst>
                              <p:cond delay="32500"/>
                            </p:stCondLst>
                            <p:childTnLst>
                              <p:par>
                                <p:cTn id="130" presetID="1" presetClass="entr" presetSubtype="0" fill="hold" grpId="0" nodeType="afterEffect">
                                  <p:stCondLst>
                                    <p:cond delay="0"/>
                                  </p:stCondLst>
                                  <p:childTnLst>
                                    <p:set>
                                      <p:cBhvr>
                                        <p:cTn id="131" dur="1" fill="hold">
                                          <p:stCondLst>
                                            <p:cond delay="999"/>
                                          </p:stCondLst>
                                        </p:cTn>
                                        <p:tgtEl>
                                          <p:spTgt spid="38"/>
                                        </p:tgtEl>
                                        <p:attrNameLst>
                                          <p:attrName>style.visibility</p:attrName>
                                        </p:attrNameLst>
                                      </p:cBhvr>
                                      <p:to>
                                        <p:strVal val="visible"/>
                                      </p:to>
                                    </p:set>
                                  </p:childTnLst>
                                </p:cTn>
                              </p:par>
                            </p:childTnLst>
                          </p:cTn>
                        </p:par>
                        <p:par>
                          <p:cTn id="132" fill="hold">
                            <p:stCondLst>
                              <p:cond delay="33500"/>
                            </p:stCondLst>
                            <p:childTnLst>
                              <p:par>
                                <p:cTn id="133" presetID="1" presetClass="entr" presetSubtype="0" fill="hold" grpId="0" nodeType="afterEffect">
                                  <p:stCondLst>
                                    <p:cond delay="0"/>
                                  </p:stCondLst>
                                  <p:childTnLst>
                                    <p:set>
                                      <p:cBhvr>
                                        <p:cTn id="134" dur="1" fill="hold">
                                          <p:stCondLst>
                                            <p:cond delay="999"/>
                                          </p:stCondLst>
                                        </p:cTn>
                                        <p:tgtEl>
                                          <p:spTgt spid="39"/>
                                        </p:tgtEl>
                                        <p:attrNameLst>
                                          <p:attrName>style.visibility</p:attrName>
                                        </p:attrNameLst>
                                      </p:cBhvr>
                                      <p:to>
                                        <p:strVal val="visible"/>
                                      </p:to>
                                    </p:set>
                                  </p:childTnLst>
                                </p:cTn>
                              </p:par>
                            </p:childTnLst>
                          </p:cTn>
                        </p:par>
                        <p:par>
                          <p:cTn id="135" fill="hold">
                            <p:stCondLst>
                              <p:cond delay="34500"/>
                            </p:stCondLst>
                            <p:childTnLst>
                              <p:par>
                                <p:cTn id="136" presetID="1" presetClass="entr" presetSubtype="0" fill="hold" grpId="0" nodeType="afterEffect">
                                  <p:stCondLst>
                                    <p:cond delay="0"/>
                                  </p:stCondLst>
                                  <p:childTnLst>
                                    <p:set>
                                      <p:cBhvr>
                                        <p:cTn id="137" dur="1" fill="hold">
                                          <p:stCondLst>
                                            <p:cond delay="999"/>
                                          </p:stCondLst>
                                        </p:cTn>
                                        <p:tgtEl>
                                          <p:spTgt spid="40"/>
                                        </p:tgtEl>
                                        <p:attrNameLst>
                                          <p:attrName>style.visibility</p:attrName>
                                        </p:attrNameLst>
                                      </p:cBhvr>
                                      <p:to>
                                        <p:strVal val="visible"/>
                                      </p:to>
                                    </p:set>
                                  </p:childTnLst>
                                </p:cTn>
                              </p:par>
                            </p:childTnLst>
                          </p:cTn>
                        </p:par>
                        <p:par>
                          <p:cTn id="138" fill="hold">
                            <p:stCondLst>
                              <p:cond delay="35500"/>
                            </p:stCondLst>
                            <p:childTnLst>
                              <p:par>
                                <p:cTn id="139" presetID="1" presetClass="entr" presetSubtype="0" fill="hold" grpId="0" nodeType="afterEffect">
                                  <p:stCondLst>
                                    <p:cond delay="0"/>
                                  </p:stCondLst>
                                  <p:childTnLst>
                                    <p:set>
                                      <p:cBhvr>
                                        <p:cTn id="140" dur="1" fill="hold">
                                          <p:stCondLst>
                                            <p:cond delay="999"/>
                                          </p:stCondLst>
                                        </p:cTn>
                                        <p:tgtEl>
                                          <p:spTgt spid="41"/>
                                        </p:tgtEl>
                                        <p:attrNameLst>
                                          <p:attrName>style.visibility</p:attrName>
                                        </p:attrNameLst>
                                      </p:cBhvr>
                                      <p:to>
                                        <p:strVal val="visible"/>
                                      </p:to>
                                    </p:set>
                                  </p:childTnLst>
                                </p:cTn>
                              </p:par>
                            </p:childTnLst>
                          </p:cTn>
                        </p:par>
                        <p:par>
                          <p:cTn id="141" fill="hold">
                            <p:stCondLst>
                              <p:cond delay="36500"/>
                            </p:stCondLst>
                            <p:childTnLst>
                              <p:par>
                                <p:cTn id="142" presetID="1" presetClass="entr" presetSubtype="0" fill="hold" grpId="0" nodeType="afterEffect">
                                  <p:stCondLst>
                                    <p:cond delay="0"/>
                                  </p:stCondLst>
                                  <p:childTnLst>
                                    <p:set>
                                      <p:cBhvr>
                                        <p:cTn id="143" dur="1" fill="hold">
                                          <p:stCondLst>
                                            <p:cond delay="999"/>
                                          </p:stCondLst>
                                        </p:cTn>
                                        <p:tgtEl>
                                          <p:spTgt spid="42"/>
                                        </p:tgtEl>
                                        <p:attrNameLst>
                                          <p:attrName>style.visibility</p:attrName>
                                        </p:attrNameLst>
                                      </p:cBhvr>
                                      <p:to>
                                        <p:strVal val="visible"/>
                                      </p:to>
                                    </p:set>
                                  </p:childTnLst>
                                </p:cTn>
                              </p:par>
                            </p:childTnLst>
                          </p:cTn>
                        </p:par>
                        <p:par>
                          <p:cTn id="144" fill="hold">
                            <p:stCondLst>
                              <p:cond delay="37500"/>
                            </p:stCondLst>
                            <p:childTnLst>
                              <p:par>
                                <p:cTn id="145" presetID="1" presetClass="entr" presetSubtype="0" fill="hold" grpId="0" nodeType="afterEffect">
                                  <p:stCondLst>
                                    <p:cond delay="0"/>
                                  </p:stCondLst>
                                  <p:childTnLst>
                                    <p:set>
                                      <p:cBhvr>
                                        <p:cTn id="146" dur="1" fill="hold">
                                          <p:stCondLst>
                                            <p:cond delay="999"/>
                                          </p:stCondLst>
                                        </p:cTn>
                                        <p:tgtEl>
                                          <p:spTgt spid="43"/>
                                        </p:tgtEl>
                                        <p:attrNameLst>
                                          <p:attrName>style.visibility</p:attrName>
                                        </p:attrNameLst>
                                      </p:cBhvr>
                                      <p:to>
                                        <p:strVal val="visible"/>
                                      </p:to>
                                    </p:set>
                                  </p:childTnLst>
                                </p:cTn>
                              </p:par>
                            </p:childTnLst>
                          </p:cTn>
                        </p:par>
                        <p:par>
                          <p:cTn id="147" fill="hold">
                            <p:stCondLst>
                              <p:cond delay="38500"/>
                            </p:stCondLst>
                            <p:childTnLst>
                              <p:par>
                                <p:cTn id="148" presetID="1" presetClass="entr" presetSubtype="0" fill="hold" grpId="0" nodeType="afterEffect">
                                  <p:stCondLst>
                                    <p:cond delay="0"/>
                                  </p:stCondLst>
                                  <p:childTnLst>
                                    <p:set>
                                      <p:cBhvr>
                                        <p:cTn id="149" dur="1" fill="hold">
                                          <p:stCondLst>
                                            <p:cond delay="999"/>
                                          </p:stCondLst>
                                        </p:cTn>
                                        <p:tgtEl>
                                          <p:spTgt spid="44"/>
                                        </p:tgtEl>
                                        <p:attrNameLst>
                                          <p:attrName>style.visibility</p:attrName>
                                        </p:attrNameLst>
                                      </p:cBhvr>
                                      <p:to>
                                        <p:strVal val="visible"/>
                                      </p:to>
                                    </p:set>
                                  </p:childTnLst>
                                </p:cTn>
                              </p:par>
                            </p:childTnLst>
                          </p:cTn>
                        </p:par>
                        <p:par>
                          <p:cTn id="150" fill="hold">
                            <p:stCondLst>
                              <p:cond delay="39500"/>
                            </p:stCondLst>
                            <p:childTnLst>
                              <p:par>
                                <p:cTn id="151" presetID="1" presetClass="entr" presetSubtype="0" fill="hold" grpId="0" nodeType="afterEffect">
                                  <p:stCondLst>
                                    <p:cond delay="0"/>
                                  </p:stCondLst>
                                  <p:childTnLst>
                                    <p:set>
                                      <p:cBhvr>
                                        <p:cTn id="152" dur="1" fill="hold">
                                          <p:stCondLst>
                                            <p:cond delay="999"/>
                                          </p:stCondLst>
                                        </p:cTn>
                                        <p:tgtEl>
                                          <p:spTgt spid="45"/>
                                        </p:tgtEl>
                                        <p:attrNameLst>
                                          <p:attrName>style.visibility</p:attrName>
                                        </p:attrNameLst>
                                      </p:cBhvr>
                                      <p:to>
                                        <p:strVal val="visible"/>
                                      </p:to>
                                    </p:set>
                                  </p:childTnLst>
                                </p:cTn>
                              </p:par>
                            </p:childTnLst>
                          </p:cTn>
                        </p:par>
                        <p:par>
                          <p:cTn id="153" fill="hold">
                            <p:stCondLst>
                              <p:cond delay="40500"/>
                            </p:stCondLst>
                            <p:childTnLst>
                              <p:par>
                                <p:cTn id="154" presetID="1" presetClass="entr" presetSubtype="0" fill="hold" grpId="0" nodeType="afterEffect">
                                  <p:stCondLst>
                                    <p:cond delay="0"/>
                                  </p:stCondLst>
                                  <p:childTnLst>
                                    <p:set>
                                      <p:cBhvr>
                                        <p:cTn id="155" dur="1" fill="hold">
                                          <p:stCondLst>
                                            <p:cond delay="999"/>
                                          </p:stCondLst>
                                        </p:cTn>
                                        <p:tgtEl>
                                          <p:spTgt spid="46"/>
                                        </p:tgtEl>
                                        <p:attrNameLst>
                                          <p:attrName>style.visibility</p:attrName>
                                        </p:attrNameLst>
                                      </p:cBhvr>
                                      <p:to>
                                        <p:strVal val="visible"/>
                                      </p:to>
                                    </p:set>
                                  </p:childTnLst>
                                </p:cTn>
                              </p:par>
                            </p:childTnLst>
                          </p:cTn>
                        </p:par>
                        <p:par>
                          <p:cTn id="156" fill="hold">
                            <p:stCondLst>
                              <p:cond delay="41500"/>
                            </p:stCondLst>
                            <p:childTnLst>
                              <p:par>
                                <p:cTn id="157" presetID="1" presetClass="entr" presetSubtype="0" fill="hold" grpId="0" nodeType="afterEffect">
                                  <p:stCondLst>
                                    <p:cond delay="0"/>
                                  </p:stCondLst>
                                  <p:childTnLst>
                                    <p:set>
                                      <p:cBhvr>
                                        <p:cTn id="158" dur="1" fill="hold">
                                          <p:stCondLst>
                                            <p:cond delay="999"/>
                                          </p:stCondLst>
                                        </p:cTn>
                                        <p:tgtEl>
                                          <p:spTgt spid="47"/>
                                        </p:tgtEl>
                                        <p:attrNameLst>
                                          <p:attrName>style.visibility</p:attrName>
                                        </p:attrNameLst>
                                      </p:cBhvr>
                                      <p:to>
                                        <p:strVal val="visible"/>
                                      </p:to>
                                    </p:set>
                                  </p:childTnLst>
                                </p:cTn>
                              </p:par>
                            </p:childTnLst>
                          </p:cTn>
                        </p:par>
                        <p:par>
                          <p:cTn id="159" fill="hold">
                            <p:stCondLst>
                              <p:cond delay="42500"/>
                            </p:stCondLst>
                            <p:childTnLst>
                              <p:par>
                                <p:cTn id="160" presetID="1" presetClass="entr" presetSubtype="0" fill="hold" grpId="0" nodeType="afterEffect">
                                  <p:stCondLst>
                                    <p:cond delay="0"/>
                                  </p:stCondLst>
                                  <p:childTnLst>
                                    <p:set>
                                      <p:cBhvr>
                                        <p:cTn id="161" dur="1" fill="hold">
                                          <p:stCondLst>
                                            <p:cond delay="999"/>
                                          </p:stCondLst>
                                        </p:cTn>
                                        <p:tgtEl>
                                          <p:spTgt spid="48"/>
                                        </p:tgtEl>
                                        <p:attrNameLst>
                                          <p:attrName>style.visibility</p:attrName>
                                        </p:attrNameLst>
                                      </p:cBhvr>
                                      <p:to>
                                        <p:strVal val="visible"/>
                                      </p:to>
                                    </p:set>
                                  </p:childTnLst>
                                </p:cTn>
                              </p:par>
                            </p:childTnLst>
                          </p:cTn>
                        </p:par>
                        <p:par>
                          <p:cTn id="162" fill="hold">
                            <p:stCondLst>
                              <p:cond delay="43500"/>
                            </p:stCondLst>
                            <p:childTnLst>
                              <p:par>
                                <p:cTn id="163" presetID="1" presetClass="entr" presetSubtype="0" fill="hold" grpId="0" nodeType="afterEffect">
                                  <p:stCondLst>
                                    <p:cond delay="0"/>
                                  </p:stCondLst>
                                  <p:childTnLst>
                                    <p:set>
                                      <p:cBhvr>
                                        <p:cTn id="164" dur="1" fill="hold">
                                          <p:stCondLst>
                                            <p:cond delay="999"/>
                                          </p:stCondLst>
                                        </p:cTn>
                                        <p:tgtEl>
                                          <p:spTgt spid="49"/>
                                        </p:tgtEl>
                                        <p:attrNameLst>
                                          <p:attrName>style.visibility</p:attrName>
                                        </p:attrNameLst>
                                      </p:cBhvr>
                                      <p:to>
                                        <p:strVal val="visible"/>
                                      </p:to>
                                    </p:set>
                                  </p:childTnLst>
                                </p:cTn>
                              </p:par>
                            </p:childTnLst>
                          </p:cTn>
                        </p:par>
                        <p:par>
                          <p:cTn id="165" fill="hold">
                            <p:stCondLst>
                              <p:cond delay="44500"/>
                            </p:stCondLst>
                            <p:childTnLst>
                              <p:par>
                                <p:cTn id="166" presetID="1" presetClass="entr" presetSubtype="0" fill="hold" grpId="0" nodeType="afterEffect">
                                  <p:stCondLst>
                                    <p:cond delay="0"/>
                                  </p:stCondLst>
                                  <p:childTnLst>
                                    <p:set>
                                      <p:cBhvr>
                                        <p:cTn id="167" dur="1" fill="hold">
                                          <p:stCondLst>
                                            <p:cond delay="999"/>
                                          </p:stCondLst>
                                        </p:cTn>
                                        <p:tgtEl>
                                          <p:spTgt spid="50"/>
                                        </p:tgtEl>
                                        <p:attrNameLst>
                                          <p:attrName>style.visibility</p:attrName>
                                        </p:attrNameLst>
                                      </p:cBhvr>
                                      <p:to>
                                        <p:strVal val="visible"/>
                                      </p:to>
                                    </p:set>
                                  </p:childTnLst>
                                </p:cTn>
                              </p:par>
                            </p:childTnLst>
                          </p:cTn>
                        </p:par>
                        <p:par>
                          <p:cTn id="168" fill="hold">
                            <p:stCondLst>
                              <p:cond delay="45500"/>
                            </p:stCondLst>
                            <p:childTnLst>
                              <p:par>
                                <p:cTn id="169" presetID="1" presetClass="entr" presetSubtype="0" fill="hold" grpId="0" nodeType="afterEffect">
                                  <p:stCondLst>
                                    <p:cond delay="0"/>
                                  </p:stCondLst>
                                  <p:childTnLst>
                                    <p:set>
                                      <p:cBhvr>
                                        <p:cTn id="170" dur="1" fill="hold">
                                          <p:stCondLst>
                                            <p:cond delay="999"/>
                                          </p:stCondLst>
                                        </p:cTn>
                                        <p:tgtEl>
                                          <p:spTgt spid="51"/>
                                        </p:tgtEl>
                                        <p:attrNameLst>
                                          <p:attrName>style.visibility</p:attrName>
                                        </p:attrNameLst>
                                      </p:cBhvr>
                                      <p:to>
                                        <p:strVal val="visible"/>
                                      </p:to>
                                    </p:set>
                                  </p:childTnLst>
                                </p:cTn>
                              </p:par>
                            </p:childTnLst>
                          </p:cTn>
                        </p:par>
                        <p:par>
                          <p:cTn id="171" fill="hold">
                            <p:stCondLst>
                              <p:cond delay="46500"/>
                            </p:stCondLst>
                            <p:childTnLst>
                              <p:par>
                                <p:cTn id="172" presetID="1" presetClass="entr" presetSubtype="0" fill="hold" grpId="0" nodeType="afterEffect">
                                  <p:stCondLst>
                                    <p:cond delay="0"/>
                                  </p:stCondLst>
                                  <p:childTnLst>
                                    <p:set>
                                      <p:cBhvr>
                                        <p:cTn id="173" dur="1" fill="hold">
                                          <p:stCondLst>
                                            <p:cond delay="999"/>
                                          </p:stCondLst>
                                        </p:cTn>
                                        <p:tgtEl>
                                          <p:spTgt spid="52"/>
                                        </p:tgtEl>
                                        <p:attrNameLst>
                                          <p:attrName>style.visibility</p:attrName>
                                        </p:attrNameLst>
                                      </p:cBhvr>
                                      <p:to>
                                        <p:strVal val="visible"/>
                                      </p:to>
                                    </p:set>
                                  </p:childTnLst>
                                </p:cTn>
                              </p:par>
                            </p:childTnLst>
                          </p:cTn>
                        </p:par>
                        <p:par>
                          <p:cTn id="174" fill="hold">
                            <p:stCondLst>
                              <p:cond delay="47500"/>
                            </p:stCondLst>
                            <p:childTnLst>
                              <p:par>
                                <p:cTn id="175" presetID="1" presetClass="entr" presetSubtype="0" fill="hold" grpId="0" nodeType="afterEffect">
                                  <p:stCondLst>
                                    <p:cond delay="0"/>
                                  </p:stCondLst>
                                  <p:childTnLst>
                                    <p:set>
                                      <p:cBhvr>
                                        <p:cTn id="176" dur="1" fill="hold">
                                          <p:stCondLst>
                                            <p:cond delay="999"/>
                                          </p:stCondLst>
                                        </p:cTn>
                                        <p:tgtEl>
                                          <p:spTgt spid="53"/>
                                        </p:tgtEl>
                                        <p:attrNameLst>
                                          <p:attrName>style.visibility</p:attrName>
                                        </p:attrNameLst>
                                      </p:cBhvr>
                                      <p:to>
                                        <p:strVal val="visible"/>
                                      </p:to>
                                    </p:set>
                                  </p:childTnLst>
                                </p:cTn>
                              </p:par>
                            </p:childTnLst>
                          </p:cTn>
                        </p:par>
                        <p:par>
                          <p:cTn id="177" fill="hold">
                            <p:stCondLst>
                              <p:cond delay="48500"/>
                            </p:stCondLst>
                            <p:childTnLst>
                              <p:par>
                                <p:cTn id="178" presetID="1" presetClass="entr" presetSubtype="0" fill="hold" grpId="0" nodeType="afterEffect">
                                  <p:stCondLst>
                                    <p:cond delay="0"/>
                                  </p:stCondLst>
                                  <p:childTnLst>
                                    <p:set>
                                      <p:cBhvr>
                                        <p:cTn id="179" dur="1" fill="hold">
                                          <p:stCondLst>
                                            <p:cond delay="999"/>
                                          </p:stCondLst>
                                        </p:cTn>
                                        <p:tgtEl>
                                          <p:spTgt spid="54"/>
                                        </p:tgtEl>
                                        <p:attrNameLst>
                                          <p:attrName>style.visibility</p:attrName>
                                        </p:attrNameLst>
                                      </p:cBhvr>
                                      <p:to>
                                        <p:strVal val="visible"/>
                                      </p:to>
                                    </p:set>
                                  </p:childTnLst>
                                </p:cTn>
                              </p:par>
                            </p:childTnLst>
                          </p:cTn>
                        </p:par>
                        <p:par>
                          <p:cTn id="180" fill="hold">
                            <p:stCondLst>
                              <p:cond delay="49500"/>
                            </p:stCondLst>
                            <p:childTnLst>
                              <p:par>
                                <p:cTn id="181" presetID="1" presetClass="entr" presetSubtype="0" fill="hold" grpId="0" nodeType="afterEffect">
                                  <p:stCondLst>
                                    <p:cond delay="0"/>
                                  </p:stCondLst>
                                  <p:childTnLst>
                                    <p:set>
                                      <p:cBhvr>
                                        <p:cTn id="182" dur="1" fill="hold">
                                          <p:stCondLst>
                                            <p:cond delay="999"/>
                                          </p:stCondLst>
                                        </p:cTn>
                                        <p:tgtEl>
                                          <p:spTgt spid="55"/>
                                        </p:tgtEl>
                                        <p:attrNameLst>
                                          <p:attrName>style.visibility</p:attrName>
                                        </p:attrNameLst>
                                      </p:cBhvr>
                                      <p:to>
                                        <p:strVal val="visible"/>
                                      </p:to>
                                    </p:set>
                                  </p:childTnLst>
                                </p:cTn>
                              </p:par>
                            </p:childTnLst>
                          </p:cTn>
                        </p:par>
                        <p:par>
                          <p:cTn id="183" fill="hold">
                            <p:stCondLst>
                              <p:cond delay="50500"/>
                            </p:stCondLst>
                            <p:childTnLst>
                              <p:par>
                                <p:cTn id="184" presetID="1" presetClass="entr" presetSubtype="0" fill="hold" grpId="0" nodeType="afterEffect">
                                  <p:stCondLst>
                                    <p:cond delay="0"/>
                                  </p:stCondLst>
                                  <p:childTnLst>
                                    <p:set>
                                      <p:cBhvr>
                                        <p:cTn id="185" dur="1" fill="hold">
                                          <p:stCondLst>
                                            <p:cond delay="999"/>
                                          </p:stCondLst>
                                        </p:cTn>
                                        <p:tgtEl>
                                          <p:spTgt spid="56"/>
                                        </p:tgtEl>
                                        <p:attrNameLst>
                                          <p:attrName>style.visibility</p:attrName>
                                        </p:attrNameLst>
                                      </p:cBhvr>
                                      <p:to>
                                        <p:strVal val="visible"/>
                                      </p:to>
                                    </p:set>
                                  </p:childTnLst>
                                </p:cTn>
                              </p:par>
                            </p:childTnLst>
                          </p:cTn>
                        </p:par>
                        <p:par>
                          <p:cTn id="186" fill="hold">
                            <p:stCondLst>
                              <p:cond delay="51500"/>
                            </p:stCondLst>
                            <p:childTnLst>
                              <p:par>
                                <p:cTn id="187" presetID="1" presetClass="entr" presetSubtype="0" fill="hold" grpId="0" nodeType="afterEffect">
                                  <p:stCondLst>
                                    <p:cond delay="0"/>
                                  </p:stCondLst>
                                  <p:childTnLst>
                                    <p:set>
                                      <p:cBhvr>
                                        <p:cTn id="188" dur="1" fill="hold">
                                          <p:stCondLst>
                                            <p:cond delay="999"/>
                                          </p:stCondLst>
                                        </p:cTn>
                                        <p:tgtEl>
                                          <p:spTgt spid="57"/>
                                        </p:tgtEl>
                                        <p:attrNameLst>
                                          <p:attrName>style.visibility</p:attrName>
                                        </p:attrNameLst>
                                      </p:cBhvr>
                                      <p:to>
                                        <p:strVal val="visible"/>
                                      </p:to>
                                    </p:set>
                                  </p:childTnLst>
                                </p:cTn>
                              </p:par>
                            </p:childTnLst>
                          </p:cTn>
                        </p:par>
                        <p:par>
                          <p:cTn id="189" fill="hold">
                            <p:stCondLst>
                              <p:cond delay="52500"/>
                            </p:stCondLst>
                            <p:childTnLst>
                              <p:par>
                                <p:cTn id="190" presetID="1" presetClass="entr" presetSubtype="0" fill="hold" grpId="0" nodeType="afterEffect">
                                  <p:stCondLst>
                                    <p:cond delay="0"/>
                                  </p:stCondLst>
                                  <p:childTnLst>
                                    <p:set>
                                      <p:cBhvr>
                                        <p:cTn id="191" dur="1" fill="hold">
                                          <p:stCondLst>
                                            <p:cond delay="999"/>
                                          </p:stCondLst>
                                        </p:cTn>
                                        <p:tgtEl>
                                          <p:spTgt spid="58"/>
                                        </p:tgtEl>
                                        <p:attrNameLst>
                                          <p:attrName>style.visibility</p:attrName>
                                        </p:attrNameLst>
                                      </p:cBhvr>
                                      <p:to>
                                        <p:strVal val="visible"/>
                                      </p:to>
                                    </p:set>
                                  </p:childTnLst>
                                </p:cTn>
                              </p:par>
                            </p:childTnLst>
                          </p:cTn>
                        </p:par>
                        <p:par>
                          <p:cTn id="192" fill="hold">
                            <p:stCondLst>
                              <p:cond delay="53500"/>
                            </p:stCondLst>
                            <p:childTnLst>
                              <p:par>
                                <p:cTn id="193" presetID="1" presetClass="entr" presetSubtype="0" fill="hold" grpId="0" nodeType="afterEffect">
                                  <p:stCondLst>
                                    <p:cond delay="0"/>
                                  </p:stCondLst>
                                  <p:childTnLst>
                                    <p:set>
                                      <p:cBhvr>
                                        <p:cTn id="194" dur="1" fill="hold">
                                          <p:stCondLst>
                                            <p:cond delay="999"/>
                                          </p:stCondLst>
                                        </p:cTn>
                                        <p:tgtEl>
                                          <p:spTgt spid="59"/>
                                        </p:tgtEl>
                                        <p:attrNameLst>
                                          <p:attrName>style.visibility</p:attrName>
                                        </p:attrNameLst>
                                      </p:cBhvr>
                                      <p:to>
                                        <p:strVal val="visible"/>
                                      </p:to>
                                    </p:set>
                                  </p:childTnLst>
                                </p:cTn>
                              </p:par>
                            </p:childTnLst>
                          </p:cTn>
                        </p:par>
                        <p:par>
                          <p:cTn id="195" fill="hold">
                            <p:stCondLst>
                              <p:cond delay="54500"/>
                            </p:stCondLst>
                            <p:childTnLst>
                              <p:par>
                                <p:cTn id="196" presetID="1" presetClass="entr" presetSubtype="0" fill="hold" grpId="0" nodeType="afterEffect">
                                  <p:stCondLst>
                                    <p:cond delay="0"/>
                                  </p:stCondLst>
                                  <p:childTnLst>
                                    <p:set>
                                      <p:cBhvr>
                                        <p:cTn id="197" dur="1" fill="hold">
                                          <p:stCondLst>
                                            <p:cond delay="999"/>
                                          </p:stCondLst>
                                        </p:cTn>
                                        <p:tgtEl>
                                          <p:spTgt spid="60"/>
                                        </p:tgtEl>
                                        <p:attrNameLst>
                                          <p:attrName>style.visibility</p:attrName>
                                        </p:attrNameLst>
                                      </p:cBhvr>
                                      <p:to>
                                        <p:strVal val="visible"/>
                                      </p:to>
                                    </p:set>
                                  </p:childTnLst>
                                </p:cTn>
                              </p:par>
                            </p:childTnLst>
                          </p:cTn>
                        </p:par>
                        <p:par>
                          <p:cTn id="198" fill="hold">
                            <p:stCondLst>
                              <p:cond delay="55500"/>
                            </p:stCondLst>
                            <p:childTnLst>
                              <p:par>
                                <p:cTn id="199" presetID="1" presetClass="entr" presetSubtype="0" fill="hold" grpId="0" nodeType="afterEffect">
                                  <p:stCondLst>
                                    <p:cond delay="0"/>
                                  </p:stCondLst>
                                  <p:childTnLst>
                                    <p:set>
                                      <p:cBhvr>
                                        <p:cTn id="200" dur="1" fill="hold">
                                          <p:stCondLst>
                                            <p:cond delay="999"/>
                                          </p:stCondLst>
                                        </p:cTn>
                                        <p:tgtEl>
                                          <p:spTgt spid="61"/>
                                        </p:tgtEl>
                                        <p:attrNameLst>
                                          <p:attrName>style.visibility</p:attrName>
                                        </p:attrNameLst>
                                      </p:cBhvr>
                                      <p:to>
                                        <p:strVal val="visible"/>
                                      </p:to>
                                    </p:set>
                                  </p:childTnLst>
                                </p:cTn>
                              </p:par>
                            </p:childTnLst>
                          </p:cTn>
                        </p:par>
                        <p:par>
                          <p:cTn id="201" fill="hold">
                            <p:stCondLst>
                              <p:cond delay="56500"/>
                            </p:stCondLst>
                            <p:childTnLst>
                              <p:par>
                                <p:cTn id="202" presetID="1" presetClass="entr" presetSubtype="0" fill="hold" grpId="0" nodeType="afterEffect">
                                  <p:stCondLst>
                                    <p:cond delay="0"/>
                                  </p:stCondLst>
                                  <p:childTnLst>
                                    <p:set>
                                      <p:cBhvr>
                                        <p:cTn id="203" dur="1" fill="hold">
                                          <p:stCondLst>
                                            <p:cond delay="999"/>
                                          </p:stCondLst>
                                        </p:cTn>
                                        <p:tgtEl>
                                          <p:spTgt spid="62"/>
                                        </p:tgtEl>
                                        <p:attrNameLst>
                                          <p:attrName>style.visibility</p:attrName>
                                        </p:attrNameLst>
                                      </p:cBhvr>
                                      <p:to>
                                        <p:strVal val="visible"/>
                                      </p:to>
                                    </p:set>
                                  </p:childTnLst>
                                </p:cTn>
                              </p:par>
                            </p:childTnLst>
                          </p:cTn>
                        </p:par>
                        <p:par>
                          <p:cTn id="204" fill="hold">
                            <p:stCondLst>
                              <p:cond delay="57500"/>
                            </p:stCondLst>
                            <p:childTnLst>
                              <p:par>
                                <p:cTn id="205" presetID="1" presetClass="entr" presetSubtype="0" fill="hold" grpId="0" nodeType="afterEffect">
                                  <p:stCondLst>
                                    <p:cond delay="0"/>
                                  </p:stCondLst>
                                  <p:childTnLst>
                                    <p:set>
                                      <p:cBhvr>
                                        <p:cTn id="206" dur="1" fill="hold">
                                          <p:stCondLst>
                                            <p:cond delay="999"/>
                                          </p:stCondLst>
                                        </p:cTn>
                                        <p:tgtEl>
                                          <p:spTgt spid="63"/>
                                        </p:tgtEl>
                                        <p:attrNameLst>
                                          <p:attrName>style.visibility</p:attrName>
                                        </p:attrNameLst>
                                      </p:cBhvr>
                                      <p:to>
                                        <p:strVal val="visible"/>
                                      </p:to>
                                    </p:set>
                                  </p:childTnLst>
                                </p:cTn>
                              </p:par>
                            </p:childTnLst>
                          </p:cTn>
                        </p:par>
                        <p:par>
                          <p:cTn id="207" fill="hold">
                            <p:stCondLst>
                              <p:cond delay="58500"/>
                            </p:stCondLst>
                            <p:childTnLst>
                              <p:par>
                                <p:cTn id="208" presetID="1" presetClass="entr" presetSubtype="0" fill="hold" grpId="0" nodeType="afterEffect">
                                  <p:stCondLst>
                                    <p:cond delay="0"/>
                                  </p:stCondLst>
                                  <p:childTnLst>
                                    <p:set>
                                      <p:cBhvr>
                                        <p:cTn id="209" dur="1" fill="hold">
                                          <p:stCondLst>
                                            <p:cond delay="999"/>
                                          </p:stCondLst>
                                        </p:cTn>
                                        <p:tgtEl>
                                          <p:spTgt spid="64"/>
                                        </p:tgtEl>
                                        <p:attrNameLst>
                                          <p:attrName>style.visibility</p:attrName>
                                        </p:attrNameLst>
                                      </p:cBhvr>
                                      <p:to>
                                        <p:strVal val="visible"/>
                                      </p:to>
                                    </p:set>
                                  </p:childTnLst>
                                </p:cTn>
                              </p:par>
                            </p:childTnLst>
                          </p:cTn>
                        </p:par>
                        <p:par>
                          <p:cTn id="210" fill="hold">
                            <p:stCondLst>
                              <p:cond delay="59500"/>
                            </p:stCondLst>
                            <p:childTnLst>
                              <p:par>
                                <p:cTn id="211" presetID="1" presetClass="entr" presetSubtype="0" fill="hold" grpId="0" nodeType="afterEffect">
                                  <p:stCondLst>
                                    <p:cond delay="0"/>
                                  </p:stCondLst>
                                  <p:childTnLst>
                                    <p:set>
                                      <p:cBhvr>
                                        <p:cTn id="212" dur="1" fill="hold">
                                          <p:stCondLst>
                                            <p:cond delay="999"/>
                                          </p:stCondLst>
                                        </p:cTn>
                                        <p:tgtEl>
                                          <p:spTgt spid="65"/>
                                        </p:tgtEl>
                                        <p:attrNameLst>
                                          <p:attrName>style.visibility</p:attrName>
                                        </p:attrNameLst>
                                      </p:cBhvr>
                                      <p:to>
                                        <p:strVal val="visible"/>
                                      </p:to>
                                    </p:set>
                                  </p:childTnLst>
                                </p:cTn>
                              </p:par>
                            </p:childTnLst>
                          </p:cTn>
                        </p:par>
                        <p:par>
                          <p:cTn id="213" fill="hold">
                            <p:stCondLst>
                              <p:cond delay="60500"/>
                            </p:stCondLst>
                            <p:childTnLst>
                              <p:par>
                                <p:cTn id="214" presetID="1" presetClass="entr" presetSubtype="0" fill="hold" grpId="0" nodeType="afterEffect">
                                  <p:stCondLst>
                                    <p:cond delay="0"/>
                                  </p:stCondLst>
                                  <p:childTnLst>
                                    <p:set>
                                      <p:cBhvr>
                                        <p:cTn id="215" dur="1" fill="hold">
                                          <p:stCondLst>
                                            <p:cond delay="999"/>
                                          </p:stCondLst>
                                        </p:cTn>
                                        <p:tgtEl>
                                          <p:spTgt spid="66"/>
                                        </p:tgtEl>
                                        <p:attrNameLst>
                                          <p:attrName>style.visibility</p:attrName>
                                        </p:attrNameLst>
                                      </p:cBhvr>
                                      <p:to>
                                        <p:strVal val="visible"/>
                                      </p:to>
                                    </p:set>
                                  </p:childTnLst>
                                </p:cTn>
                              </p:par>
                            </p:childTnLst>
                          </p:cTn>
                        </p:par>
                        <p:par>
                          <p:cTn id="216" fill="hold">
                            <p:stCondLst>
                              <p:cond delay="61500"/>
                            </p:stCondLst>
                            <p:childTnLst>
                              <p:par>
                                <p:cTn id="217" presetID="1" presetClass="entr" presetSubtype="0" fill="hold" grpId="0" nodeType="afterEffect">
                                  <p:stCondLst>
                                    <p:cond delay="0"/>
                                  </p:stCondLst>
                                  <p:childTnLst>
                                    <p:set>
                                      <p:cBhvr>
                                        <p:cTn id="218" dur="1" fill="hold">
                                          <p:stCondLst>
                                            <p:cond delay="999"/>
                                          </p:stCondLst>
                                        </p:cTn>
                                        <p:tgtEl>
                                          <p:spTgt spid="67"/>
                                        </p:tgtEl>
                                        <p:attrNameLst>
                                          <p:attrName>style.visibility</p:attrName>
                                        </p:attrNameLst>
                                      </p:cBhvr>
                                      <p:to>
                                        <p:strVal val="visible"/>
                                      </p:to>
                                    </p:set>
                                  </p:childTnLst>
                                </p:cTn>
                              </p:par>
                            </p:childTnLst>
                          </p:cTn>
                        </p:par>
                        <p:par>
                          <p:cTn id="219" fill="hold">
                            <p:stCondLst>
                              <p:cond delay="62500"/>
                            </p:stCondLst>
                            <p:childTnLst>
                              <p:par>
                                <p:cTn id="220" presetID="1" presetClass="entr" presetSubtype="0" fill="hold" grpId="0" nodeType="afterEffect">
                                  <p:stCondLst>
                                    <p:cond delay="0"/>
                                  </p:stCondLst>
                                  <p:childTnLst>
                                    <p:set>
                                      <p:cBhvr>
                                        <p:cTn id="221" dur="1" fill="hold">
                                          <p:stCondLst>
                                            <p:cond delay="999"/>
                                          </p:stCondLst>
                                        </p:cTn>
                                        <p:tgtEl>
                                          <p:spTgt spid="68"/>
                                        </p:tgtEl>
                                        <p:attrNameLst>
                                          <p:attrName>style.visibility</p:attrName>
                                        </p:attrNameLst>
                                      </p:cBhvr>
                                      <p:to>
                                        <p:strVal val="visible"/>
                                      </p:to>
                                    </p:set>
                                  </p:childTnLst>
                                </p:cTn>
                              </p:par>
                            </p:childTnLst>
                          </p:cTn>
                        </p:par>
                        <p:par>
                          <p:cTn id="222" fill="hold">
                            <p:stCondLst>
                              <p:cond delay="63500"/>
                            </p:stCondLst>
                            <p:childTnLst>
                              <p:par>
                                <p:cTn id="223" presetID="1" presetClass="entr" presetSubtype="0" fill="hold" grpId="0" nodeType="afterEffect">
                                  <p:stCondLst>
                                    <p:cond delay="0"/>
                                  </p:stCondLst>
                                  <p:childTnLst>
                                    <p:set>
                                      <p:cBhvr>
                                        <p:cTn id="224" dur="1" fill="hold">
                                          <p:stCondLst>
                                            <p:cond delay="999"/>
                                          </p:stCondLst>
                                        </p:cTn>
                                        <p:tgtEl>
                                          <p:spTgt spid="69"/>
                                        </p:tgtEl>
                                        <p:attrNameLst>
                                          <p:attrName>style.visibility</p:attrName>
                                        </p:attrNameLst>
                                      </p:cBhvr>
                                      <p:to>
                                        <p:strVal val="visible"/>
                                      </p:to>
                                    </p:set>
                                  </p:childTnLst>
                                </p:cTn>
                              </p:par>
                            </p:childTnLst>
                          </p:cTn>
                        </p:par>
                        <p:par>
                          <p:cTn id="225" fill="hold">
                            <p:stCondLst>
                              <p:cond delay="64500"/>
                            </p:stCondLst>
                            <p:childTnLst>
                              <p:par>
                                <p:cTn id="226" presetID="1" presetClass="entr" presetSubtype="0" fill="hold" grpId="0" nodeType="afterEffect">
                                  <p:stCondLst>
                                    <p:cond delay="0"/>
                                  </p:stCondLst>
                                  <p:childTnLst>
                                    <p:set>
                                      <p:cBhvr>
                                        <p:cTn id="227" dur="1" fill="hold">
                                          <p:stCondLst>
                                            <p:cond delay="999"/>
                                          </p:stCondLst>
                                        </p:cTn>
                                        <p:tgtEl>
                                          <p:spTgt spid="70"/>
                                        </p:tgtEl>
                                        <p:attrNameLst>
                                          <p:attrName>style.visibility</p:attrName>
                                        </p:attrNameLst>
                                      </p:cBhvr>
                                      <p:to>
                                        <p:strVal val="visible"/>
                                      </p:to>
                                    </p:set>
                                  </p:childTnLst>
                                </p:cTn>
                              </p:par>
                            </p:childTnLst>
                          </p:cTn>
                        </p:par>
                        <p:par>
                          <p:cTn id="228" fill="hold">
                            <p:stCondLst>
                              <p:cond delay="65500"/>
                            </p:stCondLst>
                            <p:childTnLst>
                              <p:par>
                                <p:cTn id="229" presetID="1" presetClass="entr" presetSubtype="0" fill="hold" grpId="0" nodeType="afterEffect">
                                  <p:stCondLst>
                                    <p:cond delay="0"/>
                                  </p:stCondLst>
                                  <p:childTnLst>
                                    <p:set>
                                      <p:cBhvr>
                                        <p:cTn id="230" dur="1" fill="hold">
                                          <p:stCondLst>
                                            <p:cond delay="999"/>
                                          </p:stCondLst>
                                        </p:cTn>
                                        <p:tgtEl>
                                          <p:spTgt spid="71"/>
                                        </p:tgtEl>
                                        <p:attrNameLst>
                                          <p:attrName>style.visibility</p:attrName>
                                        </p:attrNameLst>
                                      </p:cBhvr>
                                      <p:to>
                                        <p:strVal val="visible"/>
                                      </p:to>
                                    </p:set>
                                  </p:childTnLst>
                                </p:cTn>
                              </p:par>
                            </p:childTnLst>
                          </p:cTn>
                        </p:par>
                        <p:par>
                          <p:cTn id="231" fill="hold">
                            <p:stCondLst>
                              <p:cond delay="66500"/>
                            </p:stCondLst>
                            <p:childTnLst>
                              <p:par>
                                <p:cTn id="232" presetID="1" presetClass="entr" presetSubtype="0" fill="hold" grpId="0" nodeType="afterEffect">
                                  <p:stCondLst>
                                    <p:cond delay="0"/>
                                  </p:stCondLst>
                                  <p:childTnLst>
                                    <p:set>
                                      <p:cBhvr>
                                        <p:cTn id="233" dur="1" fill="hold">
                                          <p:stCondLst>
                                            <p:cond delay="999"/>
                                          </p:stCondLst>
                                        </p:cTn>
                                        <p:tgtEl>
                                          <p:spTgt spid="72"/>
                                        </p:tgtEl>
                                        <p:attrNameLst>
                                          <p:attrName>style.visibility</p:attrName>
                                        </p:attrNameLst>
                                      </p:cBhvr>
                                      <p:to>
                                        <p:strVal val="visible"/>
                                      </p:to>
                                    </p:set>
                                  </p:childTnLst>
                                </p:cTn>
                              </p:par>
                            </p:childTnLst>
                          </p:cTn>
                        </p:par>
                        <p:par>
                          <p:cTn id="234" fill="hold">
                            <p:stCondLst>
                              <p:cond delay="67500"/>
                            </p:stCondLst>
                            <p:childTnLst>
                              <p:par>
                                <p:cTn id="235" presetID="1" presetClass="entr" presetSubtype="0" fill="hold" grpId="0" nodeType="afterEffect">
                                  <p:stCondLst>
                                    <p:cond delay="0"/>
                                  </p:stCondLst>
                                  <p:childTnLst>
                                    <p:set>
                                      <p:cBhvr>
                                        <p:cTn id="236" dur="1" fill="hold">
                                          <p:stCondLst>
                                            <p:cond delay="999"/>
                                          </p:stCondLst>
                                        </p:cTn>
                                        <p:tgtEl>
                                          <p:spTgt spid="73"/>
                                        </p:tgtEl>
                                        <p:attrNameLst>
                                          <p:attrName>style.visibility</p:attrName>
                                        </p:attrNameLst>
                                      </p:cBhvr>
                                      <p:to>
                                        <p:strVal val="visible"/>
                                      </p:to>
                                    </p:set>
                                  </p:childTnLst>
                                </p:cTn>
                              </p:par>
                            </p:childTnLst>
                          </p:cTn>
                        </p:par>
                        <p:par>
                          <p:cTn id="237" fill="hold">
                            <p:stCondLst>
                              <p:cond delay="68500"/>
                            </p:stCondLst>
                            <p:childTnLst>
                              <p:par>
                                <p:cTn id="238" presetID="1" presetClass="entr" presetSubtype="0" fill="hold" grpId="0" nodeType="afterEffect">
                                  <p:stCondLst>
                                    <p:cond delay="0"/>
                                  </p:stCondLst>
                                  <p:childTnLst>
                                    <p:set>
                                      <p:cBhvr>
                                        <p:cTn id="239" dur="1" fill="hold">
                                          <p:stCondLst>
                                            <p:cond delay="999"/>
                                          </p:stCondLst>
                                        </p:cTn>
                                        <p:tgtEl>
                                          <p:spTgt spid="74"/>
                                        </p:tgtEl>
                                        <p:attrNameLst>
                                          <p:attrName>style.visibility</p:attrName>
                                        </p:attrNameLst>
                                      </p:cBhvr>
                                      <p:to>
                                        <p:strVal val="visible"/>
                                      </p:to>
                                    </p:set>
                                  </p:childTnLst>
                                </p:cTn>
                              </p:par>
                            </p:childTnLst>
                          </p:cTn>
                        </p:par>
                        <p:par>
                          <p:cTn id="240" fill="hold">
                            <p:stCondLst>
                              <p:cond delay="69500"/>
                            </p:stCondLst>
                            <p:childTnLst>
                              <p:par>
                                <p:cTn id="241" presetID="1" presetClass="entr" presetSubtype="0" fill="hold" grpId="0" nodeType="afterEffect">
                                  <p:stCondLst>
                                    <p:cond delay="0"/>
                                  </p:stCondLst>
                                  <p:childTnLst>
                                    <p:set>
                                      <p:cBhvr>
                                        <p:cTn id="242" dur="1" fill="hold">
                                          <p:stCondLst>
                                            <p:cond delay="999"/>
                                          </p:stCondLst>
                                        </p:cTn>
                                        <p:tgtEl>
                                          <p:spTgt spid="75"/>
                                        </p:tgtEl>
                                        <p:attrNameLst>
                                          <p:attrName>style.visibility</p:attrName>
                                        </p:attrNameLst>
                                      </p:cBhvr>
                                      <p:to>
                                        <p:strVal val="visible"/>
                                      </p:to>
                                    </p:set>
                                  </p:childTnLst>
                                </p:cTn>
                              </p:par>
                            </p:childTnLst>
                          </p:cTn>
                        </p:par>
                        <p:par>
                          <p:cTn id="243" fill="hold">
                            <p:stCondLst>
                              <p:cond delay="70500"/>
                            </p:stCondLst>
                            <p:childTnLst>
                              <p:par>
                                <p:cTn id="244" presetID="1" presetClass="entr" presetSubtype="0" fill="hold" grpId="0" nodeType="afterEffect">
                                  <p:stCondLst>
                                    <p:cond delay="0"/>
                                  </p:stCondLst>
                                  <p:childTnLst>
                                    <p:set>
                                      <p:cBhvr>
                                        <p:cTn id="245" dur="1" fill="hold">
                                          <p:stCondLst>
                                            <p:cond delay="999"/>
                                          </p:stCondLst>
                                        </p:cTn>
                                        <p:tgtEl>
                                          <p:spTgt spid="76"/>
                                        </p:tgtEl>
                                        <p:attrNameLst>
                                          <p:attrName>style.visibility</p:attrName>
                                        </p:attrNameLst>
                                      </p:cBhvr>
                                      <p:to>
                                        <p:strVal val="visible"/>
                                      </p:to>
                                    </p:set>
                                  </p:childTnLst>
                                </p:cTn>
                              </p:par>
                            </p:childTnLst>
                          </p:cTn>
                        </p:par>
                        <p:par>
                          <p:cTn id="246" fill="hold">
                            <p:stCondLst>
                              <p:cond delay="71500"/>
                            </p:stCondLst>
                            <p:childTnLst>
                              <p:par>
                                <p:cTn id="247" presetID="1" presetClass="entr" presetSubtype="0" fill="hold" grpId="0" nodeType="afterEffect">
                                  <p:stCondLst>
                                    <p:cond delay="0"/>
                                  </p:stCondLst>
                                  <p:childTnLst>
                                    <p:set>
                                      <p:cBhvr>
                                        <p:cTn id="248" dur="1" fill="hold">
                                          <p:stCondLst>
                                            <p:cond delay="999"/>
                                          </p:stCondLst>
                                        </p:cTn>
                                        <p:tgtEl>
                                          <p:spTgt spid="77"/>
                                        </p:tgtEl>
                                        <p:attrNameLst>
                                          <p:attrName>style.visibility</p:attrName>
                                        </p:attrNameLst>
                                      </p:cBhvr>
                                      <p:to>
                                        <p:strVal val="visible"/>
                                      </p:to>
                                    </p:set>
                                  </p:childTnLst>
                                </p:cTn>
                              </p:par>
                            </p:childTnLst>
                          </p:cTn>
                        </p:par>
                        <p:par>
                          <p:cTn id="249" fill="hold">
                            <p:stCondLst>
                              <p:cond delay="72500"/>
                            </p:stCondLst>
                            <p:childTnLst>
                              <p:par>
                                <p:cTn id="250" presetID="1" presetClass="entr" presetSubtype="0" fill="hold" grpId="0" nodeType="afterEffect">
                                  <p:stCondLst>
                                    <p:cond delay="0"/>
                                  </p:stCondLst>
                                  <p:childTnLst>
                                    <p:set>
                                      <p:cBhvr>
                                        <p:cTn id="251" dur="1" fill="hold">
                                          <p:stCondLst>
                                            <p:cond delay="999"/>
                                          </p:stCondLst>
                                        </p:cTn>
                                        <p:tgtEl>
                                          <p:spTgt spid="78"/>
                                        </p:tgtEl>
                                        <p:attrNameLst>
                                          <p:attrName>style.visibility</p:attrName>
                                        </p:attrNameLst>
                                      </p:cBhvr>
                                      <p:to>
                                        <p:strVal val="visible"/>
                                      </p:to>
                                    </p:set>
                                  </p:childTnLst>
                                </p:cTn>
                              </p:par>
                            </p:childTnLst>
                          </p:cTn>
                        </p:par>
                        <p:par>
                          <p:cTn id="252" fill="hold">
                            <p:stCondLst>
                              <p:cond delay="73500"/>
                            </p:stCondLst>
                            <p:childTnLst>
                              <p:par>
                                <p:cTn id="253" presetID="1" presetClass="entr" presetSubtype="0" fill="hold" grpId="0" nodeType="afterEffect">
                                  <p:stCondLst>
                                    <p:cond delay="0"/>
                                  </p:stCondLst>
                                  <p:childTnLst>
                                    <p:set>
                                      <p:cBhvr>
                                        <p:cTn id="254" dur="1" fill="hold">
                                          <p:stCondLst>
                                            <p:cond delay="999"/>
                                          </p:stCondLst>
                                        </p:cTn>
                                        <p:tgtEl>
                                          <p:spTgt spid="79"/>
                                        </p:tgtEl>
                                        <p:attrNameLst>
                                          <p:attrName>style.visibility</p:attrName>
                                        </p:attrNameLst>
                                      </p:cBhvr>
                                      <p:to>
                                        <p:strVal val="visible"/>
                                      </p:to>
                                    </p:set>
                                  </p:childTnLst>
                                </p:cTn>
                              </p:par>
                            </p:childTnLst>
                          </p:cTn>
                        </p:par>
                        <p:par>
                          <p:cTn id="255" fill="hold">
                            <p:stCondLst>
                              <p:cond delay="74500"/>
                            </p:stCondLst>
                            <p:childTnLst>
                              <p:par>
                                <p:cTn id="256" presetID="1" presetClass="entr" presetSubtype="0" fill="hold" grpId="0" nodeType="afterEffect">
                                  <p:stCondLst>
                                    <p:cond delay="0"/>
                                  </p:stCondLst>
                                  <p:childTnLst>
                                    <p:set>
                                      <p:cBhvr>
                                        <p:cTn id="257" dur="1" fill="hold">
                                          <p:stCondLst>
                                            <p:cond delay="999"/>
                                          </p:stCondLst>
                                        </p:cTn>
                                        <p:tgtEl>
                                          <p:spTgt spid="80"/>
                                        </p:tgtEl>
                                        <p:attrNameLst>
                                          <p:attrName>style.visibility</p:attrName>
                                        </p:attrNameLst>
                                      </p:cBhvr>
                                      <p:to>
                                        <p:strVal val="visible"/>
                                      </p:to>
                                    </p:set>
                                  </p:childTnLst>
                                </p:cTn>
                              </p:par>
                            </p:childTnLst>
                          </p:cTn>
                        </p:par>
                        <p:par>
                          <p:cTn id="258" fill="hold">
                            <p:stCondLst>
                              <p:cond delay="75500"/>
                            </p:stCondLst>
                            <p:childTnLst>
                              <p:par>
                                <p:cTn id="259" presetID="1" presetClass="entr" presetSubtype="0" fill="hold" grpId="0" nodeType="afterEffect">
                                  <p:stCondLst>
                                    <p:cond delay="0"/>
                                  </p:stCondLst>
                                  <p:childTnLst>
                                    <p:set>
                                      <p:cBhvr>
                                        <p:cTn id="260" dur="1" fill="hold">
                                          <p:stCondLst>
                                            <p:cond delay="999"/>
                                          </p:stCondLst>
                                        </p:cTn>
                                        <p:tgtEl>
                                          <p:spTgt spid="81"/>
                                        </p:tgtEl>
                                        <p:attrNameLst>
                                          <p:attrName>style.visibility</p:attrName>
                                        </p:attrNameLst>
                                      </p:cBhvr>
                                      <p:to>
                                        <p:strVal val="visible"/>
                                      </p:to>
                                    </p:set>
                                  </p:childTnLst>
                                </p:cTn>
                              </p:par>
                            </p:childTnLst>
                          </p:cTn>
                        </p:par>
                        <p:par>
                          <p:cTn id="261" fill="hold">
                            <p:stCondLst>
                              <p:cond delay="76500"/>
                            </p:stCondLst>
                            <p:childTnLst>
                              <p:par>
                                <p:cTn id="262" presetID="1" presetClass="entr" presetSubtype="0" fill="hold" grpId="0" nodeType="afterEffect">
                                  <p:stCondLst>
                                    <p:cond delay="0"/>
                                  </p:stCondLst>
                                  <p:childTnLst>
                                    <p:set>
                                      <p:cBhvr>
                                        <p:cTn id="263" dur="1" fill="hold">
                                          <p:stCondLst>
                                            <p:cond delay="999"/>
                                          </p:stCondLst>
                                        </p:cTn>
                                        <p:tgtEl>
                                          <p:spTgt spid="82"/>
                                        </p:tgtEl>
                                        <p:attrNameLst>
                                          <p:attrName>style.visibility</p:attrName>
                                        </p:attrNameLst>
                                      </p:cBhvr>
                                      <p:to>
                                        <p:strVal val="visible"/>
                                      </p:to>
                                    </p:set>
                                  </p:childTnLst>
                                </p:cTn>
                              </p:par>
                            </p:childTnLst>
                          </p:cTn>
                        </p:par>
                        <p:par>
                          <p:cTn id="264" fill="hold">
                            <p:stCondLst>
                              <p:cond delay="77500"/>
                            </p:stCondLst>
                            <p:childTnLst>
                              <p:par>
                                <p:cTn id="265" presetID="1" presetClass="entr" presetSubtype="0" fill="hold" grpId="0" nodeType="afterEffect">
                                  <p:stCondLst>
                                    <p:cond delay="0"/>
                                  </p:stCondLst>
                                  <p:childTnLst>
                                    <p:set>
                                      <p:cBhvr>
                                        <p:cTn id="266" dur="1" fill="hold">
                                          <p:stCondLst>
                                            <p:cond delay="999"/>
                                          </p:stCondLst>
                                        </p:cTn>
                                        <p:tgtEl>
                                          <p:spTgt spid="83"/>
                                        </p:tgtEl>
                                        <p:attrNameLst>
                                          <p:attrName>style.visibility</p:attrName>
                                        </p:attrNameLst>
                                      </p:cBhvr>
                                      <p:to>
                                        <p:strVal val="visible"/>
                                      </p:to>
                                    </p:set>
                                  </p:childTnLst>
                                </p:cTn>
                              </p:par>
                            </p:childTnLst>
                          </p:cTn>
                        </p:par>
                        <p:par>
                          <p:cTn id="267" fill="hold">
                            <p:stCondLst>
                              <p:cond delay="78500"/>
                            </p:stCondLst>
                            <p:childTnLst>
                              <p:par>
                                <p:cTn id="268" presetID="1" presetClass="entr" presetSubtype="0" fill="hold" grpId="0" nodeType="afterEffect">
                                  <p:stCondLst>
                                    <p:cond delay="0"/>
                                  </p:stCondLst>
                                  <p:childTnLst>
                                    <p:set>
                                      <p:cBhvr>
                                        <p:cTn id="269" dur="1" fill="hold">
                                          <p:stCondLst>
                                            <p:cond delay="999"/>
                                          </p:stCondLst>
                                        </p:cTn>
                                        <p:tgtEl>
                                          <p:spTgt spid="84"/>
                                        </p:tgtEl>
                                        <p:attrNameLst>
                                          <p:attrName>style.visibility</p:attrName>
                                        </p:attrNameLst>
                                      </p:cBhvr>
                                      <p:to>
                                        <p:strVal val="visible"/>
                                      </p:to>
                                    </p:set>
                                  </p:childTnLst>
                                </p:cTn>
                              </p:par>
                            </p:childTnLst>
                          </p:cTn>
                        </p:par>
                        <p:par>
                          <p:cTn id="270" fill="hold">
                            <p:stCondLst>
                              <p:cond delay="79500"/>
                            </p:stCondLst>
                            <p:childTnLst>
                              <p:par>
                                <p:cTn id="271" presetID="1" presetClass="entr" presetSubtype="0" fill="hold" grpId="0" nodeType="afterEffect">
                                  <p:stCondLst>
                                    <p:cond delay="0"/>
                                  </p:stCondLst>
                                  <p:childTnLst>
                                    <p:set>
                                      <p:cBhvr>
                                        <p:cTn id="272" dur="1" fill="hold">
                                          <p:stCondLst>
                                            <p:cond delay="999"/>
                                          </p:stCondLst>
                                        </p:cTn>
                                        <p:tgtEl>
                                          <p:spTgt spid="85"/>
                                        </p:tgtEl>
                                        <p:attrNameLst>
                                          <p:attrName>style.visibility</p:attrName>
                                        </p:attrNameLst>
                                      </p:cBhvr>
                                      <p:to>
                                        <p:strVal val="visible"/>
                                      </p:to>
                                    </p:set>
                                  </p:childTnLst>
                                </p:cTn>
                              </p:par>
                            </p:childTnLst>
                          </p:cTn>
                        </p:par>
                        <p:par>
                          <p:cTn id="273" fill="hold">
                            <p:stCondLst>
                              <p:cond delay="80500"/>
                            </p:stCondLst>
                            <p:childTnLst>
                              <p:par>
                                <p:cTn id="274" presetID="1" presetClass="entr" presetSubtype="0" fill="hold" grpId="0" nodeType="afterEffect">
                                  <p:stCondLst>
                                    <p:cond delay="0"/>
                                  </p:stCondLst>
                                  <p:childTnLst>
                                    <p:set>
                                      <p:cBhvr>
                                        <p:cTn id="275" dur="1" fill="hold">
                                          <p:stCondLst>
                                            <p:cond delay="999"/>
                                          </p:stCondLst>
                                        </p:cTn>
                                        <p:tgtEl>
                                          <p:spTgt spid="86"/>
                                        </p:tgtEl>
                                        <p:attrNameLst>
                                          <p:attrName>style.visibility</p:attrName>
                                        </p:attrNameLst>
                                      </p:cBhvr>
                                      <p:to>
                                        <p:strVal val="visible"/>
                                      </p:to>
                                    </p:set>
                                  </p:childTnLst>
                                </p:cTn>
                              </p:par>
                            </p:childTnLst>
                          </p:cTn>
                        </p:par>
                        <p:par>
                          <p:cTn id="276" fill="hold">
                            <p:stCondLst>
                              <p:cond delay="81500"/>
                            </p:stCondLst>
                            <p:childTnLst>
                              <p:par>
                                <p:cTn id="277" presetID="1" presetClass="entr" presetSubtype="0" fill="hold" grpId="0" nodeType="afterEffect">
                                  <p:stCondLst>
                                    <p:cond delay="0"/>
                                  </p:stCondLst>
                                  <p:childTnLst>
                                    <p:set>
                                      <p:cBhvr>
                                        <p:cTn id="278" dur="1" fill="hold">
                                          <p:stCondLst>
                                            <p:cond delay="999"/>
                                          </p:stCondLst>
                                        </p:cTn>
                                        <p:tgtEl>
                                          <p:spTgt spid="87"/>
                                        </p:tgtEl>
                                        <p:attrNameLst>
                                          <p:attrName>style.visibility</p:attrName>
                                        </p:attrNameLst>
                                      </p:cBhvr>
                                      <p:to>
                                        <p:strVal val="visible"/>
                                      </p:to>
                                    </p:set>
                                  </p:childTnLst>
                                </p:cTn>
                              </p:par>
                            </p:childTnLst>
                          </p:cTn>
                        </p:par>
                        <p:par>
                          <p:cTn id="279" fill="hold">
                            <p:stCondLst>
                              <p:cond delay="82500"/>
                            </p:stCondLst>
                            <p:childTnLst>
                              <p:par>
                                <p:cTn id="280" presetID="1" presetClass="entr" presetSubtype="0" fill="hold" grpId="0" nodeType="afterEffect">
                                  <p:stCondLst>
                                    <p:cond delay="0"/>
                                  </p:stCondLst>
                                  <p:childTnLst>
                                    <p:set>
                                      <p:cBhvr>
                                        <p:cTn id="281" dur="1" fill="hold">
                                          <p:stCondLst>
                                            <p:cond delay="999"/>
                                          </p:stCondLst>
                                        </p:cTn>
                                        <p:tgtEl>
                                          <p:spTgt spid="88"/>
                                        </p:tgtEl>
                                        <p:attrNameLst>
                                          <p:attrName>style.visibility</p:attrName>
                                        </p:attrNameLst>
                                      </p:cBhvr>
                                      <p:to>
                                        <p:strVal val="visible"/>
                                      </p:to>
                                    </p:set>
                                  </p:childTnLst>
                                </p:cTn>
                              </p:par>
                            </p:childTnLst>
                          </p:cTn>
                        </p:par>
                        <p:par>
                          <p:cTn id="282" fill="hold">
                            <p:stCondLst>
                              <p:cond delay="83500"/>
                            </p:stCondLst>
                            <p:childTnLst>
                              <p:par>
                                <p:cTn id="283" presetID="1" presetClass="entr" presetSubtype="0" fill="hold" grpId="0" nodeType="afterEffect">
                                  <p:stCondLst>
                                    <p:cond delay="0"/>
                                  </p:stCondLst>
                                  <p:childTnLst>
                                    <p:set>
                                      <p:cBhvr>
                                        <p:cTn id="284" dur="1" fill="hold">
                                          <p:stCondLst>
                                            <p:cond delay="999"/>
                                          </p:stCondLst>
                                        </p:cTn>
                                        <p:tgtEl>
                                          <p:spTgt spid="89"/>
                                        </p:tgtEl>
                                        <p:attrNameLst>
                                          <p:attrName>style.visibility</p:attrName>
                                        </p:attrNameLst>
                                      </p:cBhvr>
                                      <p:to>
                                        <p:strVal val="visible"/>
                                      </p:to>
                                    </p:set>
                                  </p:childTnLst>
                                </p:cTn>
                              </p:par>
                            </p:childTnLst>
                          </p:cTn>
                        </p:par>
                        <p:par>
                          <p:cTn id="285" fill="hold">
                            <p:stCondLst>
                              <p:cond delay="84500"/>
                            </p:stCondLst>
                            <p:childTnLst>
                              <p:par>
                                <p:cTn id="286" presetID="1" presetClass="entr" presetSubtype="0" fill="hold" grpId="0" nodeType="afterEffect">
                                  <p:stCondLst>
                                    <p:cond delay="0"/>
                                  </p:stCondLst>
                                  <p:childTnLst>
                                    <p:set>
                                      <p:cBhvr>
                                        <p:cTn id="287" dur="1" fill="hold">
                                          <p:stCondLst>
                                            <p:cond delay="999"/>
                                          </p:stCondLst>
                                        </p:cTn>
                                        <p:tgtEl>
                                          <p:spTgt spid="90"/>
                                        </p:tgtEl>
                                        <p:attrNameLst>
                                          <p:attrName>style.visibility</p:attrName>
                                        </p:attrNameLst>
                                      </p:cBhvr>
                                      <p:to>
                                        <p:strVal val="visible"/>
                                      </p:to>
                                    </p:set>
                                  </p:childTnLst>
                                </p:cTn>
                              </p:par>
                            </p:childTnLst>
                          </p:cTn>
                        </p:par>
                        <p:par>
                          <p:cTn id="288" fill="hold">
                            <p:stCondLst>
                              <p:cond delay="85500"/>
                            </p:stCondLst>
                            <p:childTnLst>
                              <p:par>
                                <p:cTn id="289" presetID="1" presetClass="entr" presetSubtype="0" fill="hold" grpId="0" nodeType="afterEffect">
                                  <p:stCondLst>
                                    <p:cond delay="0"/>
                                  </p:stCondLst>
                                  <p:childTnLst>
                                    <p:set>
                                      <p:cBhvr>
                                        <p:cTn id="290" dur="1" fill="hold">
                                          <p:stCondLst>
                                            <p:cond delay="999"/>
                                          </p:stCondLst>
                                        </p:cTn>
                                        <p:tgtEl>
                                          <p:spTgt spid="91"/>
                                        </p:tgtEl>
                                        <p:attrNameLst>
                                          <p:attrName>style.visibility</p:attrName>
                                        </p:attrNameLst>
                                      </p:cBhvr>
                                      <p:to>
                                        <p:strVal val="visible"/>
                                      </p:to>
                                    </p:set>
                                  </p:childTnLst>
                                </p:cTn>
                              </p:par>
                            </p:childTnLst>
                          </p:cTn>
                        </p:par>
                        <p:par>
                          <p:cTn id="291" fill="hold">
                            <p:stCondLst>
                              <p:cond delay="86500"/>
                            </p:stCondLst>
                            <p:childTnLst>
                              <p:par>
                                <p:cTn id="292" presetID="1" presetClass="entr" presetSubtype="0" fill="hold" grpId="0" nodeType="afterEffect">
                                  <p:stCondLst>
                                    <p:cond delay="0"/>
                                  </p:stCondLst>
                                  <p:childTnLst>
                                    <p:set>
                                      <p:cBhvr>
                                        <p:cTn id="293" dur="1" fill="hold">
                                          <p:stCondLst>
                                            <p:cond delay="999"/>
                                          </p:stCondLst>
                                        </p:cTn>
                                        <p:tgtEl>
                                          <p:spTgt spid="92"/>
                                        </p:tgtEl>
                                        <p:attrNameLst>
                                          <p:attrName>style.visibility</p:attrName>
                                        </p:attrNameLst>
                                      </p:cBhvr>
                                      <p:to>
                                        <p:strVal val="visible"/>
                                      </p:to>
                                    </p:set>
                                  </p:childTnLst>
                                </p:cTn>
                              </p:par>
                            </p:childTnLst>
                          </p:cTn>
                        </p:par>
                        <p:par>
                          <p:cTn id="294" fill="hold">
                            <p:stCondLst>
                              <p:cond delay="87500"/>
                            </p:stCondLst>
                            <p:childTnLst>
                              <p:par>
                                <p:cTn id="295" presetID="1" presetClass="entr" presetSubtype="0" fill="hold" grpId="0" nodeType="afterEffect">
                                  <p:stCondLst>
                                    <p:cond delay="0"/>
                                  </p:stCondLst>
                                  <p:childTnLst>
                                    <p:set>
                                      <p:cBhvr>
                                        <p:cTn id="296" dur="1" fill="hold">
                                          <p:stCondLst>
                                            <p:cond delay="999"/>
                                          </p:stCondLst>
                                        </p:cTn>
                                        <p:tgtEl>
                                          <p:spTgt spid="93"/>
                                        </p:tgtEl>
                                        <p:attrNameLst>
                                          <p:attrName>style.visibility</p:attrName>
                                        </p:attrNameLst>
                                      </p:cBhvr>
                                      <p:to>
                                        <p:strVal val="visible"/>
                                      </p:to>
                                    </p:set>
                                  </p:childTnLst>
                                </p:cTn>
                              </p:par>
                            </p:childTnLst>
                          </p:cTn>
                        </p:par>
                        <p:par>
                          <p:cTn id="297" fill="hold">
                            <p:stCondLst>
                              <p:cond delay="88500"/>
                            </p:stCondLst>
                            <p:childTnLst>
                              <p:par>
                                <p:cTn id="298" presetID="1" presetClass="entr" presetSubtype="0" fill="hold" grpId="0" nodeType="afterEffect">
                                  <p:stCondLst>
                                    <p:cond delay="0"/>
                                  </p:stCondLst>
                                  <p:childTnLst>
                                    <p:set>
                                      <p:cBhvr>
                                        <p:cTn id="299" dur="1" fill="hold">
                                          <p:stCondLst>
                                            <p:cond delay="999"/>
                                          </p:stCondLst>
                                        </p:cTn>
                                        <p:tgtEl>
                                          <p:spTgt spid="94"/>
                                        </p:tgtEl>
                                        <p:attrNameLst>
                                          <p:attrName>style.visibility</p:attrName>
                                        </p:attrNameLst>
                                      </p:cBhvr>
                                      <p:to>
                                        <p:strVal val="visible"/>
                                      </p:to>
                                    </p:set>
                                  </p:childTnLst>
                                </p:cTn>
                              </p:par>
                            </p:childTnLst>
                          </p:cTn>
                        </p:par>
                        <p:par>
                          <p:cTn id="300" fill="hold">
                            <p:stCondLst>
                              <p:cond delay="89500"/>
                            </p:stCondLst>
                            <p:childTnLst>
                              <p:par>
                                <p:cTn id="301" presetID="1" presetClass="entr" presetSubtype="0" fill="hold" grpId="0" nodeType="afterEffect">
                                  <p:stCondLst>
                                    <p:cond delay="0"/>
                                  </p:stCondLst>
                                  <p:childTnLst>
                                    <p:set>
                                      <p:cBhvr>
                                        <p:cTn id="302" dur="1" fill="hold">
                                          <p:stCondLst>
                                            <p:cond delay="999"/>
                                          </p:stCondLst>
                                        </p:cTn>
                                        <p:tgtEl>
                                          <p:spTgt spid="95"/>
                                        </p:tgtEl>
                                        <p:attrNameLst>
                                          <p:attrName>style.visibility</p:attrName>
                                        </p:attrNameLst>
                                      </p:cBhvr>
                                      <p:to>
                                        <p:strVal val="visible"/>
                                      </p:to>
                                    </p:set>
                                  </p:childTnLst>
                                </p:cTn>
                              </p:par>
                            </p:childTnLst>
                          </p:cTn>
                        </p:par>
                        <p:par>
                          <p:cTn id="303" fill="hold">
                            <p:stCondLst>
                              <p:cond delay="90500"/>
                            </p:stCondLst>
                            <p:childTnLst>
                              <p:par>
                                <p:cTn id="304" presetID="1" presetClass="entr" presetSubtype="0" fill="hold" grpId="0" nodeType="afterEffect">
                                  <p:stCondLst>
                                    <p:cond delay="0"/>
                                  </p:stCondLst>
                                  <p:childTnLst>
                                    <p:set>
                                      <p:cBhvr>
                                        <p:cTn id="305" dur="1" fill="hold">
                                          <p:stCondLst>
                                            <p:cond delay="999"/>
                                          </p:stCondLst>
                                        </p:cTn>
                                        <p:tgtEl>
                                          <p:spTgt spid="96"/>
                                        </p:tgtEl>
                                        <p:attrNameLst>
                                          <p:attrName>style.visibility</p:attrName>
                                        </p:attrNameLst>
                                      </p:cBhvr>
                                      <p:to>
                                        <p:strVal val="visible"/>
                                      </p:to>
                                    </p:set>
                                  </p:childTnLst>
                                </p:cTn>
                              </p:par>
                            </p:childTnLst>
                          </p:cTn>
                        </p:par>
                        <p:par>
                          <p:cTn id="306" fill="hold">
                            <p:stCondLst>
                              <p:cond delay="91500"/>
                            </p:stCondLst>
                            <p:childTnLst>
                              <p:par>
                                <p:cTn id="307" presetID="1" presetClass="entr" presetSubtype="0" fill="hold" grpId="0" nodeType="afterEffect">
                                  <p:stCondLst>
                                    <p:cond delay="0"/>
                                  </p:stCondLst>
                                  <p:childTnLst>
                                    <p:set>
                                      <p:cBhvr>
                                        <p:cTn id="308" dur="1" fill="hold">
                                          <p:stCondLst>
                                            <p:cond delay="999"/>
                                          </p:stCondLst>
                                        </p:cTn>
                                        <p:tgtEl>
                                          <p:spTgt spid="97"/>
                                        </p:tgtEl>
                                        <p:attrNameLst>
                                          <p:attrName>style.visibility</p:attrName>
                                        </p:attrNameLst>
                                      </p:cBhvr>
                                      <p:to>
                                        <p:strVal val="visible"/>
                                      </p:to>
                                    </p:set>
                                  </p:childTnLst>
                                </p:cTn>
                              </p:par>
                            </p:childTnLst>
                          </p:cTn>
                        </p:par>
                        <p:par>
                          <p:cTn id="309" fill="hold">
                            <p:stCondLst>
                              <p:cond delay="92500"/>
                            </p:stCondLst>
                            <p:childTnLst>
                              <p:par>
                                <p:cTn id="310" presetID="1" presetClass="entr" presetSubtype="0" fill="hold" grpId="0" nodeType="afterEffect">
                                  <p:stCondLst>
                                    <p:cond delay="0"/>
                                  </p:stCondLst>
                                  <p:childTnLst>
                                    <p:set>
                                      <p:cBhvr>
                                        <p:cTn id="311" dur="1" fill="hold">
                                          <p:stCondLst>
                                            <p:cond delay="999"/>
                                          </p:stCondLst>
                                        </p:cTn>
                                        <p:tgtEl>
                                          <p:spTgt spid="98"/>
                                        </p:tgtEl>
                                        <p:attrNameLst>
                                          <p:attrName>style.visibility</p:attrName>
                                        </p:attrNameLst>
                                      </p:cBhvr>
                                      <p:to>
                                        <p:strVal val="visible"/>
                                      </p:to>
                                    </p:set>
                                  </p:childTnLst>
                                </p:cTn>
                              </p:par>
                            </p:childTnLst>
                          </p:cTn>
                        </p:par>
                        <p:par>
                          <p:cTn id="312" fill="hold">
                            <p:stCondLst>
                              <p:cond delay="93500"/>
                            </p:stCondLst>
                            <p:childTnLst>
                              <p:par>
                                <p:cTn id="313" presetID="1" presetClass="entr" presetSubtype="0" fill="hold" grpId="0" nodeType="afterEffect">
                                  <p:stCondLst>
                                    <p:cond delay="0"/>
                                  </p:stCondLst>
                                  <p:childTnLst>
                                    <p:set>
                                      <p:cBhvr>
                                        <p:cTn id="314" dur="1" fill="hold">
                                          <p:stCondLst>
                                            <p:cond delay="999"/>
                                          </p:stCondLst>
                                        </p:cTn>
                                        <p:tgtEl>
                                          <p:spTgt spid="99"/>
                                        </p:tgtEl>
                                        <p:attrNameLst>
                                          <p:attrName>style.visibility</p:attrName>
                                        </p:attrNameLst>
                                      </p:cBhvr>
                                      <p:to>
                                        <p:strVal val="visible"/>
                                      </p:to>
                                    </p:set>
                                  </p:childTnLst>
                                </p:cTn>
                              </p:par>
                            </p:childTnLst>
                          </p:cTn>
                        </p:par>
                        <p:par>
                          <p:cTn id="315" fill="hold">
                            <p:stCondLst>
                              <p:cond delay="94500"/>
                            </p:stCondLst>
                            <p:childTnLst>
                              <p:par>
                                <p:cTn id="316" presetID="1" presetClass="entr" presetSubtype="0" fill="hold" grpId="0" nodeType="afterEffect">
                                  <p:stCondLst>
                                    <p:cond delay="0"/>
                                  </p:stCondLst>
                                  <p:childTnLst>
                                    <p:set>
                                      <p:cBhvr>
                                        <p:cTn id="317" dur="1" fill="hold">
                                          <p:stCondLst>
                                            <p:cond delay="999"/>
                                          </p:stCondLst>
                                        </p:cTn>
                                        <p:tgtEl>
                                          <p:spTgt spid="100"/>
                                        </p:tgtEl>
                                        <p:attrNameLst>
                                          <p:attrName>style.visibility</p:attrName>
                                        </p:attrNameLst>
                                      </p:cBhvr>
                                      <p:to>
                                        <p:strVal val="visible"/>
                                      </p:to>
                                    </p:set>
                                  </p:childTnLst>
                                </p:cTn>
                              </p:par>
                            </p:childTnLst>
                          </p:cTn>
                        </p:par>
                        <p:par>
                          <p:cTn id="318" fill="hold">
                            <p:stCondLst>
                              <p:cond delay="95500"/>
                            </p:stCondLst>
                            <p:childTnLst>
                              <p:par>
                                <p:cTn id="319" presetID="1" presetClass="entr" presetSubtype="0" fill="hold" grpId="0" nodeType="afterEffect">
                                  <p:stCondLst>
                                    <p:cond delay="0"/>
                                  </p:stCondLst>
                                  <p:childTnLst>
                                    <p:set>
                                      <p:cBhvr>
                                        <p:cTn id="320" dur="1" fill="hold">
                                          <p:stCondLst>
                                            <p:cond delay="999"/>
                                          </p:stCondLst>
                                        </p:cTn>
                                        <p:tgtEl>
                                          <p:spTgt spid="101"/>
                                        </p:tgtEl>
                                        <p:attrNameLst>
                                          <p:attrName>style.visibility</p:attrName>
                                        </p:attrNameLst>
                                      </p:cBhvr>
                                      <p:to>
                                        <p:strVal val="visible"/>
                                      </p:to>
                                    </p:set>
                                  </p:childTnLst>
                                </p:cTn>
                              </p:par>
                            </p:childTnLst>
                          </p:cTn>
                        </p:par>
                        <p:par>
                          <p:cTn id="321" fill="hold">
                            <p:stCondLst>
                              <p:cond delay="96500"/>
                            </p:stCondLst>
                            <p:childTnLst>
                              <p:par>
                                <p:cTn id="322" presetID="1" presetClass="entr" presetSubtype="0" fill="hold" grpId="0" nodeType="afterEffect">
                                  <p:stCondLst>
                                    <p:cond delay="0"/>
                                  </p:stCondLst>
                                  <p:childTnLst>
                                    <p:set>
                                      <p:cBhvr>
                                        <p:cTn id="323" dur="1" fill="hold">
                                          <p:stCondLst>
                                            <p:cond delay="999"/>
                                          </p:stCondLst>
                                        </p:cTn>
                                        <p:tgtEl>
                                          <p:spTgt spid="102"/>
                                        </p:tgtEl>
                                        <p:attrNameLst>
                                          <p:attrName>style.visibility</p:attrName>
                                        </p:attrNameLst>
                                      </p:cBhvr>
                                      <p:to>
                                        <p:strVal val="visible"/>
                                      </p:to>
                                    </p:set>
                                  </p:childTnLst>
                                </p:cTn>
                              </p:par>
                            </p:childTnLst>
                          </p:cTn>
                        </p:par>
                        <p:par>
                          <p:cTn id="324" fill="hold">
                            <p:stCondLst>
                              <p:cond delay="97500"/>
                            </p:stCondLst>
                            <p:childTnLst>
                              <p:par>
                                <p:cTn id="325" presetID="1" presetClass="entr" presetSubtype="0" fill="hold" grpId="0" nodeType="afterEffect">
                                  <p:stCondLst>
                                    <p:cond delay="0"/>
                                  </p:stCondLst>
                                  <p:childTnLst>
                                    <p:set>
                                      <p:cBhvr>
                                        <p:cTn id="326" dur="1" fill="hold">
                                          <p:stCondLst>
                                            <p:cond delay="999"/>
                                          </p:stCondLst>
                                        </p:cTn>
                                        <p:tgtEl>
                                          <p:spTgt spid="103"/>
                                        </p:tgtEl>
                                        <p:attrNameLst>
                                          <p:attrName>style.visibility</p:attrName>
                                        </p:attrNameLst>
                                      </p:cBhvr>
                                      <p:to>
                                        <p:strVal val="visible"/>
                                      </p:to>
                                    </p:set>
                                  </p:childTnLst>
                                </p:cTn>
                              </p:par>
                            </p:childTnLst>
                          </p:cTn>
                        </p:par>
                        <p:par>
                          <p:cTn id="327" fill="hold">
                            <p:stCondLst>
                              <p:cond delay="98500"/>
                            </p:stCondLst>
                            <p:childTnLst>
                              <p:par>
                                <p:cTn id="328" presetID="1" presetClass="entr" presetSubtype="0" fill="hold" grpId="0" nodeType="afterEffect">
                                  <p:stCondLst>
                                    <p:cond delay="0"/>
                                  </p:stCondLst>
                                  <p:childTnLst>
                                    <p:set>
                                      <p:cBhvr>
                                        <p:cTn id="329" dur="1" fill="hold">
                                          <p:stCondLst>
                                            <p:cond delay="999"/>
                                          </p:stCondLst>
                                        </p:cTn>
                                        <p:tgtEl>
                                          <p:spTgt spid="104"/>
                                        </p:tgtEl>
                                        <p:attrNameLst>
                                          <p:attrName>style.visibility</p:attrName>
                                        </p:attrNameLst>
                                      </p:cBhvr>
                                      <p:to>
                                        <p:strVal val="visible"/>
                                      </p:to>
                                    </p:set>
                                  </p:childTnLst>
                                </p:cTn>
                              </p:par>
                            </p:childTnLst>
                          </p:cTn>
                        </p:par>
                        <p:par>
                          <p:cTn id="330" fill="hold">
                            <p:stCondLst>
                              <p:cond delay="99500"/>
                            </p:stCondLst>
                            <p:childTnLst>
                              <p:par>
                                <p:cTn id="331" presetID="1" presetClass="entr" presetSubtype="0" fill="hold" grpId="0" nodeType="afterEffect">
                                  <p:stCondLst>
                                    <p:cond delay="0"/>
                                  </p:stCondLst>
                                  <p:childTnLst>
                                    <p:set>
                                      <p:cBhvr>
                                        <p:cTn id="332" dur="1" fill="hold">
                                          <p:stCondLst>
                                            <p:cond delay="999"/>
                                          </p:stCondLst>
                                        </p:cTn>
                                        <p:tgtEl>
                                          <p:spTgt spid="105"/>
                                        </p:tgtEl>
                                        <p:attrNameLst>
                                          <p:attrName>style.visibility</p:attrName>
                                        </p:attrNameLst>
                                      </p:cBhvr>
                                      <p:to>
                                        <p:strVal val="visible"/>
                                      </p:to>
                                    </p:set>
                                  </p:childTnLst>
                                </p:cTn>
                              </p:par>
                            </p:childTnLst>
                          </p:cTn>
                        </p:par>
                        <p:par>
                          <p:cTn id="333" fill="hold">
                            <p:stCondLst>
                              <p:cond delay="100500"/>
                            </p:stCondLst>
                            <p:childTnLst>
                              <p:par>
                                <p:cTn id="334" presetID="1" presetClass="entr" presetSubtype="0" fill="hold" grpId="0" nodeType="afterEffect">
                                  <p:stCondLst>
                                    <p:cond delay="0"/>
                                  </p:stCondLst>
                                  <p:childTnLst>
                                    <p:set>
                                      <p:cBhvr>
                                        <p:cTn id="335" dur="1" fill="hold">
                                          <p:stCondLst>
                                            <p:cond delay="999"/>
                                          </p:stCondLst>
                                        </p:cTn>
                                        <p:tgtEl>
                                          <p:spTgt spid="106"/>
                                        </p:tgtEl>
                                        <p:attrNameLst>
                                          <p:attrName>style.visibility</p:attrName>
                                        </p:attrNameLst>
                                      </p:cBhvr>
                                      <p:to>
                                        <p:strVal val="visible"/>
                                      </p:to>
                                    </p:set>
                                  </p:childTnLst>
                                </p:cTn>
                              </p:par>
                            </p:childTnLst>
                          </p:cTn>
                        </p:par>
                        <p:par>
                          <p:cTn id="336" fill="hold">
                            <p:stCondLst>
                              <p:cond delay="101500"/>
                            </p:stCondLst>
                            <p:childTnLst>
                              <p:par>
                                <p:cTn id="337" presetID="1" presetClass="entr" presetSubtype="0" fill="hold" grpId="0" nodeType="afterEffect">
                                  <p:stCondLst>
                                    <p:cond delay="0"/>
                                  </p:stCondLst>
                                  <p:childTnLst>
                                    <p:set>
                                      <p:cBhvr>
                                        <p:cTn id="338" dur="1" fill="hold">
                                          <p:stCondLst>
                                            <p:cond delay="999"/>
                                          </p:stCondLst>
                                        </p:cTn>
                                        <p:tgtEl>
                                          <p:spTgt spid="107"/>
                                        </p:tgtEl>
                                        <p:attrNameLst>
                                          <p:attrName>style.visibility</p:attrName>
                                        </p:attrNameLst>
                                      </p:cBhvr>
                                      <p:to>
                                        <p:strVal val="visible"/>
                                      </p:to>
                                    </p:set>
                                  </p:childTnLst>
                                </p:cTn>
                              </p:par>
                            </p:childTnLst>
                          </p:cTn>
                        </p:par>
                        <p:par>
                          <p:cTn id="339" fill="hold">
                            <p:stCondLst>
                              <p:cond delay="102500"/>
                            </p:stCondLst>
                            <p:childTnLst>
                              <p:par>
                                <p:cTn id="340" presetID="1" presetClass="entr" presetSubtype="0" fill="hold" grpId="0" nodeType="afterEffect">
                                  <p:stCondLst>
                                    <p:cond delay="0"/>
                                  </p:stCondLst>
                                  <p:childTnLst>
                                    <p:set>
                                      <p:cBhvr>
                                        <p:cTn id="341" dur="1" fill="hold">
                                          <p:stCondLst>
                                            <p:cond delay="999"/>
                                          </p:stCondLst>
                                        </p:cTn>
                                        <p:tgtEl>
                                          <p:spTgt spid="108"/>
                                        </p:tgtEl>
                                        <p:attrNameLst>
                                          <p:attrName>style.visibility</p:attrName>
                                        </p:attrNameLst>
                                      </p:cBhvr>
                                      <p:to>
                                        <p:strVal val="visible"/>
                                      </p:to>
                                    </p:set>
                                  </p:childTnLst>
                                </p:cTn>
                              </p:par>
                            </p:childTnLst>
                          </p:cTn>
                        </p:par>
                        <p:par>
                          <p:cTn id="342" fill="hold">
                            <p:stCondLst>
                              <p:cond delay="103500"/>
                            </p:stCondLst>
                            <p:childTnLst>
                              <p:par>
                                <p:cTn id="343" presetID="1" presetClass="entr" presetSubtype="0" fill="hold" grpId="0" nodeType="afterEffect">
                                  <p:stCondLst>
                                    <p:cond delay="0"/>
                                  </p:stCondLst>
                                  <p:childTnLst>
                                    <p:set>
                                      <p:cBhvr>
                                        <p:cTn id="344" dur="1" fill="hold">
                                          <p:stCondLst>
                                            <p:cond delay="999"/>
                                          </p:stCondLst>
                                        </p:cTn>
                                        <p:tgtEl>
                                          <p:spTgt spid="109"/>
                                        </p:tgtEl>
                                        <p:attrNameLst>
                                          <p:attrName>style.visibility</p:attrName>
                                        </p:attrNameLst>
                                      </p:cBhvr>
                                      <p:to>
                                        <p:strVal val="visible"/>
                                      </p:to>
                                    </p:set>
                                  </p:childTnLst>
                                </p:cTn>
                              </p:par>
                            </p:childTnLst>
                          </p:cTn>
                        </p:par>
                        <p:par>
                          <p:cTn id="345" fill="hold">
                            <p:stCondLst>
                              <p:cond delay="104500"/>
                            </p:stCondLst>
                            <p:childTnLst>
                              <p:par>
                                <p:cTn id="346" presetID="1" presetClass="entr" presetSubtype="0" fill="hold" grpId="0" nodeType="afterEffect">
                                  <p:stCondLst>
                                    <p:cond delay="0"/>
                                  </p:stCondLst>
                                  <p:childTnLst>
                                    <p:set>
                                      <p:cBhvr>
                                        <p:cTn id="347" dur="1" fill="hold">
                                          <p:stCondLst>
                                            <p:cond delay="999"/>
                                          </p:stCondLst>
                                        </p:cTn>
                                        <p:tgtEl>
                                          <p:spTgt spid="110"/>
                                        </p:tgtEl>
                                        <p:attrNameLst>
                                          <p:attrName>style.visibility</p:attrName>
                                        </p:attrNameLst>
                                      </p:cBhvr>
                                      <p:to>
                                        <p:strVal val="visible"/>
                                      </p:to>
                                    </p:set>
                                  </p:childTnLst>
                                </p:cTn>
                              </p:par>
                            </p:childTnLst>
                          </p:cTn>
                        </p:par>
                        <p:par>
                          <p:cTn id="348" fill="hold">
                            <p:stCondLst>
                              <p:cond delay="105500"/>
                            </p:stCondLst>
                            <p:childTnLst>
                              <p:par>
                                <p:cTn id="349" presetID="1" presetClass="entr" presetSubtype="0" fill="hold" grpId="0" nodeType="afterEffect">
                                  <p:stCondLst>
                                    <p:cond delay="0"/>
                                  </p:stCondLst>
                                  <p:childTnLst>
                                    <p:set>
                                      <p:cBhvr>
                                        <p:cTn id="350" dur="1" fill="hold">
                                          <p:stCondLst>
                                            <p:cond delay="999"/>
                                          </p:stCondLst>
                                        </p:cTn>
                                        <p:tgtEl>
                                          <p:spTgt spid="111"/>
                                        </p:tgtEl>
                                        <p:attrNameLst>
                                          <p:attrName>style.visibility</p:attrName>
                                        </p:attrNameLst>
                                      </p:cBhvr>
                                      <p:to>
                                        <p:strVal val="visible"/>
                                      </p:to>
                                    </p:set>
                                  </p:childTnLst>
                                </p:cTn>
                              </p:par>
                            </p:childTnLst>
                          </p:cTn>
                        </p:par>
                        <p:par>
                          <p:cTn id="351" fill="hold">
                            <p:stCondLst>
                              <p:cond delay="106500"/>
                            </p:stCondLst>
                            <p:childTnLst>
                              <p:par>
                                <p:cTn id="352" presetID="1" presetClass="entr" presetSubtype="0" fill="hold" grpId="0" nodeType="afterEffect">
                                  <p:stCondLst>
                                    <p:cond delay="0"/>
                                  </p:stCondLst>
                                  <p:childTnLst>
                                    <p:set>
                                      <p:cBhvr>
                                        <p:cTn id="353" dur="1" fill="hold">
                                          <p:stCondLst>
                                            <p:cond delay="999"/>
                                          </p:stCondLst>
                                        </p:cTn>
                                        <p:tgtEl>
                                          <p:spTgt spid="112"/>
                                        </p:tgtEl>
                                        <p:attrNameLst>
                                          <p:attrName>style.visibility</p:attrName>
                                        </p:attrNameLst>
                                      </p:cBhvr>
                                      <p:to>
                                        <p:strVal val="visible"/>
                                      </p:to>
                                    </p:set>
                                  </p:childTnLst>
                                </p:cTn>
                              </p:par>
                            </p:childTnLst>
                          </p:cTn>
                        </p:par>
                        <p:par>
                          <p:cTn id="354" fill="hold">
                            <p:stCondLst>
                              <p:cond delay="107500"/>
                            </p:stCondLst>
                            <p:childTnLst>
                              <p:par>
                                <p:cTn id="355" presetID="1" presetClass="entr" presetSubtype="0" fill="hold" grpId="0" nodeType="afterEffect">
                                  <p:stCondLst>
                                    <p:cond delay="0"/>
                                  </p:stCondLst>
                                  <p:childTnLst>
                                    <p:set>
                                      <p:cBhvr>
                                        <p:cTn id="356" dur="1" fill="hold">
                                          <p:stCondLst>
                                            <p:cond delay="999"/>
                                          </p:stCondLst>
                                        </p:cTn>
                                        <p:tgtEl>
                                          <p:spTgt spid="113"/>
                                        </p:tgtEl>
                                        <p:attrNameLst>
                                          <p:attrName>style.visibility</p:attrName>
                                        </p:attrNameLst>
                                      </p:cBhvr>
                                      <p:to>
                                        <p:strVal val="visible"/>
                                      </p:to>
                                    </p:set>
                                  </p:childTnLst>
                                </p:cTn>
                              </p:par>
                            </p:childTnLst>
                          </p:cTn>
                        </p:par>
                        <p:par>
                          <p:cTn id="357" fill="hold">
                            <p:stCondLst>
                              <p:cond delay="108500"/>
                            </p:stCondLst>
                            <p:childTnLst>
                              <p:par>
                                <p:cTn id="358" presetID="1" presetClass="entr" presetSubtype="0" fill="hold" grpId="0" nodeType="afterEffect">
                                  <p:stCondLst>
                                    <p:cond delay="0"/>
                                  </p:stCondLst>
                                  <p:childTnLst>
                                    <p:set>
                                      <p:cBhvr>
                                        <p:cTn id="359" dur="1" fill="hold">
                                          <p:stCondLst>
                                            <p:cond delay="999"/>
                                          </p:stCondLst>
                                        </p:cTn>
                                        <p:tgtEl>
                                          <p:spTgt spid="114"/>
                                        </p:tgtEl>
                                        <p:attrNameLst>
                                          <p:attrName>style.visibility</p:attrName>
                                        </p:attrNameLst>
                                      </p:cBhvr>
                                      <p:to>
                                        <p:strVal val="visible"/>
                                      </p:to>
                                    </p:set>
                                  </p:childTnLst>
                                </p:cTn>
                              </p:par>
                            </p:childTnLst>
                          </p:cTn>
                        </p:par>
                        <p:par>
                          <p:cTn id="360" fill="hold">
                            <p:stCondLst>
                              <p:cond delay="109500"/>
                            </p:stCondLst>
                            <p:childTnLst>
                              <p:par>
                                <p:cTn id="361" presetID="1" presetClass="entr" presetSubtype="0" fill="hold" grpId="0" nodeType="afterEffect">
                                  <p:stCondLst>
                                    <p:cond delay="0"/>
                                  </p:stCondLst>
                                  <p:childTnLst>
                                    <p:set>
                                      <p:cBhvr>
                                        <p:cTn id="362" dur="1" fill="hold">
                                          <p:stCondLst>
                                            <p:cond delay="999"/>
                                          </p:stCondLst>
                                        </p:cTn>
                                        <p:tgtEl>
                                          <p:spTgt spid="115"/>
                                        </p:tgtEl>
                                        <p:attrNameLst>
                                          <p:attrName>style.visibility</p:attrName>
                                        </p:attrNameLst>
                                      </p:cBhvr>
                                      <p:to>
                                        <p:strVal val="visible"/>
                                      </p:to>
                                    </p:set>
                                  </p:childTnLst>
                                </p:cTn>
                              </p:par>
                            </p:childTnLst>
                          </p:cTn>
                        </p:par>
                        <p:par>
                          <p:cTn id="363" fill="hold">
                            <p:stCondLst>
                              <p:cond delay="110500"/>
                            </p:stCondLst>
                            <p:childTnLst>
                              <p:par>
                                <p:cTn id="364" presetID="1" presetClass="entr" presetSubtype="0" fill="hold" grpId="0" nodeType="afterEffect">
                                  <p:stCondLst>
                                    <p:cond delay="0"/>
                                  </p:stCondLst>
                                  <p:childTnLst>
                                    <p:set>
                                      <p:cBhvr>
                                        <p:cTn id="365" dur="1" fill="hold">
                                          <p:stCondLst>
                                            <p:cond delay="999"/>
                                          </p:stCondLst>
                                        </p:cTn>
                                        <p:tgtEl>
                                          <p:spTgt spid="116"/>
                                        </p:tgtEl>
                                        <p:attrNameLst>
                                          <p:attrName>style.visibility</p:attrName>
                                        </p:attrNameLst>
                                      </p:cBhvr>
                                      <p:to>
                                        <p:strVal val="visible"/>
                                      </p:to>
                                    </p:set>
                                  </p:childTnLst>
                                </p:cTn>
                              </p:par>
                            </p:childTnLst>
                          </p:cTn>
                        </p:par>
                        <p:par>
                          <p:cTn id="366" fill="hold">
                            <p:stCondLst>
                              <p:cond delay="111500"/>
                            </p:stCondLst>
                            <p:childTnLst>
                              <p:par>
                                <p:cTn id="367" presetID="1" presetClass="entr" presetSubtype="0" fill="hold" grpId="0" nodeType="afterEffect">
                                  <p:stCondLst>
                                    <p:cond delay="0"/>
                                  </p:stCondLst>
                                  <p:childTnLst>
                                    <p:set>
                                      <p:cBhvr>
                                        <p:cTn id="368" dur="1" fill="hold">
                                          <p:stCondLst>
                                            <p:cond delay="999"/>
                                          </p:stCondLst>
                                        </p:cTn>
                                        <p:tgtEl>
                                          <p:spTgt spid="117"/>
                                        </p:tgtEl>
                                        <p:attrNameLst>
                                          <p:attrName>style.visibility</p:attrName>
                                        </p:attrNameLst>
                                      </p:cBhvr>
                                      <p:to>
                                        <p:strVal val="visible"/>
                                      </p:to>
                                    </p:set>
                                  </p:childTnLst>
                                </p:cTn>
                              </p:par>
                            </p:childTnLst>
                          </p:cTn>
                        </p:par>
                        <p:par>
                          <p:cTn id="369" fill="hold">
                            <p:stCondLst>
                              <p:cond delay="112500"/>
                            </p:stCondLst>
                            <p:childTnLst>
                              <p:par>
                                <p:cTn id="370" presetID="1" presetClass="entr" presetSubtype="0" fill="hold" grpId="0" nodeType="afterEffect">
                                  <p:stCondLst>
                                    <p:cond delay="0"/>
                                  </p:stCondLst>
                                  <p:childTnLst>
                                    <p:set>
                                      <p:cBhvr>
                                        <p:cTn id="371" dur="1" fill="hold">
                                          <p:stCondLst>
                                            <p:cond delay="999"/>
                                          </p:stCondLst>
                                        </p:cTn>
                                        <p:tgtEl>
                                          <p:spTgt spid="118"/>
                                        </p:tgtEl>
                                        <p:attrNameLst>
                                          <p:attrName>style.visibility</p:attrName>
                                        </p:attrNameLst>
                                      </p:cBhvr>
                                      <p:to>
                                        <p:strVal val="visible"/>
                                      </p:to>
                                    </p:set>
                                  </p:childTnLst>
                                </p:cTn>
                              </p:par>
                            </p:childTnLst>
                          </p:cTn>
                        </p:par>
                        <p:par>
                          <p:cTn id="372" fill="hold">
                            <p:stCondLst>
                              <p:cond delay="113500"/>
                            </p:stCondLst>
                            <p:childTnLst>
                              <p:par>
                                <p:cTn id="373" presetID="1" presetClass="entr" presetSubtype="0" fill="hold" grpId="0" nodeType="afterEffect">
                                  <p:stCondLst>
                                    <p:cond delay="0"/>
                                  </p:stCondLst>
                                  <p:childTnLst>
                                    <p:set>
                                      <p:cBhvr>
                                        <p:cTn id="374" dur="1" fill="hold">
                                          <p:stCondLst>
                                            <p:cond delay="999"/>
                                          </p:stCondLst>
                                        </p:cTn>
                                        <p:tgtEl>
                                          <p:spTgt spid="119"/>
                                        </p:tgtEl>
                                        <p:attrNameLst>
                                          <p:attrName>style.visibility</p:attrName>
                                        </p:attrNameLst>
                                      </p:cBhvr>
                                      <p:to>
                                        <p:strVal val="visible"/>
                                      </p:to>
                                    </p:set>
                                  </p:childTnLst>
                                </p:cTn>
                              </p:par>
                            </p:childTnLst>
                          </p:cTn>
                        </p:par>
                        <p:par>
                          <p:cTn id="375" fill="hold">
                            <p:stCondLst>
                              <p:cond delay="114500"/>
                            </p:stCondLst>
                            <p:childTnLst>
                              <p:par>
                                <p:cTn id="376" presetID="1" presetClass="entr" presetSubtype="0" fill="hold" grpId="0" nodeType="afterEffect">
                                  <p:stCondLst>
                                    <p:cond delay="0"/>
                                  </p:stCondLst>
                                  <p:childTnLst>
                                    <p:set>
                                      <p:cBhvr>
                                        <p:cTn id="377" dur="1" fill="hold">
                                          <p:stCondLst>
                                            <p:cond delay="999"/>
                                          </p:stCondLst>
                                        </p:cTn>
                                        <p:tgtEl>
                                          <p:spTgt spid="120"/>
                                        </p:tgtEl>
                                        <p:attrNameLst>
                                          <p:attrName>style.visibility</p:attrName>
                                        </p:attrNameLst>
                                      </p:cBhvr>
                                      <p:to>
                                        <p:strVal val="visible"/>
                                      </p:to>
                                    </p:set>
                                  </p:childTnLst>
                                </p:cTn>
                              </p:par>
                            </p:childTnLst>
                          </p:cTn>
                        </p:par>
                        <p:par>
                          <p:cTn id="378" fill="hold">
                            <p:stCondLst>
                              <p:cond delay="115500"/>
                            </p:stCondLst>
                            <p:childTnLst>
                              <p:par>
                                <p:cTn id="379" presetID="1" presetClass="entr" presetSubtype="0" fill="hold" grpId="0" nodeType="afterEffect">
                                  <p:stCondLst>
                                    <p:cond delay="0"/>
                                  </p:stCondLst>
                                  <p:childTnLst>
                                    <p:set>
                                      <p:cBhvr>
                                        <p:cTn id="380" dur="1" fill="hold">
                                          <p:stCondLst>
                                            <p:cond delay="999"/>
                                          </p:stCondLst>
                                        </p:cTn>
                                        <p:tgtEl>
                                          <p:spTgt spid="121"/>
                                        </p:tgtEl>
                                        <p:attrNameLst>
                                          <p:attrName>style.visibility</p:attrName>
                                        </p:attrNameLst>
                                      </p:cBhvr>
                                      <p:to>
                                        <p:strVal val="visible"/>
                                      </p:to>
                                    </p:set>
                                  </p:childTnLst>
                                </p:cTn>
                              </p:par>
                            </p:childTnLst>
                          </p:cTn>
                        </p:par>
                        <p:par>
                          <p:cTn id="381" fill="hold">
                            <p:stCondLst>
                              <p:cond delay="116500"/>
                            </p:stCondLst>
                            <p:childTnLst>
                              <p:par>
                                <p:cTn id="382" presetID="1" presetClass="entr" presetSubtype="0" fill="hold" grpId="0" nodeType="afterEffect">
                                  <p:stCondLst>
                                    <p:cond delay="0"/>
                                  </p:stCondLst>
                                  <p:childTnLst>
                                    <p:set>
                                      <p:cBhvr>
                                        <p:cTn id="383" dur="1" fill="hold">
                                          <p:stCondLst>
                                            <p:cond delay="999"/>
                                          </p:stCondLst>
                                        </p:cTn>
                                        <p:tgtEl>
                                          <p:spTgt spid="122"/>
                                        </p:tgtEl>
                                        <p:attrNameLst>
                                          <p:attrName>style.visibility</p:attrName>
                                        </p:attrNameLst>
                                      </p:cBhvr>
                                      <p:to>
                                        <p:strVal val="visible"/>
                                      </p:to>
                                    </p:set>
                                  </p:childTnLst>
                                </p:cTn>
                              </p:par>
                            </p:childTnLst>
                          </p:cTn>
                        </p:par>
                        <p:par>
                          <p:cTn id="384" fill="hold">
                            <p:stCondLst>
                              <p:cond delay="117500"/>
                            </p:stCondLst>
                            <p:childTnLst>
                              <p:par>
                                <p:cTn id="385" presetID="1" presetClass="entr" presetSubtype="0" fill="hold" grpId="0" nodeType="afterEffect">
                                  <p:stCondLst>
                                    <p:cond delay="0"/>
                                  </p:stCondLst>
                                  <p:childTnLst>
                                    <p:set>
                                      <p:cBhvr>
                                        <p:cTn id="386" dur="1" fill="hold">
                                          <p:stCondLst>
                                            <p:cond delay="999"/>
                                          </p:stCondLst>
                                        </p:cTn>
                                        <p:tgtEl>
                                          <p:spTgt spid="123"/>
                                        </p:tgtEl>
                                        <p:attrNameLst>
                                          <p:attrName>style.visibility</p:attrName>
                                        </p:attrNameLst>
                                      </p:cBhvr>
                                      <p:to>
                                        <p:strVal val="visible"/>
                                      </p:to>
                                    </p:set>
                                  </p:childTnLst>
                                </p:cTn>
                              </p:par>
                            </p:childTnLst>
                          </p:cTn>
                        </p:par>
                        <p:par>
                          <p:cTn id="387" fill="hold">
                            <p:stCondLst>
                              <p:cond delay="118500"/>
                            </p:stCondLst>
                            <p:childTnLst>
                              <p:par>
                                <p:cTn id="388" presetID="1" presetClass="entr" presetSubtype="0" fill="hold" grpId="0" nodeType="afterEffect">
                                  <p:stCondLst>
                                    <p:cond delay="0"/>
                                  </p:stCondLst>
                                  <p:childTnLst>
                                    <p:set>
                                      <p:cBhvr>
                                        <p:cTn id="389" dur="1" fill="hold">
                                          <p:stCondLst>
                                            <p:cond delay="999"/>
                                          </p:stCondLst>
                                        </p:cTn>
                                        <p:tgtEl>
                                          <p:spTgt spid="124"/>
                                        </p:tgtEl>
                                        <p:attrNameLst>
                                          <p:attrName>style.visibility</p:attrName>
                                        </p:attrNameLst>
                                      </p:cBhvr>
                                      <p:to>
                                        <p:strVal val="visible"/>
                                      </p:to>
                                    </p:set>
                                  </p:childTnLst>
                                </p:cTn>
                              </p:par>
                            </p:childTnLst>
                          </p:cTn>
                        </p:par>
                        <p:par>
                          <p:cTn id="390" fill="hold">
                            <p:stCondLst>
                              <p:cond delay="119500"/>
                            </p:stCondLst>
                            <p:childTnLst>
                              <p:par>
                                <p:cTn id="391" presetID="1" presetClass="entr" presetSubtype="0" fill="hold" grpId="0" nodeType="afterEffect">
                                  <p:stCondLst>
                                    <p:cond delay="0"/>
                                  </p:stCondLst>
                                  <p:childTnLst>
                                    <p:set>
                                      <p:cBhvr>
                                        <p:cTn id="392" dur="1" fill="hold">
                                          <p:stCondLst>
                                            <p:cond delay="999"/>
                                          </p:stCondLst>
                                        </p:cTn>
                                        <p:tgtEl>
                                          <p:spTgt spid="125"/>
                                        </p:tgtEl>
                                        <p:attrNameLst>
                                          <p:attrName>style.visibility</p:attrName>
                                        </p:attrNameLst>
                                      </p:cBhvr>
                                      <p:to>
                                        <p:strVal val="visible"/>
                                      </p:to>
                                    </p:set>
                                  </p:childTnLst>
                                </p:cTn>
                              </p:par>
                            </p:childTnLst>
                          </p:cTn>
                        </p:par>
                        <p:par>
                          <p:cTn id="393" fill="hold">
                            <p:stCondLst>
                              <p:cond delay="120500"/>
                            </p:stCondLst>
                            <p:childTnLst>
                              <p:par>
                                <p:cTn id="394" presetID="1" presetClass="entr" presetSubtype="0" fill="hold" grpId="0" nodeType="afterEffect">
                                  <p:stCondLst>
                                    <p:cond delay="0"/>
                                  </p:stCondLst>
                                  <p:childTnLst>
                                    <p:set>
                                      <p:cBhvr>
                                        <p:cTn id="395" dur="1" fill="hold">
                                          <p:stCondLst>
                                            <p:cond delay="999"/>
                                          </p:stCondLst>
                                        </p:cTn>
                                        <p:tgtEl>
                                          <p:spTgt spid="126"/>
                                        </p:tgtEl>
                                        <p:attrNameLst>
                                          <p:attrName>style.visibility</p:attrName>
                                        </p:attrNameLst>
                                      </p:cBhvr>
                                      <p:to>
                                        <p:strVal val="visible"/>
                                      </p:to>
                                    </p:set>
                                  </p:childTnLst>
                                </p:cTn>
                              </p:par>
                            </p:childTnLst>
                          </p:cTn>
                        </p:par>
                        <p:par>
                          <p:cTn id="396" fill="hold">
                            <p:stCondLst>
                              <p:cond delay="121500"/>
                            </p:stCondLst>
                            <p:childTnLst>
                              <p:par>
                                <p:cTn id="397" presetID="1" presetClass="entr" presetSubtype="0" fill="hold" grpId="0" nodeType="afterEffect">
                                  <p:stCondLst>
                                    <p:cond delay="0"/>
                                  </p:stCondLst>
                                  <p:childTnLst>
                                    <p:set>
                                      <p:cBhvr>
                                        <p:cTn id="398" dur="1" fill="hold">
                                          <p:stCondLst>
                                            <p:cond delay="999"/>
                                          </p:stCondLst>
                                        </p:cTn>
                                        <p:tgtEl>
                                          <p:spTgt spid="127"/>
                                        </p:tgtEl>
                                        <p:attrNameLst>
                                          <p:attrName>style.visibility</p:attrName>
                                        </p:attrNameLst>
                                      </p:cBhvr>
                                      <p:to>
                                        <p:strVal val="visible"/>
                                      </p:to>
                                    </p:set>
                                  </p:childTnLst>
                                </p:cTn>
                              </p:par>
                            </p:childTnLst>
                          </p:cTn>
                        </p:par>
                        <p:par>
                          <p:cTn id="399" fill="hold">
                            <p:stCondLst>
                              <p:cond delay="122500"/>
                            </p:stCondLst>
                            <p:childTnLst>
                              <p:par>
                                <p:cTn id="400" presetID="1" presetClass="entr" presetSubtype="0" fill="hold" grpId="0" nodeType="afterEffect">
                                  <p:stCondLst>
                                    <p:cond delay="0"/>
                                  </p:stCondLst>
                                  <p:childTnLst>
                                    <p:set>
                                      <p:cBhvr>
                                        <p:cTn id="401" dur="1" fill="hold">
                                          <p:stCondLst>
                                            <p:cond delay="999"/>
                                          </p:stCondLst>
                                        </p:cTn>
                                        <p:tgtEl>
                                          <p:spTgt spid="128"/>
                                        </p:tgtEl>
                                        <p:attrNameLst>
                                          <p:attrName>style.visibility</p:attrName>
                                        </p:attrNameLst>
                                      </p:cBhvr>
                                      <p:to>
                                        <p:strVal val="visible"/>
                                      </p:to>
                                    </p:set>
                                  </p:childTnLst>
                                </p:cTn>
                              </p:par>
                            </p:childTnLst>
                          </p:cTn>
                        </p:par>
                        <p:par>
                          <p:cTn id="402" fill="hold">
                            <p:stCondLst>
                              <p:cond delay="123500"/>
                            </p:stCondLst>
                            <p:childTnLst>
                              <p:par>
                                <p:cTn id="403" presetID="1" presetClass="entr" presetSubtype="0" fill="hold" grpId="0" nodeType="afterEffect">
                                  <p:stCondLst>
                                    <p:cond delay="0"/>
                                  </p:stCondLst>
                                  <p:childTnLst>
                                    <p:set>
                                      <p:cBhvr>
                                        <p:cTn id="404" dur="1" fill="hold">
                                          <p:stCondLst>
                                            <p:cond delay="999"/>
                                          </p:stCondLst>
                                        </p:cTn>
                                        <p:tgtEl>
                                          <p:spTgt spid="129"/>
                                        </p:tgtEl>
                                        <p:attrNameLst>
                                          <p:attrName>style.visibility</p:attrName>
                                        </p:attrNameLst>
                                      </p:cBhvr>
                                      <p:to>
                                        <p:strVal val="visible"/>
                                      </p:to>
                                    </p:set>
                                  </p:childTnLst>
                                </p:cTn>
                              </p:par>
                            </p:childTnLst>
                          </p:cTn>
                        </p:par>
                        <p:par>
                          <p:cTn id="405" fill="hold">
                            <p:stCondLst>
                              <p:cond delay="124500"/>
                            </p:stCondLst>
                            <p:childTnLst>
                              <p:par>
                                <p:cTn id="406" presetID="1" presetClass="entr" presetSubtype="0" fill="hold" grpId="0" nodeType="afterEffect">
                                  <p:stCondLst>
                                    <p:cond delay="0"/>
                                  </p:stCondLst>
                                  <p:childTnLst>
                                    <p:set>
                                      <p:cBhvr>
                                        <p:cTn id="407" dur="1" fill="hold">
                                          <p:stCondLst>
                                            <p:cond delay="999"/>
                                          </p:stCondLst>
                                        </p:cTn>
                                        <p:tgtEl>
                                          <p:spTgt spid="130"/>
                                        </p:tgtEl>
                                        <p:attrNameLst>
                                          <p:attrName>style.visibility</p:attrName>
                                        </p:attrNameLst>
                                      </p:cBhvr>
                                      <p:to>
                                        <p:strVal val="visible"/>
                                      </p:to>
                                    </p:set>
                                  </p:childTnLst>
                                </p:cTn>
                              </p:par>
                            </p:childTnLst>
                          </p:cTn>
                        </p:par>
                        <p:par>
                          <p:cTn id="408" fill="hold">
                            <p:stCondLst>
                              <p:cond delay="125500"/>
                            </p:stCondLst>
                            <p:childTnLst>
                              <p:par>
                                <p:cTn id="409" presetID="1" presetClass="entr" presetSubtype="0" fill="hold" grpId="0" nodeType="afterEffect">
                                  <p:stCondLst>
                                    <p:cond delay="0"/>
                                  </p:stCondLst>
                                  <p:childTnLst>
                                    <p:set>
                                      <p:cBhvr>
                                        <p:cTn id="410" dur="1" fill="hold">
                                          <p:stCondLst>
                                            <p:cond delay="999"/>
                                          </p:stCondLst>
                                        </p:cTn>
                                        <p:tgtEl>
                                          <p:spTgt spid="131"/>
                                        </p:tgtEl>
                                        <p:attrNameLst>
                                          <p:attrName>style.visibility</p:attrName>
                                        </p:attrNameLst>
                                      </p:cBhvr>
                                      <p:to>
                                        <p:strVal val="visible"/>
                                      </p:to>
                                    </p:set>
                                  </p:childTnLst>
                                </p:cTn>
                              </p:par>
                            </p:childTnLst>
                          </p:cTn>
                        </p:par>
                        <p:par>
                          <p:cTn id="411" fill="hold">
                            <p:stCondLst>
                              <p:cond delay="126500"/>
                            </p:stCondLst>
                            <p:childTnLst>
                              <p:par>
                                <p:cTn id="412" presetID="1" presetClass="entr" presetSubtype="0" fill="hold" grpId="0" nodeType="afterEffect">
                                  <p:stCondLst>
                                    <p:cond delay="0"/>
                                  </p:stCondLst>
                                  <p:childTnLst>
                                    <p:set>
                                      <p:cBhvr>
                                        <p:cTn id="413" dur="1" fill="hold">
                                          <p:stCondLst>
                                            <p:cond delay="999"/>
                                          </p:stCondLst>
                                        </p:cTn>
                                        <p:tgtEl>
                                          <p:spTgt spid="132"/>
                                        </p:tgtEl>
                                        <p:attrNameLst>
                                          <p:attrName>style.visibility</p:attrName>
                                        </p:attrNameLst>
                                      </p:cBhvr>
                                      <p:to>
                                        <p:strVal val="visible"/>
                                      </p:to>
                                    </p:set>
                                  </p:childTnLst>
                                </p:cTn>
                              </p:par>
                            </p:childTnLst>
                          </p:cTn>
                        </p:par>
                        <p:par>
                          <p:cTn id="414" fill="hold">
                            <p:stCondLst>
                              <p:cond delay="127500"/>
                            </p:stCondLst>
                            <p:childTnLst>
                              <p:par>
                                <p:cTn id="415" presetID="1" presetClass="entr" presetSubtype="0" fill="hold" grpId="0" nodeType="afterEffect">
                                  <p:stCondLst>
                                    <p:cond delay="0"/>
                                  </p:stCondLst>
                                  <p:childTnLst>
                                    <p:set>
                                      <p:cBhvr>
                                        <p:cTn id="416" dur="1" fill="hold">
                                          <p:stCondLst>
                                            <p:cond delay="999"/>
                                          </p:stCondLst>
                                        </p:cTn>
                                        <p:tgtEl>
                                          <p:spTgt spid="133"/>
                                        </p:tgtEl>
                                        <p:attrNameLst>
                                          <p:attrName>style.visibility</p:attrName>
                                        </p:attrNameLst>
                                      </p:cBhvr>
                                      <p:to>
                                        <p:strVal val="visible"/>
                                      </p:to>
                                    </p:set>
                                  </p:childTnLst>
                                </p:cTn>
                              </p:par>
                            </p:childTnLst>
                          </p:cTn>
                        </p:par>
                        <p:par>
                          <p:cTn id="417" fill="hold">
                            <p:stCondLst>
                              <p:cond delay="128500"/>
                            </p:stCondLst>
                            <p:childTnLst>
                              <p:par>
                                <p:cTn id="418" presetID="1" presetClass="entr" presetSubtype="0" fill="hold" grpId="0" nodeType="afterEffect">
                                  <p:stCondLst>
                                    <p:cond delay="0"/>
                                  </p:stCondLst>
                                  <p:childTnLst>
                                    <p:set>
                                      <p:cBhvr>
                                        <p:cTn id="419" dur="1" fill="hold">
                                          <p:stCondLst>
                                            <p:cond delay="999"/>
                                          </p:stCondLst>
                                        </p:cTn>
                                        <p:tgtEl>
                                          <p:spTgt spid="134"/>
                                        </p:tgtEl>
                                        <p:attrNameLst>
                                          <p:attrName>style.visibility</p:attrName>
                                        </p:attrNameLst>
                                      </p:cBhvr>
                                      <p:to>
                                        <p:strVal val="visible"/>
                                      </p:to>
                                    </p:set>
                                  </p:childTnLst>
                                </p:cTn>
                              </p:par>
                            </p:childTnLst>
                          </p:cTn>
                        </p:par>
                        <p:par>
                          <p:cTn id="420" fill="hold">
                            <p:stCondLst>
                              <p:cond delay="129500"/>
                            </p:stCondLst>
                            <p:childTnLst>
                              <p:par>
                                <p:cTn id="421" presetID="1" presetClass="entr" presetSubtype="0" fill="hold" grpId="0" nodeType="afterEffect">
                                  <p:stCondLst>
                                    <p:cond delay="0"/>
                                  </p:stCondLst>
                                  <p:childTnLst>
                                    <p:set>
                                      <p:cBhvr>
                                        <p:cTn id="422" dur="1" fill="hold">
                                          <p:stCondLst>
                                            <p:cond delay="999"/>
                                          </p:stCondLst>
                                        </p:cTn>
                                        <p:tgtEl>
                                          <p:spTgt spid="135"/>
                                        </p:tgtEl>
                                        <p:attrNameLst>
                                          <p:attrName>style.visibility</p:attrName>
                                        </p:attrNameLst>
                                      </p:cBhvr>
                                      <p:to>
                                        <p:strVal val="visible"/>
                                      </p:to>
                                    </p:set>
                                  </p:childTnLst>
                                </p:cTn>
                              </p:par>
                            </p:childTnLst>
                          </p:cTn>
                        </p:par>
                        <p:par>
                          <p:cTn id="423" fill="hold">
                            <p:stCondLst>
                              <p:cond delay="130500"/>
                            </p:stCondLst>
                            <p:childTnLst>
                              <p:par>
                                <p:cTn id="424" presetID="1" presetClass="entr" presetSubtype="0" fill="hold" grpId="0" nodeType="afterEffect">
                                  <p:stCondLst>
                                    <p:cond delay="0"/>
                                  </p:stCondLst>
                                  <p:childTnLst>
                                    <p:set>
                                      <p:cBhvr>
                                        <p:cTn id="425" dur="1" fill="hold">
                                          <p:stCondLst>
                                            <p:cond delay="999"/>
                                          </p:stCondLst>
                                        </p:cTn>
                                        <p:tgtEl>
                                          <p:spTgt spid="136"/>
                                        </p:tgtEl>
                                        <p:attrNameLst>
                                          <p:attrName>style.visibility</p:attrName>
                                        </p:attrNameLst>
                                      </p:cBhvr>
                                      <p:to>
                                        <p:strVal val="visible"/>
                                      </p:to>
                                    </p:set>
                                  </p:childTnLst>
                                </p:cTn>
                              </p:par>
                            </p:childTnLst>
                          </p:cTn>
                        </p:par>
                        <p:par>
                          <p:cTn id="426" fill="hold">
                            <p:stCondLst>
                              <p:cond delay="131500"/>
                            </p:stCondLst>
                            <p:childTnLst>
                              <p:par>
                                <p:cTn id="427" presetID="1" presetClass="entr" presetSubtype="0" fill="hold" grpId="0" nodeType="afterEffect">
                                  <p:stCondLst>
                                    <p:cond delay="0"/>
                                  </p:stCondLst>
                                  <p:childTnLst>
                                    <p:set>
                                      <p:cBhvr>
                                        <p:cTn id="428" dur="1" fill="hold">
                                          <p:stCondLst>
                                            <p:cond delay="999"/>
                                          </p:stCondLst>
                                        </p:cTn>
                                        <p:tgtEl>
                                          <p:spTgt spid="137"/>
                                        </p:tgtEl>
                                        <p:attrNameLst>
                                          <p:attrName>style.visibility</p:attrName>
                                        </p:attrNameLst>
                                      </p:cBhvr>
                                      <p:to>
                                        <p:strVal val="visible"/>
                                      </p:to>
                                    </p:set>
                                  </p:childTnLst>
                                </p:cTn>
                              </p:par>
                            </p:childTnLst>
                          </p:cTn>
                        </p:par>
                        <p:par>
                          <p:cTn id="429" fill="hold">
                            <p:stCondLst>
                              <p:cond delay="132500"/>
                            </p:stCondLst>
                            <p:childTnLst>
                              <p:par>
                                <p:cTn id="430" presetID="1" presetClass="entr" presetSubtype="0" fill="hold" grpId="0" nodeType="afterEffect">
                                  <p:stCondLst>
                                    <p:cond delay="0"/>
                                  </p:stCondLst>
                                  <p:childTnLst>
                                    <p:set>
                                      <p:cBhvr>
                                        <p:cTn id="431" dur="1" fill="hold">
                                          <p:stCondLst>
                                            <p:cond delay="999"/>
                                          </p:stCondLst>
                                        </p:cTn>
                                        <p:tgtEl>
                                          <p:spTgt spid="138"/>
                                        </p:tgtEl>
                                        <p:attrNameLst>
                                          <p:attrName>style.visibility</p:attrName>
                                        </p:attrNameLst>
                                      </p:cBhvr>
                                      <p:to>
                                        <p:strVal val="visible"/>
                                      </p:to>
                                    </p:set>
                                  </p:childTnLst>
                                </p:cTn>
                              </p:par>
                            </p:childTnLst>
                          </p:cTn>
                        </p:par>
                        <p:par>
                          <p:cTn id="432" fill="hold">
                            <p:stCondLst>
                              <p:cond delay="133500"/>
                            </p:stCondLst>
                            <p:childTnLst>
                              <p:par>
                                <p:cTn id="433" presetID="1" presetClass="entr" presetSubtype="0" fill="hold" grpId="0" nodeType="afterEffect">
                                  <p:stCondLst>
                                    <p:cond delay="0"/>
                                  </p:stCondLst>
                                  <p:childTnLst>
                                    <p:set>
                                      <p:cBhvr>
                                        <p:cTn id="434" dur="1" fill="hold">
                                          <p:stCondLst>
                                            <p:cond delay="999"/>
                                          </p:stCondLst>
                                        </p:cTn>
                                        <p:tgtEl>
                                          <p:spTgt spid="139"/>
                                        </p:tgtEl>
                                        <p:attrNameLst>
                                          <p:attrName>style.visibility</p:attrName>
                                        </p:attrNameLst>
                                      </p:cBhvr>
                                      <p:to>
                                        <p:strVal val="visible"/>
                                      </p:to>
                                    </p:set>
                                  </p:childTnLst>
                                </p:cTn>
                              </p:par>
                            </p:childTnLst>
                          </p:cTn>
                        </p:par>
                        <p:par>
                          <p:cTn id="435" fill="hold">
                            <p:stCondLst>
                              <p:cond delay="134500"/>
                            </p:stCondLst>
                            <p:childTnLst>
                              <p:par>
                                <p:cTn id="436" presetID="1" presetClass="entr" presetSubtype="0" fill="hold" grpId="0" nodeType="afterEffect">
                                  <p:stCondLst>
                                    <p:cond delay="0"/>
                                  </p:stCondLst>
                                  <p:childTnLst>
                                    <p:set>
                                      <p:cBhvr>
                                        <p:cTn id="437" dur="1" fill="hold">
                                          <p:stCondLst>
                                            <p:cond delay="999"/>
                                          </p:stCondLst>
                                        </p:cTn>
                                        <p:tgtEl>
                                          <p:spTgt spid="140"/>
                                        </p:tgtEl>
                                        <p:attrNameLst>
                                          <p:attrName>style.visibility</p:attrName>
                                        </p:attrNameLst>
                                      </p:cBhvr>
                                      <p:to>
                                        <p:strVal val="visible"/>
                                      </p:to>
                                    </p:set>
                                  </p:childTnLst>
                                </p:cTn>
                              </p:par>
                            </p:childTnLst>
                          </p:cTn>
                        </p:par>
                        <p:par>
                          <p:cTn id="438" fill="hold">
                            <p:stCondLst>
                              <p:cond delay="135500"/>
                            </p:stCondLst>
                            <p:childTnLst>
                              <p:par>
                                <p:cTn id="439" presetID="1" presetClass="entr" presetSubtype="0" fill="hold" grpId="0" nodeType="afterEffect">
                                  <p:stCondLst>
                                    <p:cond delay="0"/>
                                  </p:stCondLst>
                                  <p:childTnLst>
                                    <p:set>
                                      <p:cBhvr>
                                        <p:cTn id="440" dur="1" fill="hold">
                                          <p:stCondLst>
                                            <p:cond delay="999"/>
                                          </p:stCondLst>
                                        </p:cTn>
                                        <p:tgtEl>
                                          <p:spTgt spid="141"/>
                                        </p:tgtEl>
                                        <p:attrNameLst>
                                          <p:attrName>style.visibility</p:attrName>
                                        </p:attrNameLst>
                                      </p:cBhvr>
                                      <p:to>
                                        <p:strVal val="visible"/>
                                      </p:to>
                                    </p:set>
                                  </p:childTnLst>
                                </p:cTn>
                              </p:par>
                            </p:childTnLst>
                          </p:cTn>
                        </p:par>
                        <p:par>
                          <p:cTn id="441" fill="hold">
                            <p:stCondLst>
                              <p:cond delay="136500"/>
                            </p:stCondLst>
                            <p:childTnLst>
                              <p:par>
                                <p:cTn id="442" presetID="1" presetClass="entr" presetSubtype="0" fill="hold" grpId="0" nodeType="afterEffect">
                                  <p:stCondLst>
                                    <p:cond delay="0"/>
                                  </p:stCondLst>
                                  <p:childTnLst>
                                    <p:set>
                                      <p:cBhvr>
                                        <p:cTn id="443" dur="1" fill="hold">
                                          <p:stCondLst>
                                            <p:cond delay="999"/>
                                          </p:stCondLst>
                                        </p:cTn>
                                        <p:tgtEl>
                                          <p:spTgt spid="142"/>
                                        </p:tgtEl>
                                        <p:attrNameLst>
                                          <p:attrName>style.visibility</p:attrName>
                                        </p:attrNameLst>
                                      </p:cBhvr>
                                      <p:to>
                                        <p:strVal val="visible"/>
                                      </p:to>
                                    </p:set>
                                  </p:childTnLst>
                                </p:cTn>
                              </p:par>
                            </p:childTnLst>
                          </p:cTn>
                        </p:par>
                        <p:par>
                          <p:cTn id="444" fill="hold">
                            <p:stCondLst>
                              <p:cond delay="137500"/>
                            </p:stCondLst>
                            <p:childTnLst>
                              <p:par>
                                <p:cTn id="445" presetID="1" presetClass="entr" presetSubtype="0" fill="hold" grpId="0" nodeType="afterEffect">
                                  <p:stCondLst>
                                    <p:cond delay="0"/>
                                  </p:stCondLst>
                                  <p:childTnLst>
                                    <p:set>
                                      <p:cBhvr>
                                        <p:cTn id="446" dur="1" fill="hold">
                                          <p:stCondLst>
                                            <p:cond delay="999"/>
                                          </p:stCondLst>
                                        </p:cTn>
                                        <p:tgtEl>
                                          <p:spTgt spid="143"/>
                                        </p:tgtEl>
                                        <p:attrNameLst>
                                          <p:attrName>style.visibility</p:attrName>
                                        </p:attrNameLst>
                                      </p:cBhvr>
                                      <p:to>
                                        <p:strVal val="visible"/>
                                      </p:to>
                                    </p:set>
                                  </p:childTnLst>
                                </p:cTn>
                              </p:par>
                            </p:childTnLst>
                          </p:cTn>
                        </p:par>
                        <p:par>
                          <p:cTn id="447" fill="hold">
                            <p:stCondLst>
                              <p:cond delay="138500"/>
                            </p:stCondLst>
                            <p:childTnLst>
                              <p:par>
                                <p:cTn id="448" presetID="1" presetClass="entr" presetSubtype="0" fill="hold" grpId="0" nodeType="afterEffect">
                                  <p:stCondLst>
                                    <p:cond delay="0"/>
                                  </p:stCondLst>
                                  <p:childTnLst>
                                    <p:set>
                                      <p:cBhvr>
                                        <p:cTn id="449" dur="1" fill="hold">
                                          <p:stCondLst>
                                            <p:cond delay="999"/>
                                          </p:stCondLst>
                                        </p:cTn>
                                        <p:tgtEl>
                                          <p:spTgt spid="144"/>
                                        </p:tgtEl>
                                        <p:attrNameLst>
                                          <p:attrName>style.visibility</p:attrName>
                                        </p:attrNameLst>
                                      </p:cBhvr>
                                      <p:to>
                                        <p:strVal val="visible"/>
                                      </p:to>
                                    </p:set>
                                  </p:childTnLst>
                                </p:cTn>
                              </p:par>
                            </p:childTnLst>
                          </p:cTn>
                        </p:par>
                        <p:par>
                          <p:cTn id="450" fill="hold">
                            <p:stCondLst>
                              <p:cond delay="139500"/>
                            </p:stCondLst>
                            <p:childTnLst>
                              <p:par>
                                <p:cTn id="451" presetID="1" presetClass="entr" presetSubtype="0" fill="hold" grpId="0" nodeType="afterEffect">
                                  <p:stCondLst>
                                    <p:cond delay="0"/>
                                  </p:stCondLst>
                                  <p:childTnLst>
                                    <p:set>
                                      <p:cBhvr>
                                        <p:cTn id="452" dur="1" fill="hold">
                                          <p:stCondLst>
                                            <p:cond delay="999"/>
                                          </p:stCondLst>
                                        </p:cTn>
                                        <p:tgtEl>
                                          <p:spTgt spid="145"/>
                                        </p:tgtEl>
                                        <p:attrNameLst>
                                          <p:attrName>style.visibility</p:attrName>
                                        </p:attrNameLst>
                                      </p:cBhvr>
                                      <p:to>
                                        <p:strVal val="visible"/>
                                      </p:to>
                                    </p:set>
                                  </p:childTnLst>
                                </p:cTn>
                              </p:par>
                            </p:childTnLst>
                          </p:cTn>
                        </p:par>
                        <p:par>
                          <p:cTn id="453" fill="hold">
                            <p:stCondLst>
                              <p:cond delay="140500"/>
                            </p:stCondLst>
                            <p:childTnLst>
                              <p:par>
                                <p:cTn id="454" presetID="1" presetClass="entr" presetSubtype="0" fill="hold" grpId="0" nodeType="afterEffect">
                                  <p:stCondLst>
                                    <p:cond delay="0"/>
                                  </p:stCondLst>
                                  <p:childTnLst>
                                    <p:set>
                                      <p:cBhvr>
                                        <p:cTn id="455" dur="1" fill="hold">
                                          <p:stCondLst>
                                            <p:cond delay="999"/>
                                          </p:stCondLst>
                                        </p:cTn>
                                        <p:tgtEl>
                                          <p:spTgt spid="146"/>
                                        </p:tgtEl>
                                        <p:attrNameLst>
                                          <p:attrName>style.visibility</p:attrName>
                                        </p:attrNameLst>
                                      </p:cBhvr>
                                      <p:to>
                                        <p:strVal val="visible"/>
                                      </p:to>
                                    </p:set>
                                  </p:childTnLst>
                                </p:cTn>
                              </p:par>
                            </p:childTnLst>
                          </p:cTn>
                        </p:par>
                        <p:par>
                          <p:cTn id="456" fill="hold">
                            <p:stCondLst>
                              <p:cond delay="141500"/>
                            </p:stCondLst>
                            <p:childTnLst>
                              <p:par>
                                <p:cTn id="457" presetID="1" presetClass="entr" presetSubtype="0" fill="hold" grpId="0" nodeType="afterEffect">
                                  <p:stCondLst>
                                    <p:cond delay="0"/>
                                  </p:stCondLst>
                                  <p:childTnLst>
                                    <p:set>
                                      <p:cBhvr>
                                        <p:cTn id="458" dur="1" fill="hold">
                                          <p:stCondLst>
                                            <p:cond delay="999"/>
                                          </p:stCondLst>
                                        </p:cTn>
                                        <p:tgtEl>
                                          <p:spTgt spid="147"/>
                                        </p:tgtEl>
                                        <p:attrNameLst>
                                          <p:attrName>style.visibility</p:attrName>
                                        </p:attrNameLst>
                                      </p:cBhvr>
                                      <p:to>
                                        <p:strVal val="visible"/>
                                      </p:to>
                                    </p:set>
                                  </p:childTnLst>
                                </p:cTn>
                              </p:par>
                            </p:childTnLst>
                          </p:cTn>
                        </p:par>
                        <p:par>
                          <p:cTn id="459" fill="hold">
                            <p:stCondLst>
                              <p:cond delay="142500"/>
                            </p:stCondLst>
                            <p:childTnLst>
                              <p:par>
                                <p:cTn id="460" presetID="1" presetClass="entr" presetSubtype="0" fill="hold" grpId="0" nodeType="afterEffect">
                                  <p:stCondLst>
                                    <p:cond delay="0"/>
                                  </p:stCondLst>
                                  <p:childTnLst>
                                    <p:set>
                                      <p:cBhvr>
                                        <p:cTn id="461" dur="1" fill="hold">
                                          <p:stCondLst>
                                            <p:cond delay="999"/>
                                          </p:stCondLst>
                                        </p:cTn>
                                        <p:tgtEl>
                                          <p:spTgt spid="148"/>
                                        </p:tgtEl>
                                        <p:attrNameLst>
                                          <p:attrName>style.visibility</p:attrName>
                                        </p:attrNameLst>
                                      </p:cBhvr>
                                      <p:to>
                                        <p:strVal val="visible"/>
                                      </p:to>
                                    </p:set>
                                  </p:childTnLst>
                                </p:cTn>
                              </p:par>
                            </p:childTnLst>
                          </p:cTn>
                        </p:par>
                        <p:par>
                          <p:cTn id="462" fill="hold">
                            <p:stCondLst>
                              <p:cond delay="143500"/>
                            </p:stCondLst>
                            <p:childTnLst>
                              <p:par>
                                <p:cTn id="463" presetID="1" presetClass="entr" presetSubtype="0" fill="hold" grpId="0" nodeType="afterEffect">
                                  <p:stCondLst>
                                    <p:cond delay="0"/>
                                  </p:stCondLst>
                                  <p:childTnLst>
                                    <p:set>
                                      <p:cBhvr>
                                        <p:cTn id="464" dur="1" fill="hold">
                                          <p:stCondLst>
                                            <p:cond delay="999"/>
                                          </p:stCondLst>
                                        </p:cTn>
                                        <p:tgtEl>
                                          <p:spTgt spid="149"/>
                                        </p:tgtEl>
                                        <p:attrNameLst>
                                          <p:attrName>style.visibility</p:attrName>
                                        </p:attrNameLst>
                                      </p:cBhvr>
                                      <p:to>
                                        <p:strVal val="visible"/>
                                      </p:to>
                                    </p:set>
                                  </p:childTnLst>
                                </p:cTn>
                              </p:par>
                            </p:childTnLst>
                          </p:cTn>
                        </p:par>
                        <p:par>
                          <p:cTn id="465" fill="hold">
                            <p:stCondLst>
                              <p:cond delay="144500"/>
                            </p:stCondLst>
                            <p:childTnLst>
                              <p:par>
                                <p:cTn id="466" presetID="1" presetClass="entr" presetSubtype="0" fill="hold" grpId="0" nodeType="afterEffect">
                                  <p:stCondLst>
                                    <p:cond delay="0"/>
                                  </p:stCondLst>
                                  <p:childTnLst>
                                    <p:set>
                                      <p:cBhvr>
                                        <p:cTn id="467" dur="1" fill="hold">
                                          <p:stCondLst>
                                            <p:cond delay="999"/>
                                          </p:stCondLst>
                                        </p:cTn>
                                        <p:tgtEl>
                                          <p:spTgt spid="150"/>
                                        </p:tgtEl>
                                        <p:attrNameLst>
                                          <p:attrName>style.visibility</p:attrName>
                                        </p:attrNameLst>
                                      </p:cBhvr>
                                      <p:to>
                                        <p:strVal val="visible"/>
                                      </p:to>
                                    </p:set>
                                  </p:childTnLst>
                                </p:cTn>
                              </p:par>
                            </p:childTnLst>
                          </p:cTn>
                        </p:par>
                        <p:par>
                          <p:cTn id="468" fill="hold">
                            <p:stCondLst>
                              <p:cond delay="145500"/>
                            </p:stCondLst>
                            <p:childTnLst>
                              <p:par>
                                <p:cTn id="469" presetID="1" presetClass="entr" presetSubtype="0" fill="hold" grpId="0" nodeType="afterEffect">
                                  <p:stCondLst>
                                    <p:cond delay="0"/>
                                  </p:stCondLst>
                                  <p:childTnLst>
                                    <p:set>
                                      <p:cBhvr>
                                        <p:cTn id="470" dur="1" fill="hold">
                                          <p:stCondLst>
                                            <p:cond delay="999"/>
                                          </p:stCondLst>
                                        </p:cTn>
                                        <p:tgtEl>
                                          <p:spTgt spid="151"/>
                                        </p:tgtEl>
                                        <p:attrNameLst>
                                          <p:attrName>style.visibility</p:attrName>
                                        </p:attrNameLst>
                                      </p:cBhvr>
                                      <p:to>
                                        <p:strVal val="visible"/>
                                      </p:to>
                                    </p:set>
                                  </p:childTnLst>
                                </p:cTn>
                              </p:par>
                            </p:childTnLst>
                          </p:cTn>
                        </p:par>
                        <p:par>
                          <p:cTn id="471" fill="hold">
                            <p:stCondLst>
                              <p:cond delay="146500"/>
                            </p:stCondLst>
                            <p:childTnLst>
                              <p:par>
                                <p:cTn id="472" presetID="1" presetClass="entr" presetSubtype="0" fill="hold" grpId="0" nodeType="afterEffect">
                                  <p:stCondLst>
                                    <p:cond delay="0"/>
                                  </p:stCondLst>
                                  <p:childTnLst>
                                    <p:set>
                                      <p:cBhvr>
                                        <p:cTn id="473" dur="1" fill="hold">
                                          <p:stCondLst>
                                            <p:cond delay="999"/>
                                          </p:stCondLst>
                                        </p:cTn>
                                        <p:tgtEl>
                                          <p:spTgt spid="152"/>
                                        </p:tgtEl>
                                        <p:attrNameLst>
                                          <p:attrName>style.visibility</p:attrName>
                                        </p:attrNameLst>
                                      </p:cBhvr>
                                      <p:to>
                                        <p:strVal val="visible"/>
                                      </p:to>
                                    </p:set>
                                  </p:childTnLst>
                                </p:cTn>
                              </p:par>
                            </p:childTnLst>
                          </p:cTn>
                        </p:par>
                        <p:par>
                          <p:cTn id="474" fill="hold">
                            <p:stCondLst>
                              <p:cond delay="147500"/>
                            </p:stCondLst>
                            <p:childTnLst>
                              <p:par>
                                <p:cTn id="475" presetID="1" presetClass="entr" presetSubtype="0" fill="hold" grpId="0" nodeType="afterEffect">
                                  <p:stCondLst>
                                    <p:cond delay="0"/>
                                  </p:stCondLst>
                                  <p:childTnLst>
                                    <p:set>
                                      <p:cBhvr>
                                        <p:cTn id="476" dur="1" fill="hold">
                                          <p:stCondLst>
                                            <p:cond delay="999"/>
                                          </p:stCondLst>
                                        </p:cTn>
                                        <p:tgtEl>
                                          <p:spTgt spid="153"/>
                                        </p:tgtEl>
                                        <p:attrNameLst>
                                          <p:attrName>style.visibility</p:attrName>
                                        </p:attrNameLst>
                                      </p:cBhvr>
                                      <p:to>
                                        <p:strVal val="visible"/>
                                      </p:to>
                                    </p:set>
                                  </p:childTnLst>
                                </p:cTn>
                              </p:par>
                            </p:childTnLst>
                          </p:cTn>
                        </p:par>
                        <p:par>
                          <p:cTn id="477" fill="hold">
                            <p:stCondLst>
                              <p:cond delay="148500"/>
                            </p:stCondLst>
                            <p:childTnLst>
                              <p:par>
                                <p:cTn id="478" presetID="1" presetClass="entr" presetSubtype="0" fill="hold" grpId="0" nodeType="afterEffect">
                                  <p:stCondLst>
                                    <p:cond delay="0"/>
                                  </p:stCondLst>
                                  <p:childTnLst>
                                    <p:set>
                                      <p:cBhvr>
                                        <p:cTn id="479" dur="1" fill="hold">
                                          <p:stCondLst>
                                            <p:cond delay="999"/>
                                          </p:stCondLst>
                                        </p:cTn>
                                        <p:tgtEl>
                                          <p:spTgt spid="154"/>
                                        </p:tgtEl>
                                        <p:attrNameLst>
                                          <p:attrName>style.visibility</p:attrName>
                                        </p:attrNameLst>
                                      </p:cBhvr>
                                      <p:to>
                                        <p:strVal val="visible"/>
                                      </p:to>
                                    </p:set>
                                  </p:childTnLst>
                                </p:cTn>
                              </p:par>
                            </p:childTnLst>
                          </p:cTn>
                        </p:par>
                        <p:par>
                          <p:cTn id="480" fill="hold">
                            <p:stCondLst>
                              <p:cond delay="149500"/>
                            </p:stCondLst>
                            <p:childTnLst>
                              <p:par>
                                <p:cTn id="481" presetID="1" presetClass="entr" presetSubtype="0" fill="hold" grpId="0" nodeType="afterEffect">
                                  <p:stCondLst>
                                    <p:cond delay="0"/>
                                  </p:stCondLst>
                                  <p:childTnLst>
                                    <p:set>
                                      <p:cBhvr>
                                        <p:cTn id="482" dur="1" fill="hold">
                                          <p:stCondLst>
                                            <p:cond delay="999"/>
                                          </p:stCondLst>
                                        </p:cTn>
                                        <p:tgtEl>
                                          <p:spTgt spid="155"/>
                                        </p:tgtEl>
                                        <p:attrNameLst>
                                          <p:attrName>style.visibility</p:attrName>
                                        </p:attrNameLst>
                                      </p:cBhvr>
                                      <p:to>
                                        <p:strVal val="visible"/>
                                      </p:to>
                                    </p:set>
                                  </p:childTnLst>
                                </p:cTn>
                              </p:par>
                            </p:childTnLst>
                          </p:cTn>
                        </p:par>
                        <p:par>
                          <p:cTn id="483" fill="hold">
                            <p:stCondLst>
                              <p:cond delay="150500"/>
                            </p:stCondLst>
                            <p:childTnLst>
                              <p:par>
                                <p:cTn id="484" presetID="1" presetClass="entr" presetSubtype="0" fill="hold" grpId="0" nodeType="afterEffect">
                                  <p:stCondLst>
                                    <p:cond delay="0"/>
                                  </p:stCondLst>
                                  <p:childTnLst>
                                    <p:set>
                                      <p:cBhvr>
                                        <p:cTn id="485" dur="1" fill="hold">
                                          <p:stCondLst>
                                            <p:cond delay="999"/>
                                          </p:stCondLst>
                                        </p:cTn>
                                        <p:tgtEl>
                                          <p:spTgt spid="156"/>
                                        </p:tgtEl>
                                        <p:attrNameLst>
                                          <p:attrName>style.visibility</p:attrName>
                                        </p:attrNameLst>
                                      </p:cBhvr>
                                      <p:to>
                                        <p:strVal val="visible"/>
                                      </p:to>
                                    </p:set>
                                  </p:childTnLst>
                                </p:cTn>
                              </p:par>
                            </p:childTnLst>
                          </p:cTn>
                        </p:par>
                        <p:par>
                          <p:cTn id="486" fill="hold">
                            <p:stCondLst>
                              <p:cond delay="151500"/>
                            </p:stCondLst>
                            <p:childTnLst>
                              <p:par>
                                <p:cTn id="487" presetID="1" presetClass="entr" presetSubtype="0" fill="hold" grpId="0" nodeType="afterEffect">
                                  <p:stCondLst>
                                    <p:cond delay="0"/>
                                  </p:stCondLst>
                                  <p:childTnLst>
                                    <p:set>
                                      <p:cBhvr>
                                        <p:cTn id="488" dur="1" fill="hold">
                                          <p:stCondLst>
                                            <p:cond delay="999"/>
                                          </p:stCondLst>
                                        </p:cTn>
                                        <p:tgtEl>
                                          <p:spTgt spid="157"/>
                                        </p:tgtEl>
                                        <p:attrNameLst>
                                          <p:attrName>style.visibility</p:attrName>
                                        </p:attrNameLst>
                                      </p:cBhvr>
                                      <p:to>
                                        <p:strVal val="visible"/>
                                      </p:to>
                                    </p:set>
                                  </p:childTnLst>
                                </p:cTn>
                              </p:par>
                            </p:childTnLst>
                          </p:cTn>
                        </p:par>
                        <p:par>
                          <p:cTn id="489" fill="hold">
                            <p:stCondLst>
                              <p:cond delay="152500"/>
                            </p:stCondLst>
                            <p:childTnLst>
                              <p:par>
                                <p:cTn id="490" presetID="1" presetClass="entr" presetSubtype="0" fill="hold" grpId="0" nodeType="afterEffect">
                                  <p:stCondLst>
                                    <p:cond delay="0"/>
                                  </p:stCondLst>
                                  <p:childTnLst>
                                    <p:set>
                                      <p:cBhvr>
                                        <p:cTn id="491" dur="1" fill="hold">
                                          <p:stCondLst>
                                            <p:cond delay="999"/>
                                          </p:stCondLst>
                                        </p:cTn>
                                        <p:tgtEl>
                                          <p:spTgt spid="158"/>
                                        </p:tgtEl>
                                        <p:attrNameLst>
                                          <p:attrName>style.visibility</p:attrName>
                                        </p:attrNameLst>
                                      </p:cBhvr>
                                      <p:to>
                                        <p:strVal val="visible"/>
                                      </p:to>
                                    </p:set>
                                  </p:childTnLst>
                                </p:cTn>
                              </p:par>
                            </p:childTnLst>
                          </p:cTn>
                        </p:par>
                        <p:par>
                          <p:cTn id="492" fill="hold">
                            <p:stCondLst>
                              <p:cond delay="153500"/>
                            </p:stCondLst>
                            <p:childTnLst>
                              <p:par>
                                <p:cTn id="493" presetID="1" presetClass="entr" presetSubtype="0" fill="hold" grpId="0" nodeType="afterEffect">
                                  <p:stCondLst>
                                    <p:cond delay="0"/>
                                  </p:stCondLst>
                                  <p:childTnLst>
                                    <p:set>
                                      <p:cBhvr>
                                        <p:cTn id="494" dur="1" fill="hold">
                                          <p:stCondLst>
                                            <p:cond delay="999"/>
                                          </p:stCondLst>
                                        </p:cTn>
                                        <p:tgtEl>
                                          <p:spTgt spid="159"/>
                                        </p:tgtEl>
                                        <p:attrNameLst>
                                          <p:attrName>style.visibility</p:attrName>
                                        </p:attrNameLst>
                                      </p:cBhvr>
                                      <p:to>
                                        <p:strVal val="visible"/>
                                      </p:to>
                                    </p:set>
                                  </p:childTnLst>
                                </p:cTn>
                              </p:par>
                            </p:childTnLst>
                          </p:cTn>
                        </p:par>
                        <p:par>
                          <p:cTn id="495" fill="hold">
                            <p:stCondLst>
                              <p:cond delay="154500"/>
                            </p:stCondLst>
                            <p:childTnLst>
                              <p:par>
                                <p:cTn id="496" presetID="1" presetClass="entr" presetSubtype="0" fill="hold" grpId="0" nodeType="afterEffect">
                                  <p:stCondLst>
                                    <p:cond delay="0"/>
                                  </p:stCondLst>
                                  <p:childTnLst>
                                    <p:set>
                                      <p:cBhvr>
                                        <p:cTn id="497" dur="1" fill="hold">
                                          <p:stCondLst>
                                            <p:cond delay="999"/>
                                          </p:stCondLst>
                                        </p:cTn>
                                        <p:tgtEl>
                                          <p:spTgt spid="160"/>
                                        </p:tgtEl>
                                        <p:attrNameLst>
                                          <p:attrName>style.visibility</p:attrName>
                                        </p:attrNameLst>
                                      </p:cBhvr>
                                      <p:to>
                                        <p:strVal val="visible"/>
                                      </p:to>
                                    </p:set>
                                  </p:childTnLst>
                                </p:cTn>
                              </p:par>
                            </p:childTnLst>
                          </p:cTn>
                        </p:par>
                        <p:par>
                          <p:cTn id="498" fill="hold">
                            <p:stCondLst>
                              <p:cond delay="155500"/>
                            </p:stCondLst>
                            <p:childTnLst>
                              <p:par>
                                <p:cTn id="499" presetID="1" presetClass="entr" presetSubtype="0" fill="hold" grpId="0" nodeType="afterEffect">
                                  <p:stCondLst>
                                    <p:cond delay="0"/>
                                  </p:stCondLst>
                                  <p:childTnLst>
                                    <p:set>
                                      <p:cBhvr>
                                        <p:cTn id="500" dur="1" fill="hold">
                                          <p:stCondLst>
                                            <p:cond delay="999"/>
                                          </p:stCondLst>
                                        </p:cTn>
                                        <p:tgtEl>
                                          <p:spTgt spid="161"/>
                                        </p:tgtEl>
                                        <p:attrNameLst>
                                          <p:attrName>style.visibility</p:attrName>
                                        </p:attrNameLst>
                                      </p:cBhvr>
                                      <p:to>
                                        <p:strVal val="visible"/>
                                      </p:to>
                                    </p:set>
                                  </p:childTnLst>
                                </p:cTn>
                              </p:par>
                            </p:childTnLst>
                          </p:cTn>
                        </p:par>
                        <p:par>
                          <p:cTn id="501" fill="hold">
                            <p:stCondLst>
                              <p:cond delay="156500"/>
                            </p:stCondLst>
                            <p:childTnLst>
                              <p:par>
                                <p:cTn id="502" presetID="1" presetClass="entr" presetSubtype="0" fill="hold" grpId="0" nodeType="afterEffect">
                                  <p:stCondLst>
                                    <p:cond delay="0"/>
                                  </p:stCondLst>
                                  <p:childTnLst>
                                    <p:set>
                                      <p:cBhvr>
                                        <p:cTn id="503" dur="1" fill="hold">
                                          <p:stCondLst>
                                            <p:cond delay="999"/>
                                          </p:stCondLst>
                                        </p:cTn>
                                        <p:tgtEl>
                                          <p:spTgt spid="162"/>
                                        </p:tgtEl>
                                        <p:attrNameLst>
                                          <p:attrName>style.visibility</p:attrName>
                                        </p:attrNameLst>
                                      </p:cBhvr>
                                      <p:to>
                                        <p:strVal val="visible"/>
                                      </p:to>
                                    </p:set>
                                  </p:childTnLst>
                                </p:cTn>
                              </p:par>
                            </p:childTnLst>
                          </p:cTn>
                        </p:par>
                        <p:par>
                          <p:cTn id="504" fill="hold">
                            <p:stCondLst>
                              <p:cond delay="157500"/>
                            </p:stCondLst>
                            <p:childTnLst>
                              <p:par>
                                <p:cTn id="505" presetID="1" presetClass="entr" presetSubtype="0" fill="hold" grpId="0" nodeType="afterEffect">
                                  <p:stCondLst>
                                    <p:cond delay="0"/>
                                  </p:stCondLst>
                                  <p:childTnLst>
                                    <p:set>
                                      <p:cBhvr>
                                        <p:cTn id="506" dur="1" fill="hold">
                                          <p:stCondLst>
                                            <p:cond delay="999"/>
                                          </p:stCondLst>
                                        </p:cTn>
                                        <p:tgtEl>
                                          <p:spTgt spid="163"/>
                                        </p:tgtEl>
                                        <p:attrNameLst>
                                          <p:attrName>style.visibility</p:attrName>
                                        </p:attrNameLst>
                                      </p:cBhvr>
                                      <p:to>
                                        <p:strVal val="visible"/>
                                      </p:to>
                                    </p:set>
                                  </p:childTnLst>
                                </p:cTn>
                              </p:par>
                            </p:childTnLst>
                          </p:cTn>
                        </p:par>
                        <p:par>
                          <p:cTn id="507" fill="hold">
                            <p:stCondLst>
                              <p:cond delay="158500"/>
                            </p:stCondLst>
                            <p:childTnLst>
                              <p:par>
                                <p:cTn id="508" presetID="1" presetClass="entr" presetSubtype="0" fill="hold" grpId="0" nodeType="afterEffect">
                                  <p:stCondLst>
                                    <p:cond delay="0"/>
                                  </p:stCondLst>
                                  <p:childTnLst>
                                    <p:set>
                                      <p:cBhvr>
                                        <p:cTn id="509" dur="1" fill="hold">
                                          <p:stCondLst>
                                            <p:cond delay="999"/>
                                          </p:stCondLst>
                                        </p:cTn>
                                        <p:tgtEl>
                                          <p:spTgt spid="164"/>
                                        </p:tgtEl>
                                        <p:attrNameLst>
                                          <p:attrName>style.visibility</p:attrName>
                                        </p:attrNameLst>
                                      </p:cBhvr>
                                      <p:to>
                                        <p:strVal val="visible"/>
                                      </p:to>
                                    </p:set>
                                  </p:childTnLst>
                                </p:cTn>
                              </p:par>
                            </p:childTnLst>
                          </p:cTn>
                        </p:par>
                        <p:par>
                          <p:cTn id="510" fill="hold">
                            <p:stCondLst>
                              <p:cond delay="159500"/>
                            </p:stCondLst>
                            <p:childTnLst>
                              <p:par>
                                <p:cTn id="511" presetID="1" presetClass="entr" presetSubtype="0" fill="hold" grpId="0" nodeType="afterEffect">
                                  <p:stCondLst>
                                    <p:cond delay="0"/>
                                  </p:stCondLst>
                                  <p:childTnLst>
                                    <p:set>
                                      <p:cBhvr>
                                        <p:cTn id="512" dur="1" fill="hold">
                                          <p:stCondLst>
                                            <p:cond delay="999"/>
                                          </p:stCondLst>
                                        </p:cTn>
                                        <p:tgtEl>
                                          <p:spTgt spid="165"/>
                                        </p:tgtEl>
                                        <p:attrNameLst>
                                          <p:attrName>style.visibility</p:attrName>
                                        </p:attrNameLst>
                                      </p:cBhvr>
                                      <p:to>
                                        <p:strVal val="visible"/>
                                      </p:to>
                                    </p:set>
                                  </p:childTnLst>
                                </p:cTn>
                              </p:par>
                            </p:childTnLst>
                          </p:cTn>
                        </p:par>
                        <p:par>
                          <p:cTn id="513" fill="hold">
                            <p:stCondLst>
                              <p:cond delay="160500"/>
                            </p:stCondLst>
                            <p:childTnLst>
                              <p:par>
                                <p:cTn id="514" presetID="1" presetClass="entr" presetSubtype="0" fill="hold" grpId="0" nodeType="afterEffect">
                                  <p:stCondLst>
                                    <p:cond delay="0"/>
                                  </p:stCondLst>
                                  <p:childTnLst>
                                    <p:set>
                                      <p:cBhvr>
                                        <p:cTn id="515" dur="1" fill="hold">
                                          <p:stCondLst>
                                            <p:cond delay="999"/>
                                          </p:stCondLst>
                                        </p:cTn>
                                        <p:tgtEl>
                                          <p:spTgt spid="166"/>
                                        </p:tgtEl>
                                        <p:attrNameLst>
                                          <p:attrName>style.visibility</p:attrName>
                                        </p:attrNameLst>
                                      </p:cBhvr>
                                      <p:to>
                                        <p:strVal val="visible"/>
                                      </p:to>
                                    </p:set>
                                  </p:childTnLst>
                                </p:cTn>
                              </p:par>
                            </p:childTnLst>
                          </p:cTn>
                        </p:par>
                        <p:par>
                          <p:cTn id="516" fill="hold">
                            <p:stCondLst>
                              <p:cond delay="161500"/>
                            </p:stCondLst>
                            <p:childTnLst>
                              <p:par>
                                <p:cTn id="517" presetID="1" presetClass="entr" presetSubtype="0" fill="hold" grpId="0" nodeType="afterEffect">
                                  <p:stCondLst>
                                    <p:cond delay="0"/>
                                  </p:stCondLst>
                                  <p:childTnLst>
                                    <p:set>
                                      <p:cBhvr>
                                        <p:cTn id="518" dur="1" fill="hold">
                                          <p:stCondLst>
                                            <p:cond delay="999"/>
                                          </p:stCondLst>
                                        </p:cTn>
                                        <p:tgtEl>
                                          <p:spTgt spid="167"/>
                                        </p:tgtEl>
                                        <p:attrNameLst>
                                          <p:attrName>style.visibility</p:attrName>
                                        </p:attrNameLst>
                                      </p:cBhvr>
                                      <p:to>
                                        <p:strVal val="visible"/>
                                      </p:to>
                                    </p:set>
                                  </p:childTnLst>
                                </p:cTn>
                              </p:par>
                            </p:childTnLst>
                          </p:cTn>
                        </p:par>
                        <p:par>
                          <p:cTn id="519" fill="hold">
                            <p:stCondLst>
                              <p:cond delay="162500"/>
                            </p:stCondLst>
                            <p:childTnLst>
                              <p:par>
                                <p:cTn id="520" presetID="1" presetClass="entr" presetSubtype="0" fill="hold" grpId="0" nodeType="afterEffect">
                                  <p:stCondLst>
                                    <p:cond delay="0"/>
                                  </p:stCondLst>
                                  <p:childTnLst>
                                    <p:set>
                                      <p:cBhvr>
                                        <p:cTn id="521" dur="1" fill="hold">
                                          <p:stCondLst>
                                            <p:cond delay="999"/>
                                          </p:stCondLst>
                                        </p:cTn>
                                        <p:tgtEl>
                                          <p:spTgt spid="168"/>
                                        </p:tgtEl>
                                        <p:attrNameLst>
                                          <p:attrName>style.visibility</p:attrName>
                                        </p:attrNameLst>
                                      </p:cBhvr>
                                      <p:to>
                                        <p:strVal val="visible"/>
                                      </p:to>
                                    </p:set>
                                  </p:childTnLst>
                                </p:cTn>
                              </p:par>
                            </p:childTnLst>
                          </p:cTn>
                        </p:par>
                        <p:par>
                          <p:cTn id="522" fill="hold">
                            <p:stCondLst>
                              <p:cond delay="163500"/>
                            </p:stCondLst>
                            <p:childTnLst>
                              <p:par>
                                <p:cTn id="523" presetID="1" presetClass="entr" presetSubtype="0" fill="hold" grpId="0" nodeType="afterEffect">
                                  <p:stCondLst>
                                    <p:cond delay="0"/>
                                  </p:stCondLst>
                                  <p:childTnLst>
                                    <p:set>
                                      <p:cBhvr>
                                        <p:cTn id="524" dur="1" fill="hold">
                                          <p:stCondLst>
                                            <p:cond delay="999"/>
                                          </p:stCondLst>
                                        </p:cTn>
                                        <p:tgtEl>
                                          <p:spTgt spid="169"/>
                                        </p:tgtEl>
                                        <p:attrNameLst>
                                          <p:attrName>style.visibility</p:attrName>
                                        </p:attrNameLst>
                                      </p:cBhvr>
                                      <p:to>
                                        <p:strVal val="visible"/>
                                      </p:to>
                                    </p:set>
                                  </p:childTnLst>
                                </p:cTn>
                              </p:par>
                            </p:childTnLst>
                          </p:cTn>
                        </p:par>
                        <p:par>
                          <p:cTn id="525" fill="hold">
                            <p:stCondLst>
                              <p:cond delay="164500"/>
                            </p:stCondLst>
                            <p:childTnLst>
                              <p:par>
                                <p:cTn id="526" presetID="1" presetClass="entr" presetSubtype="0" fill="hold" grpId="0" nodeType="afterEffect">
                                  <p:stCondLst>
                                    <p:cond delay="0"/>
                                  </p:stCondLst>
                                  <p:childTnLst>
                                    <p:set>
                                      <p:cBhvr>
                                        <p:cTn id="527" dur="1" fill="hold">
                                          <p:stCondLst>
                                            <p:cond delay="999"/>
                                          </p:stCondLst>
                                        </p:cTn>
                                        <p:tgtEl>
                                          <p:spTgt spid="170"/>
                                        </p:tgtEl>
                                        <p:attrNameLst>
                                          <p:attrName>style.visibility</p:attrName>
                                        </p:attrNameLst>
                                      </p:cBhvr>
                                      <p:to>
                                        <p:strVal val="visible"/>
                                      </p:to>
                                    </p:set>
                                  </p:childTnLst>
                                </p:cTn>
                              </p:par>
                            </p:childTnLst>
                          </p:cTn>
                        </p:par>
                        <p:par>
                          <p:cTn id="528" fill="hold">
                            <p:stCondLst>
                              <p:cond delay="165500"/>
                            </p:stCondLst>
                            <p:childTnLst>
                              <p:par>
                                <p:cTn id="529" presetID="1" presetClass="entr" presetSubtype="0" fill="hold" grpId="0" nodeType="afterEffect">
                                  <p:stCondLst>
                                    <p:cond delay="0"/>
                                  </p:stCondLst>
                                  <p:childTnLst>
                                    <p:set>
                                      <p:cBhvr>
                                        <p:cTn id="530" dur="1" fill="hold">
                                          <p:stCondLst>
                                            <p:cond delay="999"/>
                                          </p:stCondLst>
                                        </p:cTn>
                                        <p:tgtEl>
                                          <p:spTgt spid="171"/>
                                        </p:tgtEl>
                                        <p:attrNameLst>
                                          <p:attrName>style.visibility</p:attrName>
                                        </p:attrNameLst>
                                      </p:cBhvr>
                                      <p:to>
                                        <p:strVal val="visible"/>
                                      </p:to>
                                    </p:set>
                                  </p:childTnLst>
                                </p:cTn>
                              </p:par>
                            </p:childTnLst>
                          </p:cTn>
                        </p:par>
                        <p:par>
                          <p:cTn id="531" fill="hold">
                            <p:stCondLst>
                              <p:cond delay="166500"/>
                            </p:stCondLst>
                            <p:childTnLst>
                              <p:par>
                                <p:cTn id="532" presetID="1" presetClass="entr" presetSubtype="0" fill="hold" grpId="0" nodeType="afterEffect">
                                  <p:stCondLst>
                                    <p:cond delay="0"/>
                                  </p:stCondLst>
                                  <p:childTnLst>
                                    <p:set>
                                      <p:cBhvr>
                                        <p:cTn id="533" dur="1" fill="hold">
                                          <p:stCondLst>
                                            <p:cond delay="999"/>
                                          </p:stCondLst>
                                        </p:cTn>
                                        <p:tgtEl>
                                          <p:spTgt spid="172"/>
                                        </p:tgtEl>
                                        <p:attrNameLst>
                                          <p:attrName>style.visibility</p:attrName>
                                        </p:attrNameLst>
                                      </p:cBhvr>
                                      <p:to>
                                        <p:strVal val="visible"/>
                                      </p:to>
                                    </p:set>
                                  </p:childTnLst>
                                </p:cTn>
                              </p:par>
                            </p:childTnLst>
                          </p:cTn>
                        </p:par>
                        <p:par>
                          <p:cTn id="534" fill="hold">
                            <p:stCondLst>
                              <p:cond delay="167500"/>
                            </p:stCondLst>
                            <p:childTnLst>
                              <p:par>
                                <p:cTn id="535" presetID="1" presetClass="entr" presetSubtype="0" fill="hold" grpId="0" nodeType="afterEffect">
                                  <p:stCondLst>
                                    <p:cond delay="0"/>
                                  </p:stCondLst>
                                  <p:childTnLst>
                                    <p:set>
                                      <p:cBhvr>
                                        <p:cTn id="536" dur="1" fill="hold">
                                          <p:stCondLst>
                                            <p:cond delay="999"/>
                                          </p:stCondLst>
                                        </p:cTn>
                                        <p:tgtEl>
                                          <p:spTgt spid="173"/>
                                        </p:tgtEl>
                                        <p:attrNameLst>
                                          <p:attrName>style.visibility</p:attrName>
                                        </p:attrNameLst>
                                      </p:cBhvr>
                                      <p:to>
                                        <p:strVal val="visible"/>
                                      </p:to>
                                    </p:set>
                                  </p:childTnLst>
                                </p:cTn>
                              </p:par>
                            </p:childTnLst>
                          </p:cTn>
                        </p:par>
                        <p:par>
                          <p:cTn id="537" fill="hold">
                            <p:stCondLst>
                              <p:cond delay="168500"/>
                            </p:stCondLst>
                            <p:childTnLst>
                              <p:par>
                                <p:cTn id="538" presetID="1" presetClass="entr" presetSubtype="0" fill="hold" grpId="0" nodeType="afterEffect">
                                  <p:stCondLst>
                                    <p:cond delay="0"/>
                                  </p:stCondLst>
                                  <p:childTnLst>
                                    <p:set>
                                      <p:cBhvr>
                                        <p:cTn id="539" dur="1" fill="hold">
                                          <p:stCondLst>
                                            <p:cond delay="999"/>
                                          </p:stCondLst>
                                        </p:cTn>
                                        <p:tgtEl>
                                          <p:spTgt spid="174"/>
                                        </p:tgtEl>
                                        <p:attrNameLst>
                                          <p:attrName>style.visibility</p:attrName>
                                        </p:attrNameLst>
                                      </p:cBhvr>
                                      <p:to>
                                        <p:strVal val="visible"/>
                                      </p:to>
                                    </p:set>
                                  </p:childTnLst>
                                </p:cTn>
                              </p:par>
                            </p:childTnLst>
                          </p:cTn>
                        </p:par>
                        <p:par>
                          <p:cTn id="540" fill="hold">
                            <p:stCondLst>
                              <p:cond delay="169500"/>
                            </p:stCondLst>
                            <p:childTnLst>
                              <p:par>
                                <p:cTn id="541" presetID="1" presetClass="entr" presetSubtype="0" fill="hold" grpId="0" nodeType="afterEffect">
                                  <p:stCondLst>
                                    <p:cond delay="0"/>
                                  </p:stCondLst>
                                  <p:childTnLst>
                                    <p:set>
                                      <p:cBhvr>
                                        <p:cTn id="542" dur="1" fill="hold">
                                          <p:stCondLst>
                                            <p:cond delay="999"/>
                                          </p:stCondLst>
                                        </p:cTn>
                                        <p:tgtEl>
                                          <p:spTgt spid="175"/>
                                        </p:tgtEl>
                                        <p:attrNameLst>
                                          <p:attrName>style.visibility</p:attrName>
                                        </p:attrNameLst>
                                      </p:cBhvr>
                                      <p:to>
                                        <p:strVal val="visible"/>
                                      </p:to>
                                    </p:set>
                                  </p:childTnLst>
                                </p:cTn>
                              </p:par>
                            </p:childTnLst>
                          </p:cTn>
                        </p:par>
                        <p:par>
                          <p:cTn id="543" fill="hold">
                            <p:stCondLst>
                              <p:cond delay="170500"/>
                            </p:stCondLst>
                            <p:childTnLst>
                              <p:par>
                                <p:cTn id="544" presetID="1" presetClass="entr" presetSubtype="0" fill="hold" grpId="0" nodeType="afterEffect">
                                  <p:stCondLst>
                                    <p:cond delay="0"/>
                                  </p:stCondLst>
                                  <p:childTnLst>
                                    <p:set>
                                      <p:cBhvr>
                                        <p:cTn id="545" dur="1" fill="hold">
                                          <p:stCondLst>
                                            <p:cond delay="999"/>
                                          </p:stCondLst>
                                        </p:cTn>
                                        <p:tgtEl>
                                          <p:spTgt spid="176"/>
                                        </p:tgtEl>
                                        <p:attrNameLst>
                                          <p:attrName>style.visibility</p:attrName>
                                        </p:attrNameLst>
                                      </p:cBhvr>
                                      <p:to>
                                        <p:strVal val="visible"/>
                                      </p:to>
                                    </p:set>
                                  </p:childTnLst>
                                </p:cTn>
                              </p:par>
                            </p:childTnLst>
                          </p:cTn>
                        </p:par>
                        <p:par>
                          <p:cTn id="546" fill="hold">
                            <p:stCondLst>
                              <p:cond delay="171500"/>
                            </p:stCondLst>
                            <p:childTnLst>
                              <p:par>
                                <p:cTn id="547" presetID="1" presetClass="entr" presetSubtype="0" fill="hold" grpId="0" nodeType="afterEffect">
                                  <p:stCondLst>
                                    <p:cond delay="0"/>
                                  </p:stCondLst>
                                  <p:childTnLst>
                                    <p:set>
                                      <p:cBhvr>
                                        <p:cTn id="548" dur="1" fill="hold">
                                          <p:stCondLst>
                                            <p:cond delay="999"/>
                                          </p:stCondLst>
                                        </p:cTn>
                                        <p:tgtEl>
                                          <p:spTgt spid="177"/>
                                        </p:tgtEl>
                                        <p:attrNameLst>
                                          <p:attrName>style.visibility</p:attrName>
                                        </p:attrNameLst>
                                      </p:cBhvr>
                                      <p:to>
                                        <p:strVal val="visible"/>
                                      </p:to>
                                    </p:set>
                                  </p:childTnLst>
                                </p:cTn>
                              </p:par>
                            </p:childTnLst>
                          </p:cTn>
                        </p:par>
                        <p:par>
                          <p:cTn id="549" fill="hold">
                            <p:stCondLst>
                              <p:cond delay="172500"/>
                            </p:stCondLst>
                            <p:childTnLst>
                              <p:par>
                                <p:cTn id="550" presetID="1" presetClass="entr" presetSubtype="0" fill="hold" grpId="0" nodeType="afterEffect">
                                  <p:stCondLst>
                                    <p:cond delay="0"/>
                                  </p:stCondLst>
                                  <p:childTnLst>
                                    <p:set>
                                      <p:cBhvr>
                                        <p:cTn id="551" dur="1" fill="hold">
                                          <p:stCondLst>
                                            <p:cond delay="999"/>
                                          </p:stCondLst>
                                        </p:cTn>
                                        <p:tgtEl>
                                          <p:spTgt spid="178"/>
                                        </p:tgtEl>
                                        <p:attrNameLst>
                                          <p:attrName>style.visibility</p:attrName>
                                        </p:attrNameLst>
                                      </p:cBhvr>
                                      <p:to>
                                        <p:strVal val="visible"/>
                                      </p:to>
                                    </p:set>
                                  </p:childTnLst>
                                </p:cTn>
                              </p:par>
                            </p:childTnLst>
                          </p:cTn>
                        </p:par>
                        <p:par>
                          <p:cTn id="552" fill="hold">
                            <p:stCondLst>
                              <p:cond delay="173500"/>
                            </p:stCondLst>
                            <p:childTnLst>
                              <p:par>
                                <p:cTn id="553" presetID="1" presetClass="entr" presetSubtype="0" fill="hold" grpId="0" nodeType="afterEffect">
                                  <p:stCondLst>
                                    <p:cond delay="0"/>
                                  </p:stCondLst>
                                  <p:childTnLst>
                                    <p:set>
                                      <p:cBhvr>
                                        <p:cTn id="554" dur="1" fill="hold">
                                          <p:stCondLst>
                                            <p:cond delay="999"/>
                                          </p:stCondLst>
                                        </p:cTn>
                                        <p:tgtEl>
                                          <p:spTgt spid="179"/>
                                        </p:tgtEl>
                                        <p:attrNameLst>
                                          <p:attrName>style.visibility</p:attrName>
                                        </p:attrNameLst>
                                      </p:cBhvr>
                                      <p:to>
                                        <p:strVal val="visible"/>
                                      </p:to>
                                    </p:set>
                                  </p:childTnLst>
                                </p:cTn>
                              </p:par>
                            </p:childTnLst>
                          </p:cTn>
                        </p:par>
                        <p:par>
                          <p:cTn id="555" fill="hold">
                            <p:stCondLst>
                              <p:cond delay="174500"/>
                            </p:stCondLst>
                            <p:childTnLst>
                              <p:par>
                                <p:cTn id="556" presetID="1" presetClass="entr" presetSubtype="0" fill="hold" grpId="0" nodeType="afterEffect">
                                  <p:stCondLst>
                                    <p:cond delay="0"/>
                                  </p:stCondLst>
                                  <p:childTnLst>
                                    <p:set>
                                      <p:cBhvr>
                                        <p:cTn id="557" dur="1" fill="hold">
                                          <p:stCondLst>
                                            <p:cond delay="999"/>
                                          </p:stCondLst>
                                        </p:cTn>
                                        <p:tgtEl>
                                          <p:spTgt spid="180"/>
                                        </p:tgtEl>
                                        <p:attrNameLst>
                                          <p:attrName>style.visibility</p:attrName>
                                        </p:attrNameLst>
                                      </p:cBhvr>
                                      <p:to>
                                        <p:strVal val="visible"/>
                                      </p:to>
                                    </p:set>
                                  </p:childTnLst>
                                </p:cTn>
                              </p:par>
                            </p:childTnLst>
                          </p:cTn>
                        </p:par>
                        <p:par>
                          <p:cTn id="558" fill="hold">
                            <p:stCondLst>
                              <p:cond delay="175500"/>
                            </p:stCondLst>
                            <p:childTnLst>
                              <p:par>
                                <p:cTn id="559" presetID="1" presetClass="entr" presetSubtype="0" fill="hold" grpId="0" nodeType="afterEffect">
                                  <p:stCondLst>
                                    <p:cond delay="0"/>
                                  </p:stCondLst>
                                  <p:childTnLst>
                                    <p:set>
                                      <p:cBhvr>
                                        <p:cTn id="560" dur="1" fill="hold">
                                          <p:stCondLst>
                                            <p:cond delay="999"/>
                                          </p:stCondLst>
                                        </p:cTn>
                                        <p:tgtEl>
                                          <p:spTgt spid="181"/>
                                        </p:tgtEl>
                                        <p:attrNameLst>
                                          <p:attrName>style.visibility</p:attrName>
                                        </p:attrNameLst>
                                      </p:cBhvr>
                                      <p:to>
                                        <p:strVal val="visible"/>
                                      </p:to>
                                    </p:set>
                                  </p:childTnLst>
                                </p:cTn>
                              </p:par>
                            </p:childTnLst>
                          </p:cTn>
                        </p:par>
                        <p:par>
                          <p:cTn id="561" fill="hold">
                            <p:stCondLst>
                              <p:cond delay="176500"/>
                            </p:stCondLst>
                            <p:childTnLst>
                              <p:par>
                                <p:cTn id="562" presetID="1" presetClass="entr" presetSubtype="0" fill="hold" grpId="0" nodeType="afterEffect">
                                  <p:stCondLst>
                                    <p:cond delay="0"/>
                                  </p:stCondLst>
                                  <p:childTnLst>
                                    <p:set>
                                      <p:cBhvr>
                                        <p:cTn id="563" dur="1" fill="hold">
                                          <p:stCondLst>
                                            <p:cond delay="999"/>
                                          </p:stCondLst>
                                        </p:cTn>
                                        <p:tgtEl>
                                          <p:spTgt spid="182"/>
                                        </p:tgtEl>
                                        <p:attrNameLst>
                                          <p:attrName>style.visibility</p:attrName>
                                        </p:attrNameLst>
                                      </p:cBhvr>
                                      <p:to>
                                        <p:strVal val="visible"/>
                                      </p:to>
                                    </p:set>
                                  </p:childTnLst>
                                </p:cTn>
                              </p:par>
                            </p:childTnLst>
                          </p:cTn>
                        </p:par>
                        <p:par>
                          <p:cTn id="564" fill="hold">
                            <p:stCondLst>
                              <p:cond delay="177500"/>
                            </p:stCondLst>
                            <p:childTnLst>
                              <p:par>
                                <p:cTn id="565" presetID="1" presetClass="entr" presetSubtype="0" fill="hold" grpId="0" nodeType="afterEffect">
                                  <p:stCondLst>
                                    <p:cond delay="0"/>
                                  </p:stCondLst>
                                  <p:childTnLst>
                                    <p:set>
                                      <p:cBhvr>
                                        <p:cTn id="566" dur="1" fill="hold">
                                          <p:stCondLst>
                                            <p:cond delay="999"/>
                                          </p:stCondLst>
                                        </p:cTn>
                                        <p:tgtEl>
                                          <p:spTgt spid="183"/>
                                        </p:tgtEl>
                                        <p:attrNameLst>
                                          <p:attrName>style.visibility</p:attrName>
                                        </p:attrNameLst>
                                      </p:cBhvr>
                                      <p:to>
                                        <p:strVal val="visible"/>
                                      </p:to>
                                    </p:set>
                                  </p:childTnLst>
                                </p:cTn>
                              </p:par>
                            </p:childTnLst>
                          </p:cTn>
                        </p:par>
                        <p:par>
                          <p:cTn id="567" fill="hold">
                            <p:stCondLst>
                              <p:cond delay="178500"/>
                            </p:stCondLst>
                            <p:childTnLst>
                              <p:par>
                                <p:cTn id="568" presetID="1" presetClass="entr" presetSubtype="0" fill="hold" grpId="0" nodeType="afterEffect">
                                  <p:stCondLst>
                                    <p:cond delay="0"/>
                                  </p:stCondLst>
                                  <p:childTnLst>
                                    <p:set>
                                      <p:cBhvr>
                                        <p:cTn id="569" dur="1" fill="hold">
                                          <p:stCondLst>
                                            <p:cond delay="999"/>
                                          </p:stCondLst>
                                        </p:cTn>
                                        <p:tgtEl>
                                          <p:spTgt spid="184"/>
                                        </p:tgtEl>
                                        <p:attrNameLst>
                                          <p:attrName>style.visibility</p:attrName>
                                        </p:attrNameLst>
                                      </p:cBhvr>
                                      <p:to>
                                        <p:strVal val="visible"/>
                                      </p:to>
                                    </p:set>
                                  </p:childTnLst>
                                </p:cTn>
                              </p:par>
                            </p:childTnLst>
                          </p:cTn>
                        </p:par>
                        <p:par>
                          <p:cTn id="570" fill="hold">
                            <p:stCondLst>
                              <p:cond delay="179500"/>
                            </p:stCondLst>
                            <p:childTnLst>
                              <p:par>
                                <p:cTn id="571" presetID="1" presetClass="entr" presetSubtype="0" fill="hold" grpId="0" nodeType="afterEffect">
                                  <p:stCondLst>
                                    <p:cond delay="0"/>
                                  </p:stCondLst>
                                  <p:childTnLst>
                                    <p:set>
                                      <p:cBhvr>
                                        <p:cTn id="572" dur="1" fill="hold">
                                          <p:stCondLst>
                                            <p:cond delay="999"/>
                                          </p:stCondLst>
                                        </p:cTn>
                                        <p:tgtEl>
                                          <p:spTgt spid="185"/>
                                        </p:tgtEl>
                                        <p:attrNameLst>
                                          <p:attrName>style.visibility</p:attrName>
                                        </p:attrNameLst>
                                      </p:cBhvr>
                                      <p:to>
                                        <p:strVal val="visible"/>
                                      </p:to>
                                    </p:set>
                                  </p:childTnLst>
                                </p:cTn>
                              </p:par>
                            </p:childTnLst>
                          </p:cTn>
                        </p:par>
                        <p:par>
                          <p:cTn id="573" fill="hold">
                            <p:stCondLst>
                              <p:cond delay="180500"/>
                            </p:stCondLst>
                            <p:childTnLst>
                              <p:par>
                                <p:cTn id="574" presetID="1" presetClass="entr" presetSubtype="0" fill="hold" grpId="0" nodeType="afterEffect">
                                  <p:stCondLst>
                                    <p:cond delay="0"/>
                                  </p:stCondLst>
                                  <p:childTnLst>
                                    <p:set>
                                      <p:cBhvr>
                                        <p:cTn id="575" dur="1" fill="hold">
                                          <p:stCondLst>
                                            <p:cond delay="999"/>
                                          </p:stCondLst>
                                        </p:cTn>
                                        <p:tgtEl>
                                          <p:spTgt spid="186"/>
                                        </p:tgtEl>
                                        <p:attrNameLst>
                                          <p:attrName>style.visibility</p:attrName>
                                        </p:attrNameLst>
                                      </p:cBhvr>
                                      <p:to>
                                        <p:strVal val="visible"/>
                                      </p:to>
                                    </p:set>
                                  </p:childTnLst>
                                </p:cTn>
                              </p:par>
                            </p:childTnLst>
                          </p:cTn>
                        </p:par>
                        <p:par>
                          <p:cTn id="576" fill="hold">
                            <p:stCondLst>
                              <p:cond delay="181500"/>
                            </p:stCondLst>
                            <p:childTnLst>
                              <p:par>
                                <p:cTn id="577" presetID="1" presetClass="entr" presetSubtype="0" fill="hold" grpId="0" nodeType="afterEffect">
                                  <p:stCondLst>
                                    <p:cond delay="0"/>
                                  </p:stCondLst>
                                  <p:childTnLst>
                                    <p:set>
                                      <p:cBhvr>
                                        <p:cTn id="578" dur="1" fill="hold">
                                          <p:stCondLst>
                                            <p:cond delay="999"/>
                                          </p:stCondLst>
                                        </p:cTn>
                                        <p:tgtEl>
                                          <p:spTgt spid="187"/>
                                        </p:tgtEl>
                                        <p:attrNameLst>
                                          <p:attrName>style.visibility</p:attrName>
                                        </p:attrNameLst>
                                      </p:cBhvr>
                                      <p:to>
                                        <p:strVal val="visible"/>
                                      </p:to>
                                    </p:set>
                                  </p:childTnLst>
                                  <p:subTnLst>
                                    <p:audio>
                                      <p:cMediaNode>
                                        <p:cTn display="0" masterRel="sameClick">
                                          <p:stCondLst>
                                            <p:cond evt="begin" delay="0">
                                              <p:tn val="577"/>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3" grpId="0"/>
      <p:bldP spid="4" grpId="0"/>
      <p:bldP spid="191" grpId="0"/>
      <p:bldP spid="1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19</a:t>
            </a:fld>
            <a:endParaRPr lang="en-US"/>
          </a:p>
        </p:txBody>
      </p:sp>
      <p:sp>
        <p:nvSpPr>
          <p:cNvPr id="4" name="Rectangle 3"/>
          <p:cNvSpPr/>
          <p:nvPr/>
        </p:nvSpPr>
        <p:spPr>
          <a:xfrm>
            <a:off x="381000" y="381000"/>
            <a:ext cx="11582400" cy="7417415"/>
          </a:xfrm>
          <a:prstGeom prst="rect">
            <a:avLst/>
          </a:prstGeom>
        </p:spPr>
        <p:txBody>
          <a:bodyPr wrap="square">
            <a:spAutoFit/>
          </a:bodyPr>
          <a:lstStyle/>
          <a:p>
            <a:r>
              <a:rPr lang="en-US" sz="2800" b="1">
                <a:solidFill>
                  <a:srgbClr val="0000FF"/>
                </a:solidFill>
              </a:rPr>
              <a:t>- Thuật toán:</a:t>
            </a:r>
          </a:p>
          <a:p>
            <a:r>
              <a:rPr lang="en-US" sz="2800">
                <a:solidFill>
                  <a:srgbClr val="0000FF"/>
                </a:solidFill>
              </a:rPr>
              <a:t>i = 0</a:t>
            </a:r>
          </a:p>
          <a:p>
            <a:r>
              <a:rPr lang="en-US" sz="2800">
                <a:solidFill>
                  <a:srgbClr val="0000FF"/>
                </a:solidFill>
              </a:rPr>
              <a:t>tổng = 0</a:t>
            </a:r>
          </a:p>
          <a:p>
            <a:r>
              <a:rPr lang="en-US" sz="2800">
                <a:solidFill>
                  <a:srgbClr val="0000FF"/>
                </a:solidFill>
              </a:rPr>
              <a:t>Lặp khi (tổng &lt; 325):</a:t>
            </a:r>
          </a:p>
          <a:p>
            <a:r>
              <a:rPr lang="en-US" sz="2800">
                <a:solidFill>
                  <a:srgbClr val="0000FF"/>
                </a:solidFill>
              </a:rPr>
              <a:t>       Tăng i lên 1</a:t>
            </a:r>
          </a:p>
          <a:p>
            <a:r>
              <a:rPr lang="en-US" sz="2800">
                <a:solidFill>
                  <a:srgbClr val="0000FF"/>
                </a:solidFill>
              </a:rPr>
              <a:t>       Cộng i vào tổng</a:t>
            </a:r>
          </a:p>
          <a:p>
            <a:r>
              <a:rPr lang="en-US" sz="2800">
                <a:solidFill>
                  <a:srgbClr val="0000FF"/>
                </a:solidFill>
              </a:rPr>
              <a:t>Hết lặp</a:t>
            </a:r>
          </a:p>
          <a:p>
            <a:r>
              <a:rPr lang="en-US" sz="2800">
                <a:solidFill>
                  <a:srgbClr val="0000FF"/>
                </a:solidFill>
              </a:rPr>
              <a:t>Thông báo i là số tự nhiên nhỏ nhất để tổng các số từ 1 đến i không nhỏ hơn 325</a:t>
            </a:r>
          </a:p>
          <a:p>
            <a:r>
              <a:rPr lang="en-US" sz="2800" b="1">
                <a:solidFill>
                  <a:srgbClr val="0000FF"/>
                </a:solidFill>
              </a:rPr>
              <a:t>- Gợi ý:</a:t>
            </a:r>
            <a:r>
              <a:rPr lang="en-US" sz="2800">
                <a:solidFill>
                  <a:srgbClr val="0000FF"/>
                </a:solidFill>
              </a:rPr>
              <a:t> Trong Scratch em sử dụng khối lệnh lặp với điều kiện dừng lặp, tuy nhiên mô tả của bạn Quân là lặp với điều kiện lặp. bởi vậy em phải lấy điều kiện đừng lặp bằng phủ định của điều kiện lặp.</a:t>
            </a:r>
          </a:p>
          <a:p>
            <a:r>
              <a:rPr lang="en-US" sz="2800" b="1">
                <a:solidFill>
                  <a:srgbClr val="0000FF"/>
                </a:solidFill>
              </a:rPr>
              <a:t>- Yêu cầu</a:t>
            </a:r>
          </a:p>
          <a:p>
            <a:r>
              <a:rPr lang="en-US" sz="2800">
                <a:solidFill>
                  <a:srgbClr val="0000FF"/>
                </a:solidFill>
              </a:rPr>
              <a:t>HS thực hiện nhiệm vụ tại nhà và nộp bài qua E-mail hay Zalo của giáo viên.  Các nhóm thảo luận và trình bày trong buổi học sau.</a:t>
            </a:r>
          </a:p>
          <a:p>
            <a:endParaRPr lang="en-US" sz="2800">
              <a:solidFill>
                <a:srgbClr val="0000FF"/>
              </a:solidFill>
            </a:endParaRPr>
          </a:p>
          <a:p>
            <a:endParaRPr lang="en-US" sz="2800">
              <a:solidFill>
                <a:srgbClr val="0000FF"/>
              </a:solidFill>
            </a:endParaRPr>
          </a:p>
        </p:txBody>
      </p:sp>
      <p:sp>
        <p:nvSpPr>
          <p:cNvPr id="7" name="Text Box 9"/>
          <p:cNvSpPr txBox="1">
            <a:spLocks noChangeArrowheads="1"/>
          </p:cNvSpPr>
          <p:nvPr/>
        </p:nvSpPr>
        <p:spPr bwMode="auto">
          <a:xfrm>
            <a:off x="2286000" y="28731"/>
            <a:ext cx="7543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6000" b="1">
                <a:solidFill>
                  <a:srgbClr val="FF0000"/>
                </a:solidFill>
                <a:cs typeface="Times New Roman" pitchFamily="18" charset="0"/>
              </a:rPr>
              <a:t>VẬN DỤNG</a:t>
            </a:r>
          </a:p>
        </p:txBody>
      </p:sp>
    </p:spTree>
    <p:extLst>
      <p:ext uri="{BB962C8B-B14F-4D97-AF65-F5344CB8AC3E}">
        <p14:creationId xmlns:p14="http://schemas.microsoft.com/office/powerpoint/2010/main" val="228239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id="{4303BB96-E468-4FF9-973A-AD6A9412E80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THỜI GIAN</a:t>
            </a:r>
          </a:p>
        </p:txBody>
      </p:sp>
      <p:sp>
        <p:nvSpPr>
          <p:cNvPr id="6" name="Rectangle: Rounded Corners 4">
            <a:extLst>
              <a:ext uri="{FF2B5EF4-FFF2-40B4-BE49-F238E27FC236}">
                <a16:creationId xmlns:a16="http://schemas.microsoft.com/office/drawing/2014/main" id="{E79F4EBB-0073-4010-B3C4-119E813FE84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3 : 00</a:t>
            </a:r>
          </a:p>
        </p:txBody>
      </p:sp>
      <p:sp>
        <p:nvSpPr>
          <p:cNvPr id="7" name="Rectangle: Rounded Corners 5">
            <a:extLst>
              <a:ext uri="{FF2B5EF4-FFF2-40B4-BE49-F238E27FC236}">
                <a16:creationId xmlns:a16="http://schemas.microsoft.com/office/drawing/2014/main" id="{A1079E4D-0C54-4CD5-BDFD-51133071ECD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59</a:t>
            </a:r>
          </a:p>
        </p:txBody>
      </p:sp>
      <p:sp>
        <p:nvSpPr>
          <p:cNvPr id="8" name="Rectangle: Rounded Corners 6">
            <a:extLst>
              <a:ext uri="{FF2B5EF4-FFF2-40B4-BE49-F238E27FC236}">
                <a16:creationId xmlns:a16="http://schemas.microsoft.com/office/drawing/2014/main" id="{84CEB1CA-51DF-430A-B071-3D3A40A3A768}"/>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58</a:t>
            </a:r>
          </a:p>
        </p:txBody>
      </p:sp>
      <p:sp>
        <p:nvSpPr>
          <p:cNvPr id="9" name="Rectangle: Rounded Corners 7">
            <a:extLst>
              <a:ext uri="{FF2B5EF4-FFF2-40B4-BE49-F238E27FC236}">
                <a16:creationId xmlns:a16="http://schemas.microsoft.com/office/drawing/2014/main" id="{7839CB1A-6491-470B-A66F-824A62FC628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57</a:t>
            </a:r>
          </a:p>
        </p:txBody>
      </p:sp>
      <p:sp>
        <p:nvSpPr>
          <p:cNvPr id="10" name="Rectangle: Rounded Corners 8">
            <a:extLst>
              <a:ext uri="{FF2B5EF4-FFF2-40B4-BE49-F238E27FC236}">
                <a16:creationId xmlns:a16="http://schemas.microsoft.com/office/drawing/2014/main" id="{04DA1610-745E-438A-B4A8-7F07298AA4B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56</a:t>
            </a:r>
          </a:p>
        </p:txBody>
      </p:sp>
      <p:sp>
        <p:nvSpPr>
          <p:cNvPr id="11" name="Rectangle: Rounded Corners 9">
            <a:extLst>
              <a:ext uri="{FF2B5EF4-FFF2-40B4-BE49-F238E27FC236}">
                <a16:creationId xmlns:a16="http://schemas.microsoft.com/office/drawing/2014/main" id="{8003A147-A1F1-4192-A52C-FC4E45734A9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55</a:t>
            </a:r>
          </a:p>
        </p:txBody>
      </p:sp>
      <p:sp>
        <p:nvSpPr>
          <p:cNvPr id="12" name="Rectangle: Rounded Corners 10">
            <a:extLst>
              <a:ext uri="{FF2B5EF4-FFF2-40B4-BE49-F238E27FC236}">
                <a16:creationId xmlns:a16="http://schemas.microsoft.com/office/drawing/2014/main" id="{3377B584-E84F-4BAF-A318-7CCA72C1F3B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54</a:t>
            </a:r>
          </a:p>
        </p:txBody>
      </p:sp>
      <p:sp>
        <p:nvSpPr>
          <p:cNvPr id="13" name="Rectangle: Rounded Corners 11">
            <a:extLst>
              <a:ext uri="{FF2B5EF4-FFF2-40B4-BE49-F238E27FC236}">
                <a16:creationId xmlns:a16="http://schemas.microsoft.com/office/drawing/2014/main" id="{130A73BE-A3B2-4033-92BB-14E5241D6D9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53</a:t>
            </a:r>
          </a:p>
        </p:txBody>
      </p:sp>
      <p:sp>
        <p:nvSpPr>
          <p:cNvPr id="14" name="Rectangle: Rounded Corners 12">
            <a:extLst>
              <a:ext uri="{FF2B5EF4-FFF2-40B4-BE49-F238E27FC236}">
                <a16:creationId xmlns:a16="http://schemas.microsoft.com/office/drawing/2014/main" id="{9D68A425-5A38-4265-A37E-525D18C4796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52</a:t>
            </a:r>
          </a:p>
        </p:txBody>
      </p:sp>
      <p:sp>
        <p:nvSpPr>
          <p:cNvPr id="15" name="Rectangle: Rounded Corners 13">
            <a:extLst>
              <a:ext uri="{FF2B5EF4-FFF2-40B4-BE49-F238E27FC236}">
                <a16:creationId xmlns:a16="http://schemas.microsoft.com/office/drawing/2014/main" id="{118BC643-AC02-4FC3-8AFC-7AD08089A13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51</a:t>
            </a:r>
          </a:p>
        </p:txBody>
      </p:sp>
      <p:sp>
        <p:nvSpPr>
          <p:cNvPr id="16" name="Rectangle: Rounded Corners 14">
            <a:extLst>
              <a:ext uri="{FF2B5EF4-FFF2-40B4-BE49-F238E27FC236}">
                <a16:creationId xmlns:a16="http://schemas.microsoft.com/office/drawing/2014/main" id="{E0376578-7023-480B-AA1A-CA7A3C0A580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50</a:t>
            </a:r>
          </a:p>
        </p:txBody>
      </p:sp>
      <p:sp>
        <p:nvSpPr>
          <p:cNvPr id="17" name="Rectangle: Rounded Corners 15">
            <a:extLst>
              <a:ext uri="{FF2B5EF4-FFF2-40B4-BE49-F238E27FC236}">
                <a16:creationId xmlns:a16="http://schemas.microsoft.com/office/drawing/2014/main" id="{5C6BCC16-F474-4382-8093-BD9673D5A9B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49</a:t>
            </a:r>
          </a:p>
        </p:txBody>
      </p:sp>
      <p:sp>
        <p:nvSpPr>
          <p:cNvPr id="18" name="Rectangle: Rounded Corners 16">
            <a:extLst>
              <a:ext uri="{FF2B5EF4-FFF2-40B4-BE49-F238E27FC236}">
                <a16:creationId xmlns:a16="http://schemas.microsoft.com/office/drawing/2014/main" id="{B1639DDC-E393-420C-83DC-65E86EE2593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48</a:t>
            </a:r>
          </a:p>
        </p:txBody>
      </p:sp>
      <p:sp>
        <p:nvSpPr>
          <p:cNvPr id="19" name="Rectangle: Rounded Corners 17">
            <a:extLst>
              <a:ext uri="{FF2B5EF4-FFF2-40B4-BE49-F238E27FC236}">
                <a16:creationId xmlns:a16="http://schemas.microsoft.com/office/drawing/2014/main" id="{23F5F057-567B-4CE7-9431-5FDE6B1857E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47</a:t>
            </a:r>
          </a:p>
        </p:txBody>
      </p:sp>
      <p:sp>
        <p:nvSpPr>
          <p:cNvPr id="20" name="Rectangle: Rounded Corners 18">
            <a:extLst>
              <a:ext uri="{FF2B5EF4-FFF2-40B4-BE49-F238E27FC236}">
                <a16:creationId xmlns:a16="http://schemas.microsoft.com/office/drawing/2014/main" id="{81995952-35BB-4C59-B33E-9C9EC3CBD84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46</a:t>
            </a:r>
          </a:p>
        </p:txBody>
      </p:sp>
      <p:sp>
        <p:nvSpPr>
          <p:cNvPr id="21" name="Rectangle: Rounded Corners 19">
            <a:extLst>
              <a:ext uri="{FF2B5EF4-FFF2-40B4-BE49-F238E27FC236}">
                <a16:creationId xmlns:a16="http://schemas.microsoft.com/office/drawing/2014/main" id="{D1672D6D-FA6A-46F6-8F37-D8A8CB276FF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45</a:t>
            </a:r>
          </a:p>
        </p:txBody>
      </p:sp>
      <p:sp>
        <p:nvSpPr>
          <p:cNvPr id="22" name="Rectangle: Rounded Corners 20">
            <a:extLst>
              <a:ext uri="{FF2B5EF4-FFF2-40B4-BE49-F238E27FC236}">
                <a16:creationId xmlns:a16="http://schemas.microsoft.com/office/drawing/2014/main" id="{6F945539-E4C5-4587-9DAE-DEFCD68E267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44</a:t>
            </a:r>
          </a:p>
        </p:txBody>
      </p:sp>
      <p:sp>
        <p:nvSpPr>
          <p:cNvPr id="23" name="Rectangle: Rounded Corners 21">
            <a:extLst>
              <a:ext uri="{FF2B5EF4-FFF2-40B4-BE49-F238E27FC236}">
                <a16:creationId xmlns:a16="http://schemas.microsoft.com/office/drawing/2014/main" id="{73E6785C-BFB2-47FA-876F-21C270B291D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43</a:t>
            </a:r>
          </a:p>
        </p:txBody>
      </p:sp>
      <p:sp>
        <p:nvSpPr>
          <p:cNvPr id="24" name="Rectangle: Rounded Corners 22">
            <a:extLst>
              <a:ext uri="{FF2B5EF4-FFF2-40B4-BE49-F238E27FC236}">
                <a16:creationId xmlns:a16="http://schemas.microsoft.com/office/drawing/2014/main" id="{4B6AAD2B-5ABF-40B5-8B7C-38A0E5A45CF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42</a:t>
            </a:r>
          </a:p>
        </p:txBody>
      </p:sp>
      <p:sp>
        <p:nvSpPr>
          <p:cNvPr id="25" name="Rectangle: Rounded Corners 23">
            <a:extLst>
              <a:ext uri="{FF2B5EF4-FFF2-40B4-BE49-F238E27FC236}">
                <a16:creationId xmlns:a16="http://schemas.microsoft.com/office/drawing/2014/main" id="{3FB03384-0C0C-4766-B715-FEECE35AB48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41</a:t>
            </a:r>
          </a:p>
        </p:txBody>
      </p:sp>
      <p:sp>
        <p:nvSpPr>
          <p:cNvPr id="26" name="Rectangle: Rounded Corners 24">
            <a:extLst>
              <a:ext uri="{FF2B5EF4-FFF2-40B4-BE49-F238E27FC236}">
                <a16:creationId xmlns:a16="http://schemas.microsoft.com/office/drawing/2014/main" id="{FE5755F3-12E4-4B24-B6F1-2F224732298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40</a:t>
            </a:r>
          </a:p>
        </p:txBody>
      </p:sp>
      <p:sp>
        <p:nvSpPr>
          <p:cNvPr id="27" name="Rectangle: Rounded Corners 25">
            <a:extLst>
              <a:ext uri="{FF2B5EF4-FFF2-40B4-BE49-F238E27FC236}">
                <a16:creationId xmlns:a16="http://schemas.microsoft.com/office/drawing/2014/main" id="{F21D6146-CE51-4E66-9EC9-C6A5BCA73FD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39</a:t>
            </a:r>
          </a:p>
        </p:txBody>
      </p:sp>
      <p:sp>
        <p:nvSpPr>
          <p:cNvPr id="28" name="Rectangle: Rounded Corners 26">
            <a:extLst>
              <a:ext uri="{FF2B5EF4-FFF2-40B4-BE49-F238E27FC236}">
                <a16:creationId xmlns:a16="http://schemas.microsoft.com/office/drawing/2014/main" id="{BC607689-1E2F-42AB-8999-6AE59E26275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38</a:t>
            </a:r>
          </a:p>
        </p:txBody>
      </p:sp>
      <p:sp>
        <p:nvSpPr>
          <p:cNvPr id="29" name="Rectangle: Rounded Corners 27">
            <a:extLst>
              <a:ext uri="{FF2B5EF4-FFF2-40B4-BE49-F238E27FC236}">
                <a16:creationId xmlns:a16="http://schemas.microsoft.com/office/drawing/2014/main" id="{1D1A52C2-882F-496D-B055-518B1F94D93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37</a:t>
            </a:r>
          </a:p>
        </p:txBody>
      </p:sp>
      <p:sp>
        <p:nvSpPr>
          <p:cNvPr id="30" name="Rectangle: Rounded Corners 28">
            <a:extLst>
              <a:ext uri="{FF2B5EF4-FFF2-40B4-BE49-F238E27FC236}">
                <a16:creationId xmlns:a16="http://schemas.microsoft.com/office/drawing/2014/main" id="{C5E81D2A-4E23-466E-8962-FDDDEFBAF6A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36</a:t>
            </a:r>
          </a:p>
        </p:txBody>
      </p:sp>
      <p:sp>
        <p:nvSpPr>
          <p:cNvPr id="31" name="Rectangle: Rounded Corners 29">
            <a:extLst>
              <a:ext uri="{FF2B5EF4-FFF2-40B4-BE49-F238E27FC236}">
                <a16:creationId xmlns:a16="http://schemas.microsoft.com/office/drawing/2014/main" id="{4FF7426F-B567-4F5A-8A1C-BE35901DC4C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35</a:t>
            </a:r>
          </a:p>
        </p:txBody>
      </p:sp>
      <p:sp>
        <p:nvSpPr>
          <p:cNvPr id="32" name="Rectangle: Rounded Corners 30">
            <a:extLst>
              <a:ext uri="{FF2B5EF4-FFF2-40B4-BE49-F238E27FC236}">
                <a16:creationId xmlns:a16="http://schemas.microsoft.com/office/drawing/2014/main" id="{4ACE2B46-860A-4AFC-B6C7-C1D8B417B84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34</a:t>
            </a:r>
          </a:p>
        </p:txBody>
      </p:sp>
      <p:sp>
        <p:nvSpPr>
          <p:cNvPr id="33" name="Rectangle: Rounded Corners 31">
            <a:extLst>
              <a:ext uri="{FF2B5EF4-FFF2-40B4-BE49-F238E27FC236}">
                <a16:creationId xmlns:a16="http://schemas.microsoft.com/office/drawing/2014/main" id="{B3F29373-C379-4789-87A1-C700F1D94AF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43</a:t>
            </a:r>
          </a:p>
        </p:txBody>
      </p:sp>
      <p:sp>
        <p:nvSpPr>
          <p:cNvPr id="34" name="Rectangle: Rounded Corners 32">
            <a:extLst>
              <a:ext uri="{FF2B5EF4-FFF2-40B4-BE49-F238E27FC236}">
                <a16:creationId xmlns:a16="http://schemas.microsoft.com/office/drawing/2014/main" id="{93DF765C-11E0-45C9-84AA-1FB3BDC35E1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32</a:t>
            </a:r>
          </a:p>
        </p:txBody>
      </p:sp>
      <p:sp>
        <p:nvSpPr>
          <p:cNvPr id="35" name="Rectangle: Rounded Corners 33">
            <a:extLst>
              <a:ext uri="{FF2B5EF4-FFF2-40B4-BE49-F238E27FC236}">
                <a16:creationId xmlns:a16="http://schemas.microsoft.com/office/drawing/2014/main" id="{C56F2A80-FC7E-48C6-A6DD-A158DB92ECB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31</a:t>
            </a:r>
          </a:p>
        </p:txBody>
      </p:sp>
      <p:sp>
        <p:nvSpPr>
          <p:cNvPr id="36" name="Rectangle: Rounded Corners 34">
            <a:extLst>
              <a:ext uri="{FF2B5EF4-FFF2-40B4-BE49-F238E27FC236}">
                <a16:creationId xmlns:a16="http://schemas.microsoft.com/office/drawing/2014/main" id="{0154261C-3B76-409C-ACBB-0611C8A8B6B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30</a:t>
            </a:r>
          </a:p>
        </p:txBody>
      </p:sp>
      <p:sp>
        <p:nvSpPr>
          <p:cNvPr id="37" name="Rectangle: Rounded Corners 35">
            <a:extLst>
              <a:ext uri="{FF2B5EF4-FFF2-40B4-BE49-F238E27FC236}">
                <a16:creationId xmlns:a16="http://schemas.microsoft.com/office/drawing/2014/main" id="{C952DA2C-09E8-476C-B99F-E8168004D9C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29</a:t>
            </a:r>
          </a:p>
        </p:txBody>
      </p:sp>
      <p:sp>
        <p:nvSpPr>
          <p:cNvPr id="38" name="Rectangle: Rounded Corners 36">
            <a:extLst>
              <a:ext uri="{FF2B5EF4-FFF2-40B4-BE49-F238E27FC236}">
                <a16:creationId xmlns:a16="http://schemas.microsoft.com/office/drawing/2014/main" id="{3DA37226-FD0D-47D7-BA75-A812A80A54C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28</a:t>
            </a:r>
          </a:p>
        </p:txBody>
      </p:sp>
      <p:sp>
        <p:nvSpPr>
          <p:cNvPr id="39" name="Rectangle: Rounded Corners 37">
            <a:extLst>
              <a:ext uri="{FF2B5EF4-FFF2-40B4-BE49-F238E27FC236}">
                <a16:creationId xmlns:a16="http://schemas.microsoft.com/office/drawing/2014/main" id="{A01B6D1C-6C94-4EBB-BC2F-F97ECD48DF4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27</a:t>
            </a:r>
          </a:p>
        </p:txBody>
      </p:sp>
      <p:sp>
        <p:nvSpPr>
          <p:cNvPr id="40" name="Rectangle: Rounded Corners 38">
            <a:extLst>
              <a:ext uri="{FF2B5EF4-FFF2-40B4-BE49-F238E27FC236}">
                <a16:creationId xmlns:a16="http://schemas.microsoft.com/office/drawing/2014/main" id="{F163AEE1-A868-4384-B315-17A00ED92BE8}"/>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26</a:t>
            </a:r>
          </a:p>
        </p:txBody>
      </p:sp>
      <p:sp>
        <p:nvSpPr>
          <p:cNvPr id="41" name="Rectangle: Rounded Corners 39">
            <a:extLst>
              <a:ext uri="{FF2B5EF4-FFF2-40B4-BE49-F238E27FC236}">
                <a16:creationId xmlns:a16="http://schemas.microsoft.com/office/drawing/2014/main" id="{674A5960-4145-4D29-B3BE-FD8A89F25F4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25</a:t>
            </a:r>
          </a:p>
        </p:txBody>
      </p:sp>
      <p:sp>
        <p:nvSpPr>
          <p:cNvPr id="42" name="Rectangle: Rounded Corners 40">
            <a:extLst>
              <a:ext uri="{FF2B5EF4-FFF2-40B4-BE49-F238E27FC236}">
                <a16:creationId xmlns:a16="http://schemas.microsoft.com/office/drawing/2014/main" id="{174495D0-884A-4B06-BB3A-8301A59B082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24</a:t>
            </a:r>
          </a:p>
        </p:txBody>
      </p:sp>
      <p:sp>
        <p:nvSpPr>
          <p:cNvPr id="43" name="Rectangle: Rounded Corners 41">
            <a:extLst>
              <a:ext uri="{FF2B5EF4-FFF2-40B4-BE49-F238E27FC236}">
                <a16:creationId xmlns:a16="http://schemas.microsoft.com/office/drawing/2014/main" id="{9D910EF1-0E6D-46DB-B80A-C401846842F8}"/>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23</a:t>
            </a:r>
          </a:p>
        </p:txBody>
      </p:sp>
      <p:sp>
        <p:nvSpPr>
          <p:cNvPr id="44" name="Rectangle: Rounded Corners 42">
            <a:extLst>
              <a:ext uri="{FF2B5EF4-FFF2-40B4-BE49-F238E27FC236}">
                <a16:creationId xmlns:a16="http://schemas.microsoft.com/office/drawing/2014/main" id="{9EDE2903-DD65-4AF0-850A-06250385EC18}"/>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22</a:t>
            </a:r>
          </a:p>
        </p:txBody>
      </p:sp>
      <p:sp>
        <p:nvSpPr>
          <p:cNvPr id="45" name="Rectangle: Rounded Corners 43">
            <a:extLst>
              <a:ext uri="{FF2B5EF4-FFF2-40B4-BE49-F238E27FC236}">
                <a16:creationId xmlns:a16="http://schemas.microsoft.com/office/drawing/2014/main" id="{C5715AA8-76FA-4021-ADB9-CBF2AAB0637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21</a:t>
            </a:r>
          </a:p>
        </p:txBody>
      </p:sp>
      <p:sp>
        <p:nvSpPr>
          <p:cNvPr id="46" name="Rectangle: Rounded Corners 44">
            <a:extLst>
              <a:ext uri="{FF2B5EF4-FFF2-40B4-BE49-F238E27FC236}">
                <a16:creationId xmlns:a16="http://schemas.microsoft.com/office/drawing/2014/main" id="{911945F6-A9A0-434B-813E-62D3BA2139F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20</a:t>
            </a:r>
          </a:p>
        </p:txBody>
      </p:sp>
      <p:sp>
        <p:nvSpPr>
          <p:cNvPr id="47" name="Rectangle: Rounded Corners 45">
            <a:extLst>
              <a:ext uri="{FF2B5EF4-FFF2-40B4-BE49-F238E27FC236}">
                <a16:creationId xmlns:a16="http://schemas.microsoft.com/office/drawing/2014/main" id="{91866033-ED23-4E8C-A601-E9EBFD4E505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19</a:t>
            </a:r>
          </a:p>
        </p:txBody>
      </p:sp>
      <p:sp>
        <p:nvSpPr>
          <p:cNvPr id="48" name="Rectangle: Rounded Corners 46">
            <a:extLst>
              <a:ext uri="{FF2B5EF4-FFF2-40B4-BE49-F238E27FC236}">
                <a16:creationId xmlns:a16="http://schemas.microsoft.com/office/drawing/2014/main" id="{593555A8-2E8A-4554-B1C7-1779D9F6874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18</a:t>
            </a:r>
          </a:p>
        </p:txBody>
      </p:sp>
      <p:sp>
        <p:nvSpPr>
          <p:cNvPr id="49" name="Rectangle: Rounded Corners 47">
            <a:extLst>
              <a:ext uri="{FF2B5EF4-FFF2-40B4-BE49-F238E27FC236}">
                <a16:creationId xmlns:a16="http://schemas.microsoft.com/office/drawing/2014/main" id="{84022D71-505D-4FA7-8185-7EDCFB7FCAE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17</a:t>
            </a:r>
          </a:p>
        </p:txBody>
      </p:sp>
      <p:sp>
        <p:nvSpPr>
          <p:cNvPr id="50" name="Rectangle: Rounded Corners 48">
            <a:extLst>
              <a:ext uri="{FF2B5EF4-FFF2-40B4-BE49-F238E27FC236}">
                <a16:creationId xmlns:a16="http://schemas.microsoft.com/office/drawing/2014/main" id="{EA4ADCA6-2A0F-47FE-84B4-8CCCE3B5FA2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16</a:t>
            </a:r>
          </a:p>
        </p:txBody>
      </p:sp>
      <p:sp>
        <p:nvSpPr>
          <p:cNvPr id="51" name="Rectangle: Rounded Corners 49">
            <a:extLst>
              <a:ext uri="{FF2B5EF4-FFF2-40B4-BE49-F238E27FC236}">
                <a16:creationId xmlns:a16="http://schemas.microsoft.com/office/drawing/2014/main" id="{193134E0-A875-49D1-9F3B-02CF9056EAF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15</a:t>
            </a:r>
          </a:p>
        </p:txBody>
      </p:sp>
      <p:sp>
        <p:nvSpPr>
          <p:cNvPr id="52" name="Rectangle: Rounded Corners 50">
            <a:extLst>
              <a:ext uri="{FF2B5EF4-FFF2-40B4-BE49-F238E27FC236}">
                <a16:creationId xmlns:a16="http://schemas.microsoft.com/office/drawing/2014/main" id="{E3A04A43-518D-42B5-834D-766DB3ABFC4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14</a:t>
            </a:r>
          </a:p>
        </p:txBody>
      </p:sp>
      <p:sp>
        <p:nvSpPr>
          <p:cNvPr id="53" name="Rectangle: Rounded Corners 51">
            <a:extLst>
              <a:ext uri="{FF2B5EF4-FFF2-40B4-BE49-F238E27FC236}">
                <a16:creationId xmlns:a16="http://schemas.microsoft.com/office/drawing/2014/main" id="{90AABA55-84D8-42C0-9A81-E85564EDFCC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13</a:t>
            </a:r>
          </a:p>
        </p:txBody>
      </p:sp>
      <p:sp>
        <p:nvSpPr>
          <p:cNvPr id="54" name="Rectangle: Rounded Corners 52">
            <a:extLst>
              <a:ext uri="{FF2B5EF4-FFF2-40B4-BE49-F238E27FC236}">
                <a16:creationId xmlns:a16="http://schemas.microsoft.com/office/drawing/2014/main" id="{0E08BD61-7D06-4AE1-B10B-30FB2AE46CD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12</a:t>
            </a:r>
          </a:p>
        </p:txBody>
      </p:sp>
      <p:sp>
        <p:nvSpPr>
          <p:cNvPr id="55" name="Rectangle: Rounded Corners 53">
            <a:extLst>
              <a:ext uri="{FF2B5EF4-FFF2-40B4-BE49-F238E27FC236}">
                <a16:creationId xmlns:a16="http://schemas.microsoft.com/office/drawing/2014/main" id="{E063C502-CA0A-470F-A073-1EBD53ACAE3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11</a:t>
            </a:r>
          </a:p>
        </p:txBody>
      </p:sp>
      <p:sp>
        <p:nvSpPr>
          <p:cNvPr id="56" name="Rectangle: Rounded Corners 54">
            <a:extLst>
              <a:ext uri="{FF2B5EF4-FFF2-40B4-BE49-F238E27FC236}">
                <a16:creationId xmlns:a16="http://schemas.microsoft.com/office/drawing/2014/main" id="{E21F0227-42DA-4B70-801F-87615814AA3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10</a:t>
            </a:r>
          </a:p>
        </p:txBody>
      </p:sp>
      <p:sp>
        <p:nvSpPr>
          <p:cNvPr id="57" name="Rectangle: Rounded Corners 55">
            <a:extLst>
              <a:ext uri="{FF2B5EF4-FFF2-40B4-BE49-F238E27FC236}">
                <a16:creationId xmlns:a16="http://schemas.microsoft.com/office/drawing/2014/main" id="{25F14F28-4843-4D7D-95EA-F5EE5686EE0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09</a:t>
            </a:r>
          </a:p>
        </p:txBody>
      </p:sp>
      <p:sp>
        <p:nvSpPr>
          <p:cNvPr id="58" name="Rectangle: Rounded Corners 56">
            <a:extLst>
              <a:ext uri="{FF2B5EF4-FFF2-40B4-BE49-F238E27FC236}">
                <a16:creationId xmlns:a16="http://schemas.microsoft.com/office/drawing/2014/main" id="{E1F8214C-7426-4AD6-919E-532283B1018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08</a:t>
            </a:r>
          </a:p>
        </p:txBody>
      </p:sp>
      <p:sp>
        <p:nvSpPr>
          <p:cNvPr id="59" name="Rectangle: Rounded Corners 57">
            <a:extLst>
              <a:ext uri="{FF2B5EF4-FFF2-40B4-BE49-F238E27FC236}">
                <a16:creationId xmlns:a16="http://schemas.microsoft.com/office/drawing/2014/main" id="{A24AF0D4-7F74-479B-93FD-11C020926659}"/>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07</a:t>
            </a:r>
          </a:p>
        </p:txBody>
      </p:sp>
      <p:sp>
        <p:nvSpPr>
          <p:cNvPr id="60" name="Rectangle: Rounded Corners 58">
            <a:extLst>
              <a:ext uri="{FF2B5EF4-FFF2-40B4-BE49-F238E27FC236}">
                <a16:creationId xmlns:a16="http://schemas.microsoft.com/office/drawing/2014/main" id="{8F4CA04D-F046-4366-B5C6-C1C25208482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06</a:t>
            </a:r>
          </a:p>
        </p:txBody>
      </p:sp>
      <p:sp>
        <p:nvSpPr>
          <p:cNvPr id="61" name="Rectangle: Rounded Corners 59">
            <a:extLst>
              <a:ext uri="{FF2B5EF4-FFF2-40B4-BE49-F238E27FC236}">
                <a16:creationId xmlns:a16="http://schemas.microsoft.com/office/drawing/2014/main" id="{801948C3-720A-4236-A493-C8453FA4417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05</a:t>
            </a:r>
          </a:p>
        </p:txBody>
      </p:sp>
      <p:sp>
        <p:nvSpPr>
          <p:cNvPr id="62" name="Rectangle: Rounded Corners 60">
            <a:extLst>
              <a:ext uri="{FF2B5EF4-FFF2-40B4-BE49-F238E27FC236}">
                <a16:creationId xmlns:a16="http://schemas.microsoft.com/office/drawing/2014/main" id="{E0409599-545F-45D9-8161-6BBC4CA03D4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04</a:t>
            </a:r>
          </a:p>
        </p:txBody>
      </p:sp>
      <p:sp>
        <p:nvSpPr>
          <p:cNvPr id="63" name="Rectangle: Rounded Corners 61">
            <a:extLst>
              <a:ext uri="{FF2B5EF4-FFF2-40B4-BE49-F238E27FC236}">
                <a16:creationId xmlns:a16="http://schemas.microsoft.com/office/drawing/2014/main" id="{32074099-AD00-4B66-A0D5-F019C1AF5D80}"/>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03</a:t>
            </a:r>
          </a:p>
        </p:txBody>
      </p:sp>
      <p:sp>
        <p:nvSpPr>
          <p:cNvPr id="64" name="Rectangle: Rounded Corners 62">
            <a:extLst>
              <a:ext uri="{FF2B5EF4-FFF2-40B4-BE49-F238E27FC236}">
                <a16:creationId xmlns:a16="http://schemas.microsoft.com/office/drawing/2014/main" id="{F0D54F0D-1F1E-4EE1-A1B8-03A7994BA73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02</a:t>
            </a:r>
          </a:p>
        </p:txBody>
      </p:sp>
      <p:sp>
        <p:nvSpPr>
          <p:cNvPr id="65" name="Rectangle: Rounded Corners 63">
            <a:extLst>
              <a:ext uri="{FF2B5EF4-FFF2-40B4-BE49-F238E27FC236}">
                <a16:creationId xmlns:a16="http://schemas.microsoft.com/office/drawing/2014/main" id="{84284F80-CE4A-4377-9690-51F37C3BD4E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01</a:t>
            </a:r>
          </a:p>
        </p:txBody>
      </p:sp>
      <p:sp>
        <p:nvSpPr>
          <p:cNvPr id="66" name="Rectangle: Rounded Corners 64">
            <a:extLst>
              <a:ext uri="{FF2B5EF4-FFF2-40B4-BE49-F238E27FC236}">
                <a16:creationId xmlns:a16="http://schemas.microsoft.com/office/drawing/2014/main" id="{7A5B0E33-3262-4457-AA6D-BF58D4E5BC3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00</a:t>
            </a:r>
          </a:p>
        </p:txBody>
      </p:sp>
      <p:sp>
        <p:nvSpPr>
          <p:cNvPr id="67" name="Rectangle: Rounded Corners 65">
            <a:extLst>
              <a:ext uri="{FF2B5EF4-FFF2-40B4-BE49-F238E27FC236}">
                <a16:creationId xmlns:a16="http://schemas.microsoft.com/office/drawing/2014/main" id="{2714492A-1420-4772-A683-7D92EBD9669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59</a:t>
            </a:r>
          </a:p>
        </p:txBody>
      </p:sp>
      <p:sp>
        <p:nvSpPr>
          <p:cNvPr id="68" name="Rectangle: Rounded Corners 66">
            <a:extLst>
              <a:ext uri="{FF2B5EF4-FFF2-40B4-BE49-F238E27FC236}">
                <a16:creationId xmlns:a16="http://schemas.microsoft.com/office/drawing/2014/main" id="{340B2935-9CE3-49E3-BFDA-0C250EE081F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58</a:t>
            </a:r>
          </a:p>
        </p:txBody>
      </p:sp>
      <p:sp>
        <p:nvSpPr>
          <p:cNvPr id="69" name="Rectangle: Rounded Corners 67">
            <a:extLst>
              <a:ext uri="{FF2B5EF4-FFF2-40B4-BE49-F238E27FC236}">
                <a16:creationId xmlns:a16="http://schemas.microsoft.com/office/drawing/2014/main" id="{1FCE88C4-E661-48BB-BAE3-469B0922E6F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57</a:t>
            </a:r>
          </a:p>
        </p:txBody>
      </p:sp>
      <p:sp>
        <p:nvSpPr>
          <p:cNvPr id="70" name="Rectangle: Rounded Corners 68">
            <a:extLst>
              <a:ext uri="{FF2B5EF4-FFF2-40B4-BE49-F238E27FC236}">
                <a16:creationId xmlns:a16="http://schemas.microsoft.com/office/drawing/2014/main" id="{720AE6EC-FEF0-4B42-897D-D7FCA6EDE0C9}"/>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56</a:t>
            </a:r>
          </a:p>
        </p:txBody>
      </p:sp>
      <p:sp>
        <p:nvSpPr>
          <p:cNvPr id="71" name="Rectangle: Rounded Corners 69">
            <a:extLst>
              <a:ext uri="{FF2B5EF4-FFF2-40B4-BE49-F238E27FC236}">
                <a16:creationId xmlns:a16="http://schemas.microsoft.com/office/drawing/2014/main" id="{19428F19-7DEA-4B42-813A-48B6DAC0D8E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55</a:t>
            </a:r>
          </a:p>
        </p:txBody>
      </p:sp>
      <p:sp>
        <p:nvSpPr>
          <p:cNvPr id="72" name="Rectangle: Rounded Corners 70">
            <a:extLst>
              <a:ext uri="{FF2B5EF4-FFF2-40B4-BE49-F238E27FC236}">
                <a16:creationId xmlns:a16="http://schemas.microsoft.com/office/drawing/2014/main" id="{275AC1DB-1F5C-4F5C-9F66-E5A0A602F81D}"/>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54</a:t>
            </a:r>
          </a:p>
        </p:txBody>
      </p:sp>
      <p:sp>
        <p:nvSpPr>
          <p:cNvPr id="73" name="Rectangle: Rounded Corners 71">
            <a:extLst>
              <a:ext uri="{FF2B5EF4-FFF2-40B4-BE49-F238E27FC236}">
                <a16:creationId xmlns:a16="http://schemas.microsoft.com/office/drawing/2014/main" id="{DDD7923C-F91D-4B7D-9BFE-C9F38264739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53</a:t>
            </a:r>
          </a:p>
        </p:txBody>
      </p:sp>
      <p:sp>
        <p:nvSpPr>
          <p:cNvPr id="74" name="Rectangle: Rounded Corners 72">
            <a:extLst>
              <a:ext uri="{FF2B5EF4-FFF2-40B4-BE49-F238E27FC236}">
                <a16:creationId xmlns:a16="http://schemas.microsoft.com/office/drawing/2014/main" id="{5291E4A7-3B12-4B5F-B8F4-2B01C4F449A9}"/>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52</a:t>
            </a:r>
          </a:p>
        </p:txBody>
      </p:sp>
      <p:sp>
        <p:nvSpPr>
          <p:cNvPr id="75" name="Rectangle: Rounded Corners 73">
            <a:extLst>
              <a:ext uri="{FF2B5EF4-FFF2-40B4-BE49-F238E27FC236}">
                <a16:creationId xmlns:a16="http://schemas.microsoft.com/office/drawing/2014/main" id="{0DD2865F-99BC-4A41-AC04-0EB534084D0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51</a:t>
            </a:r>
          </a:p>
        </p:txBody>
      </p:sp>
      <p:sp>
        <p:nvSpPr>
          <p:cNvPr id="76" name="Rectangle: Rounded Corners 74">
            <a:extLst>
              <a:ext uri="{FF2B5EF4-FFF2-40B4-BE49-F238E27FC236}">
                <a16:creationId xmlns:a16="http://schemas.microsoft.com/office/drawing/2014/main" id="{F94F86B1-1ABD-446F-B4A2-FB34F803862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50</a:t>
            </a:r>
          </a:p>
        </p:txBody>
      </p:sp>
      <p:sp>
        <p:nvSpPr>
          <p:cNvPr id="77" name="Rectangle: Rounded Corners 75">
            <a:extLst>
              <a:ext uri="{FF2B5EF4-FFF2-40B4-BE49-F238E27FC236}">
                <a16:creationId xmlns:a16="http://schemas.microsoft.com/office/drawing/2014/main" id="{E17E13E0-31FF-460A-80C1-88C95976B170}"/>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49</a:t>
            </a:r>
          </a:p>
        </p:txBody>
      </p:sp>
      <p:sp>
        <p:nvSpPr>
          <p:cNvPr id="78" name="Rectangle: Rounded Corners 76">
            <a:extLst>
              <a:ext uri="{FF2B5EF4-FFF2-40B4-BE49-F238E27FC236}">
                <a16:creationId xmlns:a16="http://schemas.microsoft.com/office/drawing/2014/main" id="{0E8834AE-AB54-442E-B75A-649F89D6DBD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48</a:t>
            </a:r>
          </a:p>
        </p:txBody>
      </p:sp>
      <p:sp>
        <p:nvSpPr>
          <p:cNvPr id="79" name="Rectangle: Rounded Corners 77">
            <a:extLst>
              <a:ext uri="{FF2B5EF4-FFF2-40B4-BE49-F238E27FC236}">
                <a16:creationId xmlns:a16="http://schemas.microsoft.com/office/drawing/2014/main" id="{EF961AA6-B693-4367-B2CB-C5A0E7DC0AE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47</a:t>
            </a:r>
          </a:p>
        </p:txBody>
      </p:sp>
      <p:sp>
        <p:nvSpPr>
          <p:cNvPr id="80" name="Rectangle: Rounded Corners 78">
            <a:extLst>
              <a:ext uri="{FF2B5EF4-FFF2-40B4-BE49-F238E27FC236}">
                <a16:creationId xmlns:a16="http://schemas.microsoft.com/office/drawing/2014/main" id="{7F600EF4-4543-4C6C-8374-EE1F646BD33D}"/>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46</a:t>
            </a:r>
          </a:p>
        </p:txBody>
      </p:sp>
      <p:sp>
        <p:nvSpPr>
          <p:cNvPr id="81" name="Rectangle: Rounded Corners 79">
            <a:extLst>
              <a:ext uri="{FF2B5EF4-FFF2-40B4-BE49-F238E27FC236}">
                <a16:creationId xmlns:a16="http://schemas.microsoft.com/office/drawing/2014/main" id="{AFCB6EC1-25F9-4A78-9639-2D746F1A1E70}"/>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45</a:t>
            </a:r>
          </a:p>
        </p:txBody>
      </p:sp>
      <p:sp>
        <p:nvSpPr>
          <p:cNvPr id="82" name="Rectangle: Rounded Corners 80">
            <a:extLst>
              <a:ext uri="{FF2B5EF4-FFF2-40B4-BE49-F238E27FC236}">
                <a16:creationId xmlns:a16="http://schemas.microsoft.com/office/drawing/2014/main" id="{E39CD754-0F77-4266-90C5-DF5EB86620D0}"/>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44</a:t>
            </a:r>
          </a:p>
        </p:txBody>
      </p:sp>
      <p:sp>
        <p:nvSpPr>
          <p:cNvPr id="83" name="Rectangle: Rounded Corners 81">
            <a:extLst>
              <a:ext uri="{FF2B5EF4-FFF2-40B4-BE49-F238E27FC236}">
                <a16:creationId xmlns:a16="http://schemas.microsoft.com/office/drawing/2014/main" id="{83B89D81-8EC1-4EFB-9A7F-93D0B9ECAF9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43</a:t>
            </a:r>
          </a:p>
        </p:txBody>
      </p:sp>
      <p:sp>
        <p:nvSpPr>
          <p:cNvPr id="84" name="Rectangle: Rounded Corners 82">
            <a:extLst>
              <a:ext uri="{FF2B5EF4-FFF2-40B4-BE49-F238E27FC236}">
                <a16:creationId xmlns:a16="http://schemas.microsoft.com/office/drawing/2014/main" id="{98EE7F9B-4FA1-4FCC-8515-B8E1AF68FBB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42</a:t>
            </a:r>
          </a:p>
        </p:txBody>
      </p:sp>
      <p:sp>
        <p:nvSpPr>
          <p:cNvPr id="85" name="Rectangle: Rounded Corners 83">
            <a:extLst>
              <a:ext uri="{FF2B5EF4-FFF2-40B4-BE49-F238E27FC236}">
                <a16:creationId xmlns:a16="http://schemas.microsoft.com/office/drawing/2014/main" id="{5A13486C-058F-4660-B696-6EA0B6E4C10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41</a:t>
            </a:r>
          </a:p>
        </p:txBody>
      </p:sp>
      <p:sp>
        <p:nvSpPr>
          <p:cNvPr id="86" name="Rectangle: Rounded Corners 84">
            <a:extLst>
              <a:ext uri="{FF2B5EF4-FFF2-40B4-BE49-F238E27FC236}">
                <a16:creationId xmlns:a16="http://schemas.microsoft.com/office/drawing/2014/main" id="{A4C944CD-3A33-4CF6-813F-762A23F58C3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40</a:t>
            </a:r>
          </a:p>
        </p:txBody>
      </p:sp>
      <p:sp>
        <p:nvSpPr>
          <p:cNvPr id="87" name="Rectangle: Rounded Corners 85">
            <a:extLst>
              <a:ext uri="{FF2B5EF4-FFF2-40B4-BE49-F238E27FC236}">
                <a16:creationId xmlns:a16="http://schemas.microsoft.com/office/drawing/2014/main" id="{16462FB6-4297-4F0B-985C-A20A20FFA6C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39</a:t>
            </a:r>
          </a:p>
        </p:txBody>
      </p:sp>
      <p:sp>
        <p:nvSpPr>
          <p:cNvPr id="88" name="Rectangle: Rounded Corners 86">
            <a:extLst>
              <a:ext uri="{FF2B5EF4-FFF2-40B4-BE49-F238E27FC236}">
                <a16:creationId xmlns:a16="http://schemas.microsoft.com/office/drawing/2014/main" id="{2C5A4AE4-75DE-48F0-AEBA-00899F139D8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38</a:t>
            </a:r>
          </a:p>
        </p:txBody>
      </p:sp>
      <p:sp>
        <p:nvSpPr>
          <p:cNvPr id="89" name="Rectangle: Rounded Corners 87">
            <a:extLst>
              <a:ext uri="{FF2B5EF4-FFF2-40B4-BE49-F238E27FC236}">
                <a16:creationId xmlns:a16="http://schemas.microsoft.com/office/drawing/2014/main" id="{0EEC99C7-F0C3-49F7-B147-E88E3ADBE6B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37</a:t>
            </a:r>
          </a:p>
        </p:txBody>
      </p:sp>
      <p:sp>
        <p:nvSpPr>
          <p:cNvPr id="90" name="Rectangle: Rounded Corners 88">
            <a:extLst>
              <a:ext uri="{FF2B5EF4-FFF2-40B4-BE49-F238E27FC236}">
                <a16:creationId xmlns:a16="http://schemas.microsoft.com/office/drawing/2014/main" id="{CC742F3F-A637-46F7-8CFC-BB76860A34C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36</a:t>
            </a:r>
          </a:p>
        </p:txBody>
      </p:sp>
      <p:sp>
        <p:nvSpPr>
          <p:cNvPr id="91" name="Rectangle: Rounded Corners 89">
            <a:extLst>
              <a:ext uri="{FF2B5EF4-FFF2-40B4-BE49-F238E27FC236}">
                <a16:creationId xmlns:a16="http://schemas.microsoft.com/office/drawing/2014/main" id="{C9D01B6E-0E1D-4B85-A587-CE51D6FB6D1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35</a:t>
            </a:r>
          </a:p>
        </p:txBody>
      </p:sp>
      <p:sp>
        <p:nvSpPr>
          <p:cNvPr id="92" name="Rectangle: Rounded Corners 90">
            <a:extLst>
              <a:ext uri="{FF2B5EF4-FFF2-40B4-BE49-F238E27FC236}">
                <a16:creationId xmlns:a16="http://schemas.microsoft.com/office/drawing/2014/main" id="{EBF1371E-9F15-4FCB-9430-EE2AFA3C8D1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34</a:t>
            </a:r>
          </a:p>
        </p:txBody>
      </p:sp>
      <p:sp>
        <p:nvSpPr>
          <p:cNvPr id="93" name="Rectangle: Rounded Corners 91">
            <a:extLst>
              <a:ext uri="{FF2B5EF4-FFF2-40B4-BE49-F238E27FC236}">
                <a16:creationId xmlns:a16="http://schemas.microsoft.com/office/drawing/2014/main" id="{1235F28E-1FE9-4609-9197-BDB44E34AA7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33</a:t>
            </a:r>
          </a:p>
        </p:txBody>
      </p:sp>
      <p:sp>
        <p:nvSpPr>
          <p:cNvPr id="94" name="Rectangle: Rounded Corners 92">
            <a:extLst>
              <a:ext uri="{FF2B5EF4-FFF2-40B4-BE49-F238E27FC236}">
                <a16:creationId xmlns:a16="http://schemas.microsoft.com/office/drawing/2014/main" id="{7663402F-F095-4CB0-8E55-C8911D07D1E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32</a:t>
            </a:r>
          </a:p>
        </p:txBody>
      </p:sp>
      <p:sp>
        <p:nvSpPr>
          <p:cNvPr id="95" name="Rectangle: Rounded Corners 93">
            <a:extLst>
              <a:ext uri="{FF2B5EF4-FFF2-40B4-BE49-F238E27FC236}">
                <a16:creationId xmlns:a16="http://schemas.microsoft.com/office/drawing/2014/main" id="{6AAAE16D-A965-46F2-9469-32FFD35CCC6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31</a:t>
            </a:r>
          </a:p>
        </p:txBody>
      </p:sp>
      <p:sp>
        <p:nvSpPr>
          <p:cNvPr id="96" name="Rectangle: Rounded Corners 94">
            <a:extLst>
              <a:ext uri="{FF2B5EF4-FFF2-40B4-BE49-F238E27FC236}">
                <a16:creationId xmlns:a16="http://schemas.microsoft.com/office/drawing/2014/main" id="{56B66775-BAD0-4F02-8BF5-011B33BC01F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30</a:t>
            </a:r>
          </a:p>
        </p:txBody>
      </p:sp>
      <p:sp>
        <p:nvSpPr>
          <p:cNvPr id="97" name="Rectangle: Rounded Corners 95">
            <a:extLst>
              <a:ext uri="{FF2B5EF4-FFF2-40B4-BE49-F238E27FC236}">
                <a16:creationId xmlns:a16="http://schemas.microsoft.com/office/drawing/2014/main" id="{2DD28BD2-70EF-4140-9EE0-7A88BAD177F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29</a:t>
            </a:r>
          </a:p>
        </p:txBody>
      </p:sp>
      <p:sp>
        <p:nvSpPr>
          <p:cNvPr id="98" name="Rectangle: Rounded Corners 96">
            <a:extLst>
              <a:ext uri="{FF2B5EF4-FFF2-40B4-BE49-F238E27FC236}">
                <a16:creationId xmlns:a16="http://schemas.microsoft.com/office/drawing/2014/main" id="{4BCD449D-ADEC-46B7-A749-B10C07CB9C8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28</a:t>
            </a:r>
          </a:p>
        </p:txBody>
      </p:sp>
      <p:sp>
        <p:nvSpPr>
          <p:cNvPr id="99" name="Rectangle: Rounded Corners 97">
            <a:extLst>
              <a:ext uri="{FF2B5EF4-FFF2-40B4-BE49-F238E27FC236}">
                <a16:creationId xmlns:a16="http://schemas.microsoft.com/office/drawing/2014/main" id="{8BFD0B61-3A69-4A69-B6A3-92533F7A5BC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27</a:t>
            </a:r>
          </a:p>
        </p:txBody>
      </p:sp>
      <p:sp>
        <p:nvSpPr>
          <p:cNvPr id="100" name="Rectangle: Rounded Corners 98">
            <a:extLst>
              <a:ext uri="{FF2B5EF4-FFF2-40B4-BE49-F238E27FC236}">
                <a16:creationId xmlns:a16="http://schemas.microsoft.com/office/drawing/2014/main" id="{DADC6DA3-036B-42E4-B4DC-70BC0A5BBE9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26</a:t>
            </a:r>
          </a:p>
        </p:txBody>
      </p:sp>
      <p:sp>
        <p:nvSpPr>
          <p:cNvPr id="101" name="Rectangle: Rounded Corners 99">
            <a:extLst>
              <a:ext uri="{FF2B5EF4-FFF2-40B4-BE49-F238E27FC236}">
                <a16:creationId xmlns:a16="http://schemas.microsoft.com/office/drawing/2014/main" id="{425B2372-7157-4333-B60D-07DED6F9C5C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25</a:t>
            </a:r>
          </a:p>
        </p:txBody>
      </p:sp>
      <p:sp>
        <p:nvSpPr>
          <p:cNvPr id="102" name="Rectangle: Rounded Corners 100">
            <a:extLst>
              <a:ext uri="{FF2B5EF4-FFF2-40B4-BE49-F238E27FC236}">
                <a16:creationId xmlns:a16="http://schemas.microsoft.com/office/drawing/2014/main" id="{979AC170-B0A5-4475-961E-7F567EDF0FF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24</a:t>
            </a:r>
          </a:p>
        </p:txBody>
      </p:sp>
      <p:sp>
        <p:nvSpPr>
          <p:cNvPr id="103" name="Rectangle: Rounded Corners 101">
            <a:extLst>
              <a:ext uri="{FF2B5EF4-FFF2-40B4-BE49-F238E27FC236}">
                <a16:creationId xmlns:a16="http://schemas.microsoft.com/office/drawing/2014/main" id="{B93A3DBD-A6B8-464F-8225-A5F69424D56D}"/>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23</a:t>
            </a:r>
          </a:p>
        </p:txBody>
      </p:sp>
      <p:sp>
        <p:nvSpPr>
          <p:cNvPr id="104" name="Rectangle: Rounded Corners 102">
            <a:extLst>
              <a:ext uri="{FF2B5EF4-FFF2-40B4-BE49-F238E27FC236}">
                <a16:creationId xmlns:a16="http://schemas.microsoft.com/office/drawing/2014/main" id="{6DBBCA6F-8B92-47B1-A4EC-A73AC72249F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22</a:t>
            </a:r>
          </a:p>
        </p:txBody>
      </p:sp>
      <p:sp>
        <p:nvSpPr>
          <p:cNvPr id="105" name="Rectangle: Rounded Corners 103">
            <a:extLst>
              <a:ext uri="{FF2B5EF4-FFF2-40B4-BE49-F238E27FC236}">
                <a16:creationId xmlns:a16="http://schemas.microsoft.com/office/drawing/2014/main" id="{6F16E111-ED6D-4B2C-804C-61091CB2B529}"/>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21</a:t>
            </a:r>
          </a:p>
        </p:txBody>
      </p:sp>
      <p:sp>
        <p:nvSpPr>
          <p:cNvPr id="106" name="Rectangle: Rounded Corners 104">
            <a:extLst>
              <a:ext uri="{FF2B5EF4-FFF2-40B4-BE49-F238E27FC236}">
                <a16:creationId xmlns:a16="http://schemas.microsoft.com/office/drawing/2014/main" id="{581AFCFC-4478-46B5-8467-3239E5480F90}"/>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20</a:t>
            </a:r>
          </a:p>
        </p:txBody>
      </p:sp>
      <p:sp>
        <p:nvSpPr>
          <p:cNvPr id="107" name="Rectangle: Rounded Corners 105">
            <a:extLst>
              <a:ext uri="{FF2B5EF4-FFF2-40B4-BE49-F238E27FC236}">
                <a16:creationId xmlns:a16="http://schemas.microsoft.com/office/drawing/2014/main" id="{E7D6436C-14D6-48D7-A5E6-C56563FFC26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19</a:t>
            </a:r>
          </a:p>
        </p:txBody>
      </p:sp>
      <p:sp>
        <p:nvSpPr>
          <p:cNvPr id="108" name="Rectangle: Rounded Corners 106">
            <a:extLst>
              <a:ext uri="{FF2B5EF4-FFF2-40B4-BE49-F238E27FC236}">
                <a16:creationId xmlns:a16="http://schemas.microsoft.com/office/drawing/2014/main" id="{0A6832B7-5DE1-41CA-A9CF-792249944CA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18</a:t>
            </a:r>
          </a:p>
        </p:txBody>
      </p:sp>
      <p:sp>
        <p:nvSpPr>
          <p:cNvPr id="109" name="Rectangle: Rounded Corners 107">
            <a:extLst>
              <a:ext uri="{FF2B5EF4-FFF2-40B4-BE49-F238E27FC236}">
                <a16:creationId xmlns:a16="http://schemas.microsoft.com/office/drawing/2014/main" id="{9520D2E0-738F-4D09-91E2-6BFECF7D39B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17</a:t>
            </a:r>
          </a:p>
        </p:txBody>
      </p:sp>
      <p:sp>
        <p:nvSpPr>
          <p:cNvPr id="110" name="Rectangle: Rounded Corners 108">
            <a:extLst>
              <a:ext uri="{FF2B5EF4-FFF2-40B4-BE49-F238E27FC236}">
                <a16:creationId xmlns:a16="http://schemas.microsoft.com/office/drawing/2014/main" id="{9854B76B-FE58-41E1-8FC8-EEC39A8425B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16</a:t>
            </a:r>
          </a:p>
        </p:txBody>
      </p:sp>
      <p:sp>
        <p:nvSpPr>
          <p:cNvPr id="111" name="Rectangle: Rounded Corners 109">
            <a:extLst>
              <a:ext uri="{FF2B5EF4-FFF2-40B4-BE49-F238E27FC236}">
                <a16:creationId xmlns:a16="http://schemas.microsoft.com/office/drawing/2014/main" id="{6EF475BF-1F06-4F35-A10F-F23234CB897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15</a:t>
            </a:r>
          </a:p>
        </p:txBody>
      </p:sp>
      <p:sp>
        <p:nvSpPr>
          <p:cNvPr id="112" name="Rectangle: Rounded Corners 110">
            <a:extLst>
              <a:ext uri="{FF2B5EF4-FFF2-40B4-BE49-F238E27FC236}">
                <a16:creationId xmlns:a16="http://schemas.microsoft.com/office/drawing/2014/main" id="{F38CAC2B-0FBD-49DA-9A8A-6031CA567B4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14</a:t>
            </a:r>
          </a:p>
        </p:txBody>
      </p:sp>
      <p:sp>
        <p:nvSpPr>
          <p:cNvPr id="113" name="Rectangle: Rounded Corners 111">
            <a:extLst>
              <a:ext uri="{FF2B5EF4-FFF2-40B4-BE49-F238E27FC236}">
                <a16:creationId xmlns:a16="http://schemas.microsoft.com/office/drawing/2014/main" id="{7ABE033D-126B-41C1-B1E5-FE94F28DD93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13</a:t>
            </a:r>
          </a:p>
        </p:txBody>
      </p:sp>
      <p:sp>
        <p:nvSpPr>
          <p:cNvPr id="114" name="Rectangle: Rounded Corners 112">
            <a:extLst>
              <a:ext uri="{FF2B5EF4-FFF2-40B4-BE49-F238E27FC236}">
                <a16:creationId xmlns:a16="http://schemas.microsoft.com/office/drawing/2014/main" id="{5AD3546E-39F9-4CCF-87BD-E03C83359FA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12</a:t>
            </a:r>
          </a:p>
        </p:txBody>
      </p:sp>
      <p:sp>
        <p:nvSpPr>
          <p:cNvPr id="115" name="Rectangle: Rounded Corners 113">
            <a:extLst>
              <a:ext uri="{FF2B5EF4-FFF2-40B4-BE49-F238E27FC236}">
                <a16:creationId xmlns:a16="http://schemas.microsoft.com/office/drawing/2014/main" id="{E36FCB8F-D24C-4BE6-8BA0-7C2AB472C0E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11</a:t>
            </a:r>
          </a:p>
        </p:txBody>
      </p:sp>
      <p:sp>
        <p:nvSpPr>
          <p:cNvPr id="116" name="Rectangle: Rounded Corners 114">
            <a:extLst>
              <a:ext uri="{FF2B5EF4-FFF2-40B4-BE49-F238E27FC236}">
                <a16:creationId xmlns:a16="http://schemas.microsoft.com/office/drawing/2014/main" id="{47850E9D-0D34-4F37-A117-24B164992AF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10</a:t>
            </a:r>
          </a:p>
        </p:txBody>
      </p:sp>
      <p:sp>
        <p:nvSpPr>
          <p:cNvPr id="117" name="Rectangle: Rounded Corners 115">
            <a:extLst>
              <a:ext uri="{FF2B5EF4-FFF2-40B4-BE49-F238E27FC236}">
                <a16:creationId xmlns:a16="http://schemas.microsoft.com/office/drawing/2014/main" id="{0C839A7C-BFD7-48F1-9E84-D79F865810A8}"/>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09</a:t>
            </a:r>
          </a:p>
        </p:txBody>
      </p:sp>
      <p:sp>
        <p:nvSpPr>
          <p:cNvPr id="118" name="Rectangle: Rounded Corners 116">
            <a:extLst>
              <a:ext uri="{FF2B5EF4-FFF2-40B4-BE49-F238E27FC236}">
                <a16:creationId xmlns:a16="http://schemas.microsoft.com/office/drawing/2014/main" id="{D09F946D-26C7-4C0C-A9EF-379011192D6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08</a:t>
            </a:r>
          </a:p>
        </p:txBody>
      </p:sp>
      <p:sp>
        <p:nvSpPr>
          <p:cNvPr id="119" name="Rectangle: Rounded Corners 117">
            <a:extLst>
              <a:ext uri="{FF2B5EF4-FFF2-40B4-BE49-F238E27FC236}">
                <a16:creationId xmlns:a16="http://schemas.microsoft.com/office/drawing/2014/main" id="{D8B5A074-3E9E-413D-A5EE-4191B4AFCE19}"/>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07</a:t>
            </a:r>
          </a:p>
        </p:txBody>
      </p:sp>
      <p:sp>
        <p:nvSpPr>
          <p:cNvPr id="120" name="Rectangle: Rounded Corners 118">
            <a:extLst>
              <a:ext uri="{FF2B5EF4-FFF2-40B4-BE49-F238E27FC236}">
                <a16:creationId xmlns:a16="http://schemas.microsoft.com/office/drawing/2014/main" id="{045F8BD9-09FC-4F31-8615-DF70AA70DEC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06</a:t>
            </a:r>
          </a:p>
        </p:txBody>
      </p:sp>
      <p:sp>
        <p:nvSpPr>
          <p:cNvPr id="121" name="Rectangle: Rounded Corners 119">
            <a:extLst>
              <a:ext uri="{FF2B5EF4-FFF2-40B4-BE49-F238E27FC236}">
                <a16:creationId xmlns:a16="http://schemas.microsoft.com/office/drawing/2014/main" id="{6033B4AF-5A97-4354-A082-60906A7323AD}"/>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05</a:t>
            </a:r>
          </a:p>
        </p:txBody>
      </p:sp>
      <p:sp>
        <p:nvSpPr>
          <p:cNvPr id="122" name="Rectangle: Rounded Corners 120">
            <a:extLst>
              <a:ext uri="{FF2B5EF4-FFF2-40B4-BE49-F238E27FC236}">
                <a16:creationId xmlns:a16="http://schemas.microsoft.com/office/drawing/2014/main" id="{0C47BE9A-3E31-44F9-B8E5-DD96F1D0C95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04</a:t>
            </a:r>
          </a:p>
        </p:txBody>
      </p:sp>
      <p:sp>
        <p:nvSpPr>
          <p:cNvPr id="123" name="Rectangle: Rounded Corners 121">
            <a:extLst>
              <a:ext uri="{FF2B5EF4-FFF2-40B4-BE49-F238E27FC236}">
                <a16:creationId xmlns:a16="http://schemas.microsoft.com/office/drawing/2014/main" id="{59CF9923-AA2A-4FB9-BC25-3092A2789D2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03</a:t>
            </a:r>
          </a:p>
        </p:txBody>
      </p:sp>
      <p:sp>
        <p:nvSpPr>
          <p:cNvPr id="124" name="Rectangle: Rounded Corners 122">
            <a:extLst>
              <a:ext uri="{FF2B5EF4-FFF2-40B4-BE49-F238E27FC236}">
                <a16:creationId xmlns:a16="http://schemas.microsoft.com/office/drawing/2014/main" id="{0BB7749A-F808-4666-89F0-2A87378E7FC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02</a:t>
            </a:r>
          </a:p>
        </p:txBody>
      </p:sp>
      <p:sp>
        <p:nvSpPr>
          <p:cNvPr id="125" name="Rectangle: Rounded Corners 123">
            <a:extLst>
              <a:ext uri="{FF2B5EF4-FFF2-40B4-BE49-F238E27FC236}">
                <a16:creationId xmlns:a16="http://schemas.microsoft.com/office/drawing/2014/main" id="{C745544E-4F5B-4696-8760-C31F052B6CBD}"/>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01</a:t>
            </a:r>
          </a:p>
        </p:txBody>
      </p:sp>
      <p:sp>
        <p:nvSpPr>
          <p:cNvPr id="126" name="Rectangle: Rounded Corners 124">
            <a:extLst>
              <a:ext uri="{FF2B5EF4-FFF2-40B4-BE49-F238E27FC236}">
                <a16:creationId xmlns:a16="http://schemas.microsoft.com/office/drawing/2014/main" id="{7CFD3903-C8DA-4B2F-8842-521D41CD86C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00</a:t>
            </a:r>
          </a:p>
        </p:txBody>
      </p:sp>
      <p:sp>
        <p:nvSpPr>
          <p:cNvPr id="127" name="Rectangle: Rounded Corners 125">
            <a:extLst>
              <a:ext uri="{FF2B5EF4-FFF2-40B4-BE49-F238E27FC236}">
                <a16:creationId xmlns:a16="http://schemas.microsoft.com/office/drawing/2014/main" id="{9469AECA-7C3A-4DAA-A37F-BEC486AB3E10}"/>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59</a:t>
            </a:r>
          </a:p>
        </p:txBody>
      </p:sp>
      <p:sp>
        <p:nvSpPr>
          <p:cNvPr id="128" name="Rectangle: Rounded Corners 126">
            <a:extLst>
              <a:ext uri="{FF2B5EF4-FFF2-40B4-BE49-F238E27FC236}">
                <a16:creationId xmlns:a16="http://schemas.microsoft.com/office/drawing/2014/main" id="{2AACBEEA-41FC-449B-9579-7BE8431678F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58</a:t>
            </a:r>
          </a:p>
        </p:txBody>
      </p:sp>
      <p:sp>
        <p:nvSpPr>
          <p:cNvPr id="129" name="Rectangle: Rounded Corners 127">
            <a:extLst>
              <a:ext uri="{FF2B5EF4-FFF2-40B4-BE49-F238E27FC236}">
                <a16:creationId xmlns:a16="http://schemas.microsoft.com/office/drawing/2014/main" id="{1DA8B4BC-958C-4AC7-A069-A3A5AE75FE5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57</a:t>
            </a:r>
          </a:p>
        </p:txBody>
      </p:sp>
      <p:sp>
        <p:nvSpPr>
          <p:cNvPr id="130" name="Rectangle: Rounded Corners 128">
            <a:extLst>
              <a:ext uri="{FF2B5EF4-FFF2-40B4-BE49-F238E27FC236}">
                <a16:creationId xmlns:a16="http://schemas.microsoft.com/office/drawing/2014/main" id="{C3435C5A-E89F-4488-8E44-EF960205E48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56</a:t>
            </a:r>
          </a:p>
        </p:txBody>
      </p:sp>
      <p:sp>
        <p:nvSpPr>
          <p:cNvPr id="131" name="Rectangle: Rounded Corners 129">
            <a:extLst>
              <a:ext uri="{FF2B5EF4-FFF2-40B4-BE49-F238E27FC236}">
                <a16:creationId xmlns:a16="http://schemas.microsoft.com/office/drawing/2014/main" id="{C5B7E97D-343D-4290-B5BE-8C0E766B1D0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55</a:t>
            </a:r>
          </a:p>
        </p:txBody>
      </p:sp>
      <p:sp>
        <p:nvSpPr>
          <p:cNvPr id="132" name="Rectangle: Rounded Corners 130">
            <a:extLst>
              <a:ext uri="{FF2B5EF4-FFF2-40B4-BE49-F238E27FC236}">
                <a16:creationId xmlns:a16="http://schemas.microsoft.com/office/drawing/2014/main" id="{489E9D00-8E24-486A-90EC-5B538BD38C8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54</a:t>
            </a:r>
          </a:p>
        </p:txBody>
      </p:sp>
      <p:sp>
        <p:nvSpPr>
          <p:cNvPr id="133" name="Rectangle: Rounded Corners 131">
            <a:extLst>
              <a:ext uri="{FF2B5EF4-FFF2-40B4-BE49-F238E27FC236}">
                <a16:creationId xmlns:a16="http://schemas.microsoft.com/office/drawing/2014/main" id="{46A8485B-BB1A-46D4-84D0-8553E186C05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53</a:t>
            </a:r>
          </a:p>
        </p:txBody>
      </p:sp>
      <p:sp>
        <p:nvSpPr>
          <p:cNvPr id="134" name="Rectangle: Rounded Corners 132">
            <a:extLst>
              <a:ext uri="{FF2B5EF4-FFF2-40B4-BE49-F238E27FC236}">
                <a16:creationId xmlns:a16="http://schemas.microsoft.com/office/drawing/2014/main" id="{BF2506A6-948A-4054-964F-CCECFC2BE50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52</a:t>
            </a:r>
          </a:p>
        </p:txBody>
      </p:sp>
      <p:sp>
        <p:nvSpPr>
          <p:cNvPr id="135" name="Rectangle: Rounded Corners 133">
            <a:extLst>
              <a:ext uri="{FF2B5EF4-FFF2-40B4-BE49-F238E27FC236}">
                <a16:creationId xmlns:a16="http://schemas.microsoft.com/office/drawing/2014/main" id="{16E25A96-3EF2-4AB4-B74A-0E22026B494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51</a:t>
            </a:r>
          </a:p>
        </p:txBody>
      </p:sp>
      <p:sp>
        <p:nvSpPr>
          <p:cNvPr id="136" name="Rectangle: Rounded Corners 134">
            <a:extLst>
              <a:ext uri="{FF2B5EF4-FFF2-40B4-BE49-F238E27FC236}">
                <a16:creationId xmlns:a16="http://schemas.microsoft.com/office/drawing/2014/main" id="{9A828F1B-0036-4D71-A052-121100917129}"/>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50</a:t>
            </a:r>
          </a:p>
        </p:txBody>
      </p:sp>
      <p:sp>
        <p:nvSpPr>
          <p:cNvPr id="137" name="Rectangle: Rounded Corners 135">
            <a:extLst>
              <a:ext uri="{FF2B5EF4-FFF2-40B4-BE49-F238E27FC236}">
                <a16:creationId xmlns:a16="http://schemas.microsoft.com/office/drawing/2014/main" id="{5C86D274-946D-4BC5-8976-A391DED16B59}"/>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49</a:t>
            </a:r>
          </a:p>
        </p:txBody>
      </p:sp>
      <p:sp>
        <p:nvSpPr>
          <p:cNvPr id="138" name="Rectangle: Rounded Corners 136">
            <a:extLst>
              <a:ext uri="{FF2B5EF4-FFF2-40B4-BE49-F238E27FC236}">
                <a16:creationId xmlns:a16="http://schemas.microsoft.com/office/drawing/2014/main" id="{2567616E-784E-4FCC-85C5-C49D60A2AF2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48</a:t>
            </a:r>
          </a:p>
        </p:txBody>
      </p:sp>
      <p:sp>
        <p:nvSpPr>
          <p:cNvPr id="139" name="Rectangle: Rounded Corners 137">
            <a:extLst>
              <a:ext uri="{FF2B5EF4-FFF2-40B4-BE49-F238E27FC236}">
                <a16:creationId xmlns:a16="http://schemas.microsoft.com/office/drawing/2014/main" id="{830A6B62-21C5-4294-8EDA-7F5A374797A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47</a:t>
            </a:r>
          </a:p>
        </p:txBody>
      </p:sp>
      <p:sp>
        <p:nvSpPr>
          <p:cNvPr id="140" name="Rectangle: Rounded Corners 138">
            <a:extLst>
              <a:ext uri="{FF2B5EF4-FFF2-40B4-BE49-F238E27FC236}">
                <a16:creationId xmlns:a16="http://schemas.microsoft.com/office/drawing/2014/main" id="{5ECB8C42-A78A-44EC-BAC8-FEC246B57FF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46</a:t>
            </a:r>
          </a:p>
        </p:txBody>
      </p:sp>
      <p:sp>
        <p:nvSpPr>
          <p:cNvPr id="141" name="Rectangle: Rounded Corners 139">
            <a:extLst>
              <a:ext uri="{FF2B5EF4-FFF2-40B4-BE49-F238E27FC236}">
                <a16:creationId xmlns:a16="http://schemas.microsoft.com/office/drawing/2014/main" id="{7E9FEDD3-D963-4400-8591-5C849A3A78E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45</a:t>
            </a:r>
          </a:p>
        </p:txBody>
      </p:sp>
      <p:sp>
        <p:nvSpPr>
          <p:cNvPr id="142" name="Rectangle: Rounded Corners 140">
            <a:extLst>
              <a:ext uri="{FF2B5EF4-FFF2-40B4-BE49-F238E27FC236}">
                <a16:creationId xmlns:a16="http://schemas.microsoft.com/office/drawing/2014/main" id="{2E0AE397-4337-4357-9CD2-3CF8B2A3950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44</a:t>
            </a:r>
          </a:p>
        </p:txBody>
      </p:sp>
      <p:sp>
        <p:nvSpPr>
          <p:cNvPr id="143" name="Rectangle: Rounded Corners 141">
            <a:extLst>
              <a:ext uri="{FF2B5EF4-FFF2-40B4-BE49-F238E27FC236}">
                <a16:creationId xmlns:a16="http://schemas.microsoft.com/office/drawing/2014/main" id="{04DC9D4A-2A7F-4FF1-A964-1863D6F4274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43</a:t>
            </a:r>
          </a:p>
        </p:txBody>
      </p:sp>
      <p:sp>
        <p:nvSpPr>
          <p:cNvPr id="144" name="Rectangle: Rounded Corners 142">
            <a:extLst>
              <a:ext uri="{FF2B5EF4-FFF2-40B4-BE49-F238E27FC236}">
                <a16:creationId xmlns:a16="http://schemas.microsoft.com/office/drawing/2014/main" id="{C62DE3EA-2071-4762-BCAA-11F2AE2A359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42</a:t>
            </a:r>
          </a:p>
        </p:txBody>
      </p:sp>
      <p:sp>
        <p:nvSpPr>
          <p:cNvPr id="145" name="Rectangle: Rounded Corners 143">
            <a:extLst>
              <a:ext uri="{FF2B5EF4-FFF2-40B4-BE49-F238E27FC236}">
                <a16:creationId xmlns:a16="http://schemas.microsoft.com/office/drawing/2014/main" id="{FF98C424-72B7-4270-BE55-875C31C749E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41</a:t>
            </a:r>
          </a:p>
        </p:txBody>
      </p:sp>
      <p:sp>
        <p:nvSpPr>
          <p:cNvPr id="146" name="Rectangle: Rounded Corners 144">
            <a:extLst>
              <a:ext uri="{FF2B5EF4-FFF2-40B4-BE49-F238E27FC236}">
                <a16:creationId xmlns:a16="http://schemas.microsoft.com/office/drawing/2014/main" id="{EC5557A4-DD93-4F65-903C-3F9FED8FFA69}"/>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40</a:t>
            </a:r>
          </a:p>
        </p:txBody>
      </p:sp>
      <p:sp>
        <p:nvSpPr>
          <p:cNvPr id="147" name="Rectangle: Rounded Corners 145">
            <a:extLst>
              <a:ext uri="{FF2B5EF4-FFF2-40B4-BE49-F238E27FC236}">
                <a16:creationId xmlns:a16="http://schemas.microsoft.com/office/drawing/2014/main" id="{920A8483-E618-44CD-A323-AB00AB749BE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39</a:t>
            </a:r>
          </a:p>
        </p:txBody>
      </p:sp>
      <p:sp>
        <p:nvSpPr>
          <p:cNvPr id="148" name="Rectangle: Rounded Corners 146">
            <a:extLst>
              <a:ext uri="{FF2B5EF4-FFF2-40B4-BE49-F238E27FC236}">
                <a16:creationId xmlns:a16="http://schemas.microsoft.com/office/drawing/2014/main" id="{5347BA59-A685-499B-A3A0-423A8A1FF14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38</a:t>
            </a:r>
          </a:p>
        </p:txBody>
      </p:sp>
      <p:sp>
        <p:nvSpPr>
          <p:cNvPr id="149" name="Rectangle: Rounded Corners 147">
            <a:extLst>
              <a:ext uri="{FF2B5EF4-FFF2-40B4-BE49-F238E27FC236}">
                <a16:creationId xmlns:a16="http://schemas.microsoft.com/office/drawing/2014/main" id="{0D0F3284-250B-4DB0-BECE-07568308485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37</a:t>
            </a:r>
          </a:p>
        </p:txBody>
      </p:sp>
      <p:sp>
        <p:nvSpPr>
          <p:cNvPr id="150" name="Rectangle: Rounded Corners 148">
            <a:extLst>
              <a:ext uri="{FF2B5EF4-FFF2-40B4-BE49-F238E27FC236}">
                <a16:creationId xmlns:a16="http://schemas.microsoft.com/office/drawing/2014/main" id="{7F7FEBF4-A581-42CC-BE08-C1F563FBCB0F}"/>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36</a:t>
            </a:r>
          </a:p>
        </p:txBody>
      </p:sp>
      <p:sp>
        <p:nvSpPr>
          <p:cNvPr id="151" name="Rectangle: Rounded Corners 149">
            <a:extLst>
              <a:ext uri="{FF2B5EF4-FFF2-40B4-BE49-F238E27FC236}">
                <a16:creationId xmlns:a16="http://schemas.microsoft.com/office/drawing/2014/main" id="{D86169BE-2383-48F5-9C09-37D04D4731C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35</a:t>
            </a:r>
          </a:p>
        </p:txBody>
      </p:sp>
      <p:sp>
        <p:nvSpPr>
          <p:cNvPr id="152" name="Rectangle: Rounded Corners 150">
            <a:extLst>
              <a:ext uri="{FF2B5EF4-FFF2-40B4-BE49-F238E27FC236}">
                <a16:creationId xmlns:a16="http://schemas.microsoft.com/office/drawing/2014/main" id="{BE771E9C-73F2-453E-A9EF-CDFF3076D17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34</a:t>
            </a:r>
          </a:p>
        </p:txBody>
      </p:sp>
      <p:sp>
        <p:nvSpPr>
          <p:cNvPr id="153" name="Rectangle: Rounded Corners 151">
            <a:extLst>
              <a:ext uri="{FF2B5EF4-FFF2-40B4-BE49-F238E27FC236}">
                <a16:creationId xmlns:a16="http://schemas.microsoft.com/office/drawing/2014/main" id="{968C1B66-28C9-4070-B6AA-4715CBE06B7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43</a:t>
            </a:r>
          </a:p>
        </p:txBody>
      </p:sp>
      <p:sp>
        <p:nvSpPr>
          <p:cNvPr id="154" name="Rectangle: Rounded Corners 152">
            <a:extLst>
              <a:ext uri="{FF2B5EF4-FFF2-40B4-BE49-F238E27FC236}">
                <a16:creationId xmlns:a16="http://schemas.microsoft.com/office/drawing/2014/main" id="{8A5001A9-7B40-4F56-959D-755EB293FA0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32</a:t>
            </a:r>
          </a:p>
        </p:txBody>
      </p:sp>
      <p:sp>
        <p:nvSpPr>
          <p:cNvPr id="155" name="Rectangle: Rounded Corners 153">
            <a:extLst>
              <a:ext uri="{FF2B5EF4-FFF2-40B4-BE49-F238E27FC236}">
                <a16:creationId xmlns:a16="http://schemas.microsoft.com/office/drawing/2014/main" id="{814FDA04-0BB1-479F-BD6A-6A3C87494CD8}"/>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31</a:t>
            </a:r>
          </a:p>
        </p:txBody>
      </p:sp>
      <p:sp>
        <p:nvSpPr>
          <p:cNvPr id="156" name="Rectangle: Rounded Corners 154">
            <a:extLst>
              <a:ext uri="{FF2B5EF4-FFF2-40B4-BE49-F238E27FC236}">
                <a16:creationId xmlns:a16="http://schemas.microsoft.com/office/drawing/2014/main" id="{5DEE4CEB-E13F-4E54-9CAB-8082B7CE536A}"/>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30</a:t>
            </a:r>
          </a:p>
        </p:txBody>
      </p:sp>
      <p:sp>
        <p:nvSpPr>
          <p:cNvPr id="157" name="Rectangle: Rounded Corners 155">
            <a:extLst>
              <a:ext uri="{FF2B5EF4-FFF2-40B4-BE49-F238E27FC236}">
                <a16:creationId xmlns:a16="http://schemas.microsoft.com/office/drawing/2014/main" id="{B341448D-0B2C-4AFD-AA4E-8CC6050E422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29</a:t>
            </a:r>
          </a:p>
        </p:txBody>
      </p:sp>
      <p:sp>
        <p:nvSpPr>
          <p:cNvPr id="158" name="Rectangle: Rounded Corners 156">
            <a:extLst>
              <a:ext uri="{FF2B5EF4-FFF2-40B4-BE49-F238E27FC236}">
                <a16:creationId xmlns:a16="http://schemas.microsoft.com/office/drawing/2014/main" id="{0D7F1BF5-CF44-4984-93AE-4CFF6E88603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28</a:t>
            </a:r>
          </a:p>
        </p:txBody>
      </p:sp>
      <p:sp>
        <p:nvSpPr>
          <p:cNvPr id="159" name="Rectangle: Rounded Corners 157">
            <a:extLst>
              <a:ext uri="{FF2B5EF4-FFF2-40B4-BE49-F238E27FC236}">
                <a16:creationId xmlns:a16="http://schemas.microsoft.com/office/drawing/2014/main" id="{6E3BC4C4-823B-441E-A0BB-9E7E2B27260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27</a:t>
            </a:r>
          </a:p>
        </p:txBody>
      </p:sp>
      <p:sp>
        <p:nvSpPr>
          <p:cNvPr id="160" name="Rectangle: Rounded Corners 158">
            <a:extLst>
              <a:ext uri="{FF2B5EF4-FFF2-40B4-BE49-F238E27FC236}">
                <a16:creationId xmlns:a16="http://schemas.microsoft.com/office/drawing/2014/main" id="{88793236-B96A-4072-BE01-1AD05643F33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26</a:t>
            </a:r>
          </a:p>
        </p:txBody>
      </p:sp>
      <p:sp>
        <p:nvSpPr>
          <p:cNvPr id="161" name="Rectangle: Rounded Corners 159">
            <a:extLst>
              <a:ext uri="{FF2B5EF4-FFF2-40B4-BE49-F238E27FC236}">
                <a16:creationId xmlns:a16="http://schemas.microsoft.com/office/drawing/2014/main" id="{BC8857BE-A132-4784-AC9E-DAF6C404D9C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25</a:t>
            </a:r>
          </a:p>
        </p:txBody>
      </p:sp>
      <p:sp>
        <p:nvSpPr>
          <p:cNvPr id="162" name="Rectangle: Rounded Corners 160">
            <a:extLst>
              <a:ext uri="{FF2B5EF4-FFF2-40B4-BE49-F238E27FC236}">
                <a16:creationId xmlns:a16="http://schemas.microsoft.com/office/drawing/2014/main" id="{686B9027-29E9-4024-938E-43D222270C95}"/>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24</a:t>
            </a:r>
          </a:p>
        </p:txBody>
      </p:sp>
      <p:sp>
        <p:nvSpPr>
          <p:cNvPr id="163" name="Rectangle: Rounded Corners 161">
            <a:extLst>
              <a:ext uri="{FF2B5EF4-FFF2-40B4-BE49-F238E27FC236}">
                <a16:creationId xmlns:a16="http://schemas.microsoft.com/office/drawing/2014/main" id="{113214FA-CCEC-44B9-AB7B-04B9495DBC8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23</a:t>
            </a:r>
          </a:p>
        </p:txBody>
      </p:sp>
      <p:sp>
        <p:nvSpPr>
          <p:cNvPr id="164" name="Rectangle: Rounded Corners 162">
            <a:extLst>
              <a:ext uri="{FF2B5EF4-FFF2-40B4-BE49-F238E27FC236}">
                <a16:creationId xmlns:a16="http://schemas.microsoft.com/office/drawing/2014/main" id="{C0B71CE7-26B1-4AB8-8849-F5D19A608F6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22</a:t>
            </a:r>
          </a:p>
        </p:txBody>
      </p:sp>
      <p:sp>
        <p:nvSpPr>
          <p:cNvPr id="165" name="Rectangle: Rounded Corners 163">
            <a:extLst>
              <a:ext uri="{FF2B5EF4-FFF2-40B4-BE49-F238E27FC236}">
                <a16:creationId xmlns:a16="http://schemas.microsoft.com/office/drawing/2014/main" id="{4F517DE3-294F-4F4B-B100-095C056E80E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21</a:t>
            </a:r>
          </a:p>
        </p:txBody>
      </p:sp>
      <p:sp>
        <p:nvSpPr>
          <p:cNvPr id="166" name="Rectangle: Rounded Corners 164">
            <a:extLst>
              <a:ext uri="{FF2B5EF4-FFF2-40B4-BE49-F238E27FC236}">
                <a16:creationId xmlns:a16="http://schemas.microsoft.com/office/drawing/2014/main" id="{56EE57BA-F071-465B-A36D-330D9653E571}"/>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20</a:t>
            </a:r>
          </a:p>
        </p:txBody>
      </p:sp>
      <p:sp>
        <p:nvSpPr>
          <p:cNvPr id="167" name="Rectangle: Rounded Corners 165">
            <a:extLst>
              <a:ext uri="{FF2B5EF4-FFF2-40B4-BE49-F238E27FC236}">
                <a16:creationId xmlns:a16="http://schemas.microsoft.com/office/drawing/2014/main" id="{DBA8F11A-01F2-42AE-B4C7-224205CFE01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19</a:t>
            </a:r>
          </a:p>
        </p:txBody>
      </p:sp>
      <p:sp>
        <p:nvSpPr>
          <p:cNvPr id="168" name="Rectangle: Rounded Corners 166">
            <a:extLst>
              <a:ext uri="{FF2B5EF4-FFF2-40B4-BE49-F238E27FC236}">
                <a16:creationId xmlns:a16="http://schemas.microsoft.com/office/drawing/2014/main" id="{68F97C3A-BC6D-4838-AA2E-B8D4EA0DD16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18</a:t>
            </a:r>
          </a:p>
        </p:txBody>
      </p:sp>
      <p:sp>
        <p:nvSpPr>
          <p:cNvPr id="169" name="Rectangle: Rounded Corners 167">
            <a:extLst>
              <a:ext uri="{FF2B5EF4-FFF2-40B4-BE49-F238E27FC236}">
                <a16:creationId xmlns:a16="http://schemas.microsoft.com/office/drawing/2014/main" id="{499B0D9E-C4E4-46EF-9FE6-463564972FF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17</a:t>
            </a:r>
          </a:p>
        </p:txBody>
      </p:sp>
      <p:sp>
        <p:nvSpPr>
          <p:cNvPr id="170" name="Rectangle: Rounded Corners 168">
            <a:extLst>
              <a:ext uri="{FF2B5EF4-FFF2-40B4-BE49-F238E27FC236}">
                <a16:creationId xmlns:a16="http://schemas.microsoft.com/office/drawing/2014/main" id="{1231150D-3145-4F76-B57B-BC7C636068D6}"/>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16</a:t>
            </a:r>
          </a:p>
        </p:txBody>
      </p:sp>
      <p:sp>
        <p:nvSpPr>
          <p:cNvPr id="171" name="Rectangle: Rounded Corners 169">
            <a:extLst>
              <a:ext uri="{FF2B5EF4-FFF2-40B4-BE49-F238E27FC236}">
                <a16:creationId xmlns:a16="http://schemas.microsoft.com/office/drawing/2014/main" id="{0B91E6A0-8D6E-49C5-B10B-BB1CF37B81AD}"/>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15</a:t>
            </a:r>
          </a:p>
        </p:txBody>
      </p:sp>
      <p:sp>
        <p:nvSpPr>
          <p:cNvPr id="172" name="Rectangle: Rounded Corners 170">
            <a:extLst>
              <a:ext uri="{FF2B5EF4-FFF2-40B4-BE49-F238E27FC236}">
                <a16:creationId xmlns:a16="http://schemas.microsoft.com/office/drawing/2014/main" id="{38026127-711B-435B-94DE-DB6E149DC71C}"/>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14</a:t>
            </a:r>
          </a:p>
        </p:txBody>
      </p:sp>
      <p:sp>
        <p:nvSpPr>
          <p:cNvPr id="173" name="Rectangle: Rounded Corners 171">
            <a:extLst>
              <a:ext uri="{FF2B5EF4-FFF2-40B4-BE49-F238E27FC236}">
                <a16:creationId xmlns:a16="http://schemas.microsoft.com/office/drawing/2014/main" id="{C14C8319-0B3A-487C-9EE4-F983C356254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13</a:t>
            </a:r>
          </a:p>
        </p:txBody>
      </p:sp>
      <p:sp>
        <p:nvSpPr>
          <p:cNvPr id="174" name="Rectangle: Rounded Corners 172">
            <a:extLst>
              <a:ext uri="{FF2B5EF4-FFF2-40B4-BE49-F238E27FC236}">
                <a16:creationId xmlns:a16="http://schemas.microsoft.com/office/drawing/2014/main" id="{E9E2E2C0-B1DF-479D-9546-086E854B4CDE}"/>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12</a:t>
            </a:r>
          </a:p>
        </p:txBody>
      </p:sp>
      <p:sp>
        <p:nvSpPr>
          <p:cNvPr id="175" name="Rectangle: Rounded Corners 173">
            <a:extLst>
              <a:ext uri="{FF2B5EF4-FFF2-40B4-BE49-F238E27FC236}">
                <a16:creationId xmlns:a16="http://schemas.microsoft.com/office/drawing/2014/main" id="{9C4BF873-A821-4628-97A8-D059937CAAF3}"/>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11</a:t>
            </a:r>
          </a:p>
        </p:txBody>
      </p:sp>
      <p:sp>
        <p:nvSpPr>
          <p:cNvPr id="176" name="Rectangle: Rounded Corners 174">
            <a:extLst>
              <a:ext uri="{FF2B5EF4-FFF2-40B4-BE49-F238E27FC236}">
                <a16:creationId xmlns:a16="http://schemas.microsoft.com/office/drawing/2014/main" id="{52691D40-8C0E-4667-A610-1C54EA7D9EE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10</a:t>
            </a:r>
          </a:p>
        </p:txBody>
      </p:sp>
      <p:sp>
        <p:nvSpPr>
          <p:cNvPr id="177" name="Rectangle: Rounded Corners 175">
            <a:extLst>
              <a:ext uri="{FF2B5EF4-FFF2-40B4-BE49-F238E27FC236}">
                <a16:creationId xmlns:a16="http://schemas.microsoft.com/office/drawing/2014/main" id="{93E9F58F-BEA1-46C8-883A-2E2D092369E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09</a:t>
            </a:r>
          </a:p>
        </p:txBody>
      </p:sp>
      <p:sp>
        <p:nvSpPr>
          <p:cNvPr id="178" name="Rectangle: Rounded Corners 176">
            <a:extLst>
              <a:ext uri="{FF2B5EF4-FFF2-40B4-BE49-F238E27FC236}">
                <a16:creationId xmlns:a16="http://schemas.microsoft.com/office/drawing/2014/main" id="{23D056EC-DD40-48B3-8FE2-2B7113C71C14}"/>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08</a:t>
            </a:r>
          </a:p>
        </p:txBody>
      </p:sp>
      <p:sp>
        <p:nvSpPr>
          <p:cNvPr id="179" name="Rectangle: Rounded Corners 177">
            <a:extLst>
              <a:ext uri="{FF2B5EF4-FFF2-40B4-BE49-F238E27FC236}">
                <a16:creationId xmlns:a16="http://schemas.microsoft.com/office/drawing/2014/main" id="{90370E08-2678-4A2F-B297-15FB23DDD29B}"/>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07</a:t>
            </a:r>
          </a:p>
        </p:txBody>
      </p:sp>
      <p:sp>
        <p:nvSpPr>
          <p:cNvPr id="180" name="Rectangle: Rounded Corners 178">
            <a:extLst>
              <a:ext uri="{FF2B5EF4-FFF2-40B4-BE49-F238E27FC236}">
                <a16:creationId xmlns:a16="http://schemas.microsoft.com/office/drawing/2014/main" id="{68B8FE45-45C7-4981-AAA5-E349D81F3027}"/>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06</a:t>
            </a:r>
          </a:p>
        </p:txBody>
      </p:sp>
      <p:sp>
        <p:nvSpPr>
          <p:cNvPr id="181" name="Rectangle: Rounded Corners 179">
            <a:extLst>
              <a:ext uri="{FF2B5EF4-FFF2-40B4-BE49-F238E27FC236}">
                <a16:creationId xmlns:a16="http://schemas.microsoft.com/office/drawing/2014/main" id="{3F153729-FDBD-4EB4-AE34-FE8FDA2B9D22}"/>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05</a:t>
            </a:r>
          </a:p>
        </p:txBody>
      </p:sp>
      <p:sp>
        <p:nvSpPr>
          <p:cNvPr id="182" name="Rectangle: Rounded Corners 180">
            <a:extLst>
              <a:ext uri="{FF2B5EF4-FFF2-40B4-BE49-F238E27FC236}">
                <a16:creationId xmlns:a16="http://schemas.microsoft.com/office/drawing/2014/main" id="{C504947B-95BA-4E4E-806B-E6908ED53E70}"/>
              </a:ext>
            </a:extLst>
          </p:cNvPr>
          <p:cNvSpPr/>
          <p:nvPr/>
        </p:nvSpPr>
        <p:spPr>
          <a:xfrm>
            <a:off x="8229600" y="429802"/>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04</a:t>
            </a:r>
          </a:p>
        </p:txBody>
      </p:sp>
      <p:sp>
        <p:nvSpPr>
          <p:cNvPr id="183" name="Rectangle: Rounded Corners 181">
            <a:extLst>
              <a:ext uri="{FF2B5EF4-FFF2-40B4-BE49-F238E27FC236}">
                <a16:creationId xmlns:a16="http://schemas.microsoft.com/office/drawing/2014/main" id="{FA2AE9AA-DF6C-4198-8070-BE28C33BC93B}"/>
              </a:ext>
            </a:extLst>
          </p:cNvPr>
          <p:cNvSpPr/>
          <p:nvPr/>
        </p:nvSpPr>
        <p:spPr>
          <a:xfrm>
            <a:off x="8229600" y="429802"/>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03</a:t>
            </a:r>
          </a:p>
        </p:txBody>
      </p:sp>
      <p:sp>
        <p:nvSpPr>
          <p:cNvPr id="184" name="Rectangle: Rounded Corners 182">
            <a:extLst>
              <a:ext uri="{FF2B5EF4-FFF2-40B4-BE49-F238E27FC236}">
                <a16:creationId xmlns:a16="http://schemas.microsoft.com/office/drawing/2014/main" id="{5574E918-FCCF-4F5A-8338-F0195D48D322}"/>
              </a:ext>
            </a:extLst>
          </p:cNvPr>
          <p:cNvSpPr/>
          <p:nvPr/>
        </p:nvSpPr>
        <p:spPr>
          <a:xfrm>
            <a:off x="8229600" y="429802"/>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02</a:t>
            </a:r>
          </a:p>
        </p:txBody>
      </p:sp>
      <p:sp>
        <p:nvSpPr>
          <p:cNvPr id="185" name="Rectangle: Rounded Corners 183">
            <a:extLst>
              <a:ext uri="{FF2B5EF4-FFF2-40B4-BE49-F238E27FC236}">
                <a16:creationId xmlns:a16="http://schemas.microsoft.com/office/drawing/2014/main" id="{84498586-260B-44AC-9119-279CD8106F7A}"/>
              </a:ext>
            </a:extLst>
          </p:cNvPr>
          <p:cNvSpPr/>
          <p:nvPr/>
        </p:nvSpPr>
        <p:spPr>
          <a:xfrm>
            <a:off x="8229600" y="429802"/>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01</a:t>
            </a:r>
          </a:p>
        </p:txBody>
      </p:sp>
      <p:sp>
        <p:nvSpPr>
          <p:cNvPr id="186" name="Rectangle: Rounded Corners 184">
            <a:extLst>
              <a:ext uri="{FF2B5EF4-FFF2-40B4-BE49-F238E27FC236}">
                <a16:creationId xmlns:a16="http://schemas.microsoft.com/office/drawing/2014/main" id="{07059D34-D489-4C48-9C01-029A2E8240D4}"/>
              </a:ext>
            </a:extLst>
          </p:cNvPr>
          <p:cNvSpPr/>
          <p:nvPr/>
        </p:nvSpPr>
        <p:spPr>
          <a:xfrm>
            <a:off x="8229600" y="429802"/>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00</a:t>
            </a:r>
          </a:p>
        </p:txBody>
      </p:sp>
      <p:sp>
        <p:nvSpPr>
          <p:cNvPr id="187" name="Rectangle: Rounded Corners 186">
            <a:extLst>
              <a:ext uri="{FF2B5EF4-FFF2-40B4-BE49-F238E27FC236}">
                <a16:creationId xmlns:a16="http://schemas.microsoft.com/office/drawing/2014/main" id="{09BD8570-F3EE-4550-91DC-3636FF64E440}"/>
              </a:ext>
            </a:extLst>
          </p:cNvPr>
          <p:cNvSpPr/>
          <p:nvPr/>
        </p:nvSpPr>
        <p:spPr>
          <a:xfrm>
            <a:off x="8229600" y="396653"/>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203" name="Rectangle 202"/>
          <p:cNvSpPr/>
          <p:nvPr/>
        </p:nvSpPr>
        <p:spPr>
          <a:xfrm>
            <a:off x="914400" y="1562995"/>
            <a:ext cx="6019800" cy="707886"/>
          </a:xfrm>
          <a:prstGeom prst="rect">
            <a:avLst/>
          </a:prstGeom>
        </p:spPr>
        <p:txBody>
          <a:bodyPr wrap="square">
            <a:spAutoFit/>
          </a:bodyPr>
          <a:lstStyle/>
          <a:p>
            <a:pPr algn="ctr"/>
            <a:r>
              <a:rPr lang="en-US" sz="4000" b="1" dirty="0">
                <a:solidFill>
                  <a:srgbClr val="FF0000"/>
                </a:solidFill>
                <a:cs typeface="Times New Roman" pitchFamily="18" charset="0"/>
              </a:rPr>
              <a:t>THẢO LUẬN</a:t>
            </a:r>
          </a:p>
        </p:txBody>
      </p:sp>
      <p:sp>
        <p:nvSpPr>
          <p:cNvPr id="189" name="Rectangle 188"/>
          <p:cNvSpPr/>
          <p:nvPr/>
        </p:nvSpPr>
        <p:spPr>
          <a:xfrm>
            <a:off x="685800" y="3581400"/>
            <a:ext cx="11353800" cy="1754326"/>
          </a:xfrm>
          <a:prstGeom prst="rect">
            <a:avLst/>
          </a:prstGeom>
        </p:spPr>
        <p:txBody>
          <a:bodyPr wrap="square">
            <a:spAutoFit/>
          </a:bodyPr>
          <a:lstStyle/>
          <a:p>
            <a:pPr algn="just"/>
            <a:r>
              <a:rPr lang="en-US" sz="3600" dirty="0" err="1">
                <a:solidFill>
                  <a:srgbClr val="0000CC"/>
                </a:solidFill>
                <a:cs typeface="Times New Roman" pitchFamily="18" charset="0"/>
              </a:rPr>
              <a:t>Câu</a:t>
            </a:r>
            <a:r>
              <a:rPr lang="en-US" sz="3600" dirty="0">
                <a:solidFill>
                  <a:srgbClr val="0000CC"/>
                </a:solidFill>
                <a:cs typeface="Times New Roman" pitchFamily="18" charset="0"/>
              </a:rPr>
              <a:t> 1: Khi </a:t>
            </a:r>
            <a:r>
              <a:rPr lang="en-US" sz="3600" dirty="0" err="1">
                <a:solidFill>
                  <a:srgbClr val="0000CC"/>
                </a:solidFill>
                <a:cs typeface="Times New Roman" pitchFamily="18" charset="0"/>
              </a:rPr>
              <a:t>nào</a:t>
            </a:r>
            <a:r>
              <a:rPr lang="en-US" sz="3600" dirty="0">
                <a:solidFill>
                  <a:srgbClr val="0000CC"/>
                </a:solidFill>
                <a:cs typeface="Times New Roman" pitchFamily="18" charset="0"/>
              </a:rPr>
              <a:t> </a:t>
            </a:r>
            <a:r>
              <a:rPr lang="en-US" sz="3600" dirty="0" err="1">
                <a:solidFill>
                  <a:srgbClr val="0000CC"/>
                </a:solidFill>
                <a:cs typeface="Times New Roman" pitchFamily="18" charset="0"/>
              </a:rPr>
              <a:t>trong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mô</a:t>
            </a:r>
            <a:r>
              <a:rPr lang="en-US" sz="3600" dirty="0">
                <a:solidFill>
                  <a:srgbClr val="0000CC"/>
                </a:solidFill>
                <a:cs typeface="Times New Roman" pitchFamily="18" charset="0"/>
              </a:rPr>
              <a:t> </a:t>
            </a:r>
            <a:r>
              <a:rPr lang="en-US" sz="3600" dirty="0" err="1">
                <a:solidFill>
                  <a:srgbClr val="0000CC"/>
                </a:solidFill>
                <a:cs typeface="Times New Roman" pitchFamily="18" charset="0"/>
              </a:rPr>
              <a:t>tả</a:t>
            </a:r>
            <a:r>
              <a:rPr lang="en-US" sz="3600" dirty="0">
                <a:solidFill>
                  <a:srgbClr val="0000CC"/>
                </a:solidFill>
                <a:cs typeface="Times New Roman" pitchFamily="18" charset="0"/>
              </a:rPr>
              <a:t> </a:t>
            </a:r>
            <a:r>
              <a:rPr lang="en-US" sz="3600" dirty="0" err="1">
                <a:solidFill>
                  <a:srgbClr val="0000CC"/>
                </a:solidFill>
                <a:cs typeface="Times New Roman" pitchFamily="18" charset="0"/>
              </a:rPr>
              <a:t>thuật</a:t>
            </a:r>
            <a:r>
              <a:rPr lang="en-US" sz="3600" dirty="0">
                <a:solidFill>
                  <a:srgbClr val="0000CC"/>
                </a:solidFill>
                <a:cs typeface="Times New Roman" pitchFamily="18" charset="0"/>
              </a:rPr>
              <a:t> </a:t>
            </a:r>
            <a:r>
              <a:rPr lang="en-US" sz="3600" dirty="0" err="1">
                <a:solidFill>
                  <a:srgbClr val="0000CC"/>
                </a:solidFill>
                <a:cs typeface="Times New Roman" pitchFamily="18" charset="0"/>
              </a:rPr>
              <a:t>toán</a:t>
            </a:r>
            <a:r>
              <a:rPr lang="en-US" sz="3600" dirty="0">
                <a:solidFill>
                  <a:srgbClr val="0000CC"/>
                </a:solidFill>
                <a:cs typeface="Times New Roman" pitchFamily="18" charset="0"/>
              </a:rPr>
              <a:t> </a:t>
            </a:r>
            <a:r>
              <a:rPr lang="en-US" sz="3600" dirty="0" err="1">
                <a:solidFill>
                  <a:srgbClr val="0000CC"/>
                </a:solidFill>
                <a:cs typeface="Times New Roman" pitchFamily="18" charset="0"/>
              </a:rPr>
              <a:t>cần</a:t>
            </a:r>
            <a:r>
              <a:rPr lang="en-US" sz="3600" dirty="0">
                <a:solidFill>
                  <a:srgbClr val="0000CC"/>
                </a:solidFill>
                <a:cs typeface="Times New Roman" pitchFamily="18" charset="0"/>
              </a:rPr>
              <a:t> </a:t>
            </a:r>
            <a:r>
              <a:rPr lang="en-US" sz="3600" dirty="0" err="1">
                <a:solidFill>
                  <a:srgbClr val="0000CC"/>
                </a:solidFill>
                <a:cs typeface="Times New Roman" pitchFamily="18" charset="0"/>
              </a:rPr>
              <a:t>dùng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cấu</a:t>
            </a:r>
            <a:r>
              <a:rPr lang="en-US" sz="3600" dirty="0">
                <a:solidFill>
                  <a:srgbClr val="0000CC"/>
                </a:solidFill>
                <a:cs typeface="Times New Roman" pitchFamily="18" charset="0"/>
              </a:rPr>
              <a:t> </a:t>
            </a:r>
            <a:r>
              <a:rPr lang="en-US" sz="3600" dirty="0" err="1">
                <a:solidFill>
                  <a:srgbClr val="0000CC"/>
                </a:solidFill>
                <a:cs typeface="Times New Roman" pitchFamily="18" charset="0"/>
              </a:rPr>
              <a:t>trúc</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lặp</a:t>
            </a:r>
            <a:r>
              <a:rPr lang="en-US" sz="3600" dirty="0">
                <a:solidFill>
                  <a:srgbClr val="0000CC"/>
                </a:solidFill>
                <a:cs typeface="Times New Roman" pitchFamily="18" charset="0"/>
              </a:rPr>
              <a:t>? </a:t>
            </a:r>
          </a:p>
          <a:p>
            <a:pPr algn="just"/>
            <a:r>
              <a:rPr lang="en-US" sz="3600" dirty="0" err="1">
                <a:solidFill>
                  <a:srgbClr val="0000CC"/>
                </a:solidFill>
                <a:cs typeface="Times New Roman" pitchFamily="18" charset="0"/>
              </a:rPr>
              <a:t>Câu</a:t>
            </a:r>
            <a:r>
              <a:rPr lang="en-US" sz="3600" dirty="0">
                <a:solidFill>
                  <a:srgbClr val="0000CC"/>
                </a:solidFill>
                <a:cs typeface="Times New Roman" pitchFamily="18" charset="0"/>
              </a:rPr>
              <a:t> 2: </a:t>
            </a:r>
            <a:r>
              <a:rPr lang="en-US" sz="3600" dirty="0" err="1">
                <a:solidFill>
                  <a:srgbClr val="0000CC"/>
                </a:solidFill>
                <a:cs typeface="Times New Roman" pitchFamily="18" charset="0"/>
              </a:rPr>
              <a:t>Nếu</a:t>
            </a:r>
            <a:r>
              <a:rPr lang="en-US" sz="3600" dirty="0">
                <a:solidFill>
                  <a:srgbClr val="0000CC"/>
                </a:solidFill>
                <a:cs typeface="Times New Roman" pitchFamily="18" charset="0"/>
              </a:rPr>
              <a:t> </a:t>
            </a:r>
            <a:r>
              <a:rPr lang="en-US" sz="3600" dirty="0" err="1">
                <a:solidFill>
                  <a:srgbClr val="0000CC"/>
                </a:solidFill>
                <a:cs typeface="Times New Roman" pitchFamily="18" charset="0"/>
              </a:rPr>
              <a:t>em</a:t>
            </a:r>
            <a:r>
              <a:rPr lang="en-US" sz="3600" dirty="0">
                <a:solidFill>
                  <a:srgbClr val="0000CC"/>
                </a:solidFill>
                <a:cs typeface="Times New Roman" pitchFamily="18" charset="0"/>
              </a:rPr>
              <a:t> </a:t>
            </a:r>
            <a:r>
              <a:rPr lang="en-US" sz="3600" dirty="0" err="1">
                <a:solidFill>
                  <a:srgbClr val="0000CC"/>
                </a:solidFill>
                <a:cs typeface="Times New Roman" pitchFamily="18" charset="0"/>
              </a:rPr>
              <a:t>đã</a:t>
            </a:r>
            <a:r>
              <a:rPr lang="en-US" sz="3600" dirty="0">
                <a:solidFill>
                  <a:srgbClr val="0000CC"/>
                </a:solidFill>
                <a:cs typeface="Times New Roman" pitchFamily="18" charset="0"/>
              </a:rPr>
              <a:t> </a:t>
            </a:r>
            <a:r>
              <a:rPr lang="en-US" sz="3600" dirty="0" err="1">
                <a:solidFill>
                  <a:srgbClr val="0000CC"/>
                </a:solidFill>
                <a:cs typeface="Times New Roman" pitchFamily="18" charset="0"/>
              </a:rPr>
              <a:t>từng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tạo</a:t>
            </a:r>
            <a:r>
              <a:rPr lang="en-US" sz="3600" dirty="0">
                <a:solidFill>
                  <a:srgbClr val="0000CC"/>
                </a:solidFill>
                <a:cs typeface="Times New Roman" pitchFamily="18" charset="0"/>
              </a:rPr>
              <a:t> </a:t>
            </a:r>
            <a:r>
              <a:rPr lang="en-US" sz="3600" dirty="0" err="1">
                <a:solidFill>
                  <a:srgbClr val="0000CC"/>
                </a:solidFill>
                <a:cs typeface="Times New Roman" pitchFamily="18" charset="0"/>
              </a:rPr>
              <a:t>chương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trình</a:t>
            </a:r>
            <a:r>
              <a:rPr lang="en-US" sz="3600" dirty="0">
                <a:solidFill>
                  <a:srgbClr val="0000CC"/>
                </a:solidFill>
                <a:cs typeface="Times New Roman" pitchFamily="18" charset="0"/>
              </a:rPr>
              <a:t> Scratch </a:t>
            </a:r>
            <a:r>
              <a:rPr lang="en-US" sz="3600" dirty="0" err="1">
                <a:solidFill>
                  <a:srgbClr val="0000CC"/>
                </a:solidFill>
                <a:cs typeface="Times New Roman" pitchFamily="18" charset="0"/>
              </a:rPr>
              <a:t>có</a:t>
            </a:r>
            <a:r>
              <a:rPr lang="en-US" sz="3600" dirty="0">
                <a:solidFill>
                  <a:srgbClr val="0000CC"/>
                </a:solidFill>
                <a:cs typeface="Times New Roman" pitchFamily="18" charset="0"/>
              </a:rPr>
              <a:t> </a:t>
            </a:r>
            <a:r>
              <a:rPr lang="en-US" sz="3600" dirty="0" err="1">
                <a:solidFill>
                  <a:srgbClr val="0000CC"/>
                </a:solidFill>
                <a:cs typeface="Times New Roman" pitchFamily="18" charset="0"/>
              </a:rPr>
              <a:t>thể</a:t>
            </a:r>
            <a:r>
              <a:rPr lang="en-US" sz="3600" dirty="0">
                <a:solidFill>
                  <a:srgbClr val="0000CC"/>
                </a:solidFill>
                <a:cs typeface="Times New Roman" pitchFamily="18" charset="0"/>
              </a:rPr>
              <a:t> </a:t>
            </a:r>
            <a:r>
              <a:rPr lang="en-US" sz="3600" dirty="0" err="1">
                <a:solidFill>
                  <a:srgbClr val="0000CC"/>
                </a:solidFill>
                <a:cs typeface="Times New Roman" pitchFamily="18" charset="0"/>
              </a:rPr>
              <a:t>hiện</a:t>
            </a:r>
            <a:r>
              <a:rPr lang="en-US" sz="3600" dirty="0">
                <a:solidFill>
                  <a:srgbClr val="0000CC"/>
                </a:solidFill>
                <a:cs typeface="Times New Roman" pitchFamily="18" charset="0"/>
              </a:rPr>
              <a:t> </a:t>
            </a:r>
            <a:r>
              <a:rPr lang="en-US" sz="3600" dirty="0" err="1">
                <a:solidFill>
                  <a:srgbClr val="0000CC"/>
                </a:solidFill>
                <a:cs typeface="Times New Roman" pitchFamily="18" charset="0"/>
              </a:rPr>
              <a:t>cấu</a:t>
            </a:r>
            <a:r>
              <a:rPr lang="en-US" sz="3600" dirty="0">
                <a:solidFill>
                  <a:srgbClr val="0000CC"/>
                </a:solidFill>
                <a:cs typeface="Times New Roman" pitchFamily="18" charset="0"/>
              </a:rPr>
              <a:t> </a:t>
            </a:r>
            <a:r>
              <a:rPr lang="en-US" sz="3600" dirty="0" err="1">
                <a:solidFill>
                  <a:srgbClr val="0000CC"/>
                </a:solidFill>
                <a:cs typeface="Times New Roman" pitchFamily="18" charset="0"/>
              </a:rPr>
              <a:t>trúc</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lặp</a:t>
            </a:r>
            <a:r>
              <a:rPr lang="en-US" sz="3600" dirty="0">
                <a:solidFill>
                  <a:srgbClr val="0000CC"/>
                </a:solidFill>
                <a:cs typeface="Times New Roman" pitchFamily="18" charset="0"/>
              </a:rPr>
              <a:t> </a:t>
            </a:r>
            <a:r>
              <a:rPr lang="en-US" sz="3600" dirty="0" err="1">
                <a:solidFill>
                  <a:srgbClr val="0000CC"/>
                </a:solidFill>
                <a:cs typeface="Times New Roman" pitchFamily="18" charset="0"/>
              </a:rPr>
              <a:t>thì</a:t>
            </a:r>
            <a:r>
              <a:rPr lang="en-US" sz="3600" dirty="0">
                <a:solidFill>
                  <a:srgbClr val="0000CC"/>
                </a:solidFill>
                <a:cs typeface="Times New Roman" pitchFamily="18" charset="0"/>
              </a:rPr>
              <a:t> </a:t>
            </a:r>
            <a:r>
              <a:rPr lang="en-US" sz="3600" dirty="0" err="1">
                <a:solidFill>
                  <a:srgbClr val="0000CC"/>
                </a:solidFill>
                <a:cs typeface="Times New Roman" pitchFamily="18" charset="0"/>
              </a:rPr>
              <a:t>đó</a:t>
            </a:r>
            <a:r>
              <a:rPr lang="en-US" sz="3600" dirty="0">
                <a:solidFill>
                  <a:srgbClr val="0000CC"/>
                </a:solidFill>
                <a:cs typeface="Times New Roman" pitchFamily="18" charset="0"/>
              </a:rPr>
              <a:t> </a:t>
            </a:r>
            <a:r>
              <a:rPr lang="en-US" sz="3600" dirty="0" err="1">
                <a:solidFill>
                  <a:srgbClr val="0000CC"/>
                </a:solidFill>
                <a:cs typeface="Times New Roman" pitchFamily="18" charset="0"/>
              </a:rPr>
              <a:t>là</a:t>
            </a:r>
            <a:r>
              <a:rPr lang="en-US" sz="3600" dirty="0">
                <a:solidFill>
                  <a:srgbClr val="0000CC"/>
                </a:solidFill>
                <a:cs typeface="Times New Roman" pitchFamily="18" charset="0"/>
              </a:rPr>
              <a:t> </a:t>
            </a:r>
            <a:r>
              <a:rPr lang="en-US" sz="3600" dirty="0" err="1">
                <a:solidFill>
                  <a:srgbClr val="0000CC"/>
                </a:solidFill>
                <a:cs typeface="Times New Roman" pitchFamily="18" charset="0"/>
              </a:rPr>
              <a:t>tình</a:t>
            </a:r>
            <a:r>
              <a:rPr lang="en-US" sz="3600" dirty="0">
                <a:solidFill>
                  <a:srgbClr val="0000CC"/>
                </a:solidFill>
                <a:cs typeface="Times New Roman" pitchFamily="18" charset="0"/>
              </a:rPr>
              <a:t> </a:t>
            </a:r>
            <a:r>
              <a:rPr lang="en-US" sz="3600" dirty="0" err="1">
                <a:solidFill>
                  <a:srgbClr val="0000CC"/>
                </a:solidFill>
                <a:cs typeface="Times New Roman" pitchFamily="18" charset="0"/>
              </a:rPr>
              <a:t>huống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nào</a:t>
            </a:r>
            <a:r>
              <a:rPr lang="en-US" sz="3600" dirty="0">
                <a:solidFill>
                  <a:srgbClr val="0000CC"/>
                </a:solidFill>
                <a:cs typeface="Times New Roman" pitchFamily="18" charset="0"/>
              </a:rPr>
              <a:t>?</a:t>
            </a:r>
          </a:p>
        </p:txBody>
      </p:sp>
      <p:sp>
        <p:nvSpPr>
          <p:cNvPr id="188" name="TextBox 187">
            <a:extLst>
              <a:ext uri="{FF2B5EF4-FFF2-40B4-BE49-F238E27FC236}">
                <a16:creationId xmlns:a16="http://schemas.microsoft.com/office/drawing/2014/main" id="{EF726CD7-035A-43E3-BD20-FB25D56E34F3}"/>
              </a:ext>
            </a:extLst>
          </p:cNvPr>
          <p:cNvSpPr txBox="1"/>
          <p:nvPr/>
        </p:nvSpPr>
        <p:spPr>
          <a:xfrm>
            <a:off x="914400" y="2438400"/>
            <a:ext cx="6096000" cy="584775"/>
          </a:xfrm>
          <a:prstGeom prst="rect">
            <a:avLst/>
          </a:prstGeom>
          <a:noFill/>
        </p:spPr>
        <p:txBody>
          <a:bodyPr wrap="square">
            <a:spAutoFit/>
          </a:bodyPr>
          <a:lstStyle/>
          <a:p>
            <a:pPr algn="just"/>
            <a:r>
              <a:rPr lang="en-US" sz="3200" dirty="0">
                <a:solidFill>
                  <a:srgbClr val="0000CC"/>
                </a:solidFill>
                <a:cs typeface="Times New Roman" pitchFamily="18" charset="0"/>
              </a:rPr>
              <a:t>(</a:t>
            </a:r>
            <a:r>
              <a:rPr lang="en-US" sz="3200" dirty="0" err="1">
                <a:solidFill>
                  <a:srgbClr val="0000CC"/>
                </a:solidFill>
                <a:cs typeface="Times New Roman" pitchFamily="18" charset="0"/>
              </a:rPr>
              <a:t>Hoạt</a:t>
            </a:r>
            <a:r>
              <a:rPr lang="en-US" sz="3200" dirty="0">
                <a:solidFill>
                  <a:srgbClr val="0000CC"/>
                </a:solidFill>
                <a:cs typeface="Times New Roman" pitchFamily="18" charset="0"/>
              </a:rPr>
              <a:t> </a:t>
            </a:r>
            <a:r>
              <a:rPr lang="en-US" sz="3200" dirty="0" err="1">
                <a:solidFill>
                  <a:srgbClr val="0000CC"/>
                </a:solidFill>
                <a:cs typeface="Times New Roman" pitchFamily="18" charset="0"/>
              </a:rPr>
              <a:t>động</a:t>
            </a:r>
            <a:r>
              <a:rPr lang="en-US" sz="3200" dirty="0">
                <a:solidFill>
                  <a:srgbClr val="0000CC"/>
                </a:solidFill>
                <a:cs typeface="Times New Roman" pitchFamily="18" charset="0"/>
              </a:rPr>
              <a:t> </a:t>
            </a:r>
            <a:r>
              <a:rPr lang="en-US" sz="3200" dirty="0" err="1">
                <a:solidFill>
                  <a:srgbClr val="0000CC"/>
                </a:solidFill>
                <a:cs typeface="Times New Roman" pitchFamily="18" charset="0"/>
              </a:rPr>
              <a:t>cặp</a:t>
            </a:r>
            <a:r>
              <a:rPr lang="en-US" sz="3200" dirty="0">
                <a:solidFill>
                  <a:srgbClr val="0000CC"/>
                </a:solidFill>
                <a:cs typeface="Times New Roman" pitchFamily="18" charset="0"/>
              </a:rPr>
              <a:t> </a:t>
            </a:r>
            <a:r>
              <a:rPr lang="en-US" sz="3200" dirty="0" err="1">
                <a:solidFill>
                  <a:srgbClr val="0000CC"/>
                </a:solidFill>
                <a:cs typeface="Times New Roman" pitchFamily="18" charset="0"/>
              </a:rPr>
              <a:t>đôi</a:t>
            </a:r>
            <a:r>
              <a:rPr lang="en-US" sz="3200" dirty="0">
                <a:solidFill>
                  <a:srgbClr val="0000CC"/>
                </a:solidFill>
                <a:cs typeface="Times New Roman" pitchFamily="18" charset="0"/>
              </a:rPr>
              <a:t> </a:t>
            </a:r>
            <a:r>
              <a:rPr lang="en-US" sz="3200" dirty="0" err="1">
                <a:solidFill>
                  <a:srgbClr val="0000CC"/>
                </a:solidFill>
                <a:cs typeface="Times New Roman" pitchFamily="18" charset="0"/>
              </a:rPr>
              <a:t>trong</a:t>
            </a:r>
            <a:r>
              <a:rPr lang="en-US" sz="3200" dirty="0">
                <a:solidFill>
                  <a:srgbClr val="0000CC"/>
                </a:solidFill>
                <a:cs typeface="Times New Roman" pitchFamily="18" charset="0"/>
              </a:rPr>
              <a:t> 3 </a:t>
            </a:r>
            <a:r>
              <a:rPr lang="en-US" sz="3200" dirty="0" err="1">
                <a:solidFill>
                  <a:srgbClr val="0000CC"/>
                </a:solidFill>
                <a:cs typeface="Times New Roman" pitchFamily="18" charset="0"/>
              </a:rPr>
              <a:t>phút</a:t>
            </a:r>
            <a:r>
              <a:rPr lang="en-US" sz="3200" dirty="0">
                <a:solidFill>
                  <a:srgbClr val="0000CC"/>
                </a:solidFill>
                <a:cs typeface="Times New Roman" pitchFamily="18" charset="0"/>
              </a:rPr>
              <a:t>)</a:t>
            </a:r>
          </a:p>
        </p:txBody>
      </p:sp>
      <p:sp>
        <p:nvSpPr>
          <p:cNvPr id="191" name="TextBox 190">
            <a:extLst>
              <a:ext uri="{FF2B5EF4-FFF2-40B4-BE49-F238E27FC236}">
                <a16:creationId xmlns:a16="http://schemas.microsoft.com/office/drawing/2014/main" id="{0F80CFE4-FAC8-4D08-A95E-2DB6055FAC58}"/>
              </a:ext>
            </a:extLst>
          </p:cNvPr>
          <p:cNvSpPr txBox="1"/>
          <p:nvPr/>
        </p:nvSpPr>
        <p:spPr>
          <a:xfrm>
            <a:off x="914400" y="375443"/>
            <a:ext cx="4495800" cy="830997"/>
          </a:xfrm>
          <a:prstGeom prst="rect">
            <a:avLst/>
          </a:prstGeom>
          <a:solidFill>
            <a:srgbClr val="FFFF00"/>
          </a:solidFill>
        </p:spPr>
        <p:txBody>
          <a:bodyPr wrap="square">
            <a:spAutoFit/>
          </a:bodyPr>
          <a:lstStyle/>
          <a:p>
            <a:pPr algn="ctr"/>
            <a:r>
              <a:rPr lang="en-US" sz="4800" b="1" dirty="0">
                <a:solidFill>
                  <a:srgbClr val="FF0000"/>
                </a:solidFill>
              </a:rPr>
              <a:t>KHỞI ĐỘNG</a:t>
            </a:r>
            <a:endParaRPr lang="en-US" sz="4800" dirty="0"/>
          </a:p>
        </p:txBody>
      </p:sp>
    </p:spTree>
    <p:extLst>
      <p:ext uri="{BB962C8B-B14F-4D97-AF65-F5344CB8AC3E}">
        <p14:creationId xmlns:p14="http://schemas.microsoft.com/office/powerpoint/2010/main" val="6008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500" fill="hold"/>
                                        <p:tgtEl>
                                          <p:spTgt spid="189"/>
                                        </p:tgtEl>
                                        <p:attrNameLst>
                                          <p:attrName>ppt_x</p:attrName>
                                        </p:attrNameLst>
                                      </p:cBhvr>
                                      <p:tavLst>
                                        <p:tav tm="0">
                                          <p:val>
                                            <p:strVal val="#ppt_x"/>
                                          </p:val>
                                        </p:tav>
                                        <p:tav tm="100000">
                                          <p:val>
                                            <p:strVal val="#ppt_x"/>
                                          </p:val>
                                        </p:tav>
                                      </p:tavLst>
                                    </p:anim>
                                    <p:anim calcmode="lin" valueType="num">
                                      <p:cBhvr additive="base">
                                        <p:cTn id="8" dur="500" fill="hold"/>
                                        <p:tgtEl>
                                          <p:spTgt spid="18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91"/>
                                        </p:tgtEl>
                                        <p:attrNameLst>
                                          <p:attrName>style.visibility</p:attrName>
                                        </p:attrNameLst>
                                      </p:cBhvr>
                                      <p:to>
                                        <p:strVal val="visible"/>
                                      </p:to>
                                    </p:set>
                                    <p:anim by="(-#ppt_w*2)" calcmode="lin" valueType="num">
                                      <p:cBhvr rctx="PPT">
                                        <p:cTn id="12" dur="500" autoRev="1" fill="hold">
                                          <p:stCondLst>
                                            <p:cond delay="0"/>
                                          </p:stCondLst>
                                        </p:cTn>
                                        <p:tgtEl>
                                          <p:spTgt spid="191"/>
                                        </p:tgtEl>
                                        <p:attrNameLst>
                                          <p:attrName>ppt_w</p:attrName>
                                        </p:attrNameLst>
                                      </p:cBhvr>
                                    </p:anim>
                                    <p:anim by="(#ppt_w*0.50)" calcmode="lin" valueType="num">
                                      <p:cBhvr>
                                        <p:cTn id="13" dur="500" decel="50000" autoRev="1" fill="hold">
                                          <p:stCondLst>
                                            <p:cond delay="0"/>
                                          </p:stCondLst>
                                        </p:cTn>
                                        <p:tgtEl>
                                          <p:spTgt spid="191"/>
                                        </p:tgtEl>
                                        <p:attrNameLst>
                                          <p:attrName>ppt_x</p:attrName>
                                        </p:attrNameLst>
                                      </p:cBhvr>
                                    </p:anim>
                                    <p:anim from="(-#ppt_h/2)" to="(#ppt_y)" calcmode="lin" valueType="num">
                                      <p:cBhvr>
                                        <p:cTn id="14" dur="1000" fill="hold">
                                          <p:stCondLst>
                                            <p:cond delay="0"/>
                                          </p:stCondLst>
                                        </p:cTn>
                                        <p:tgtEl>
                                          <p:spTgt spid="191"/>
                                        </p:tgtEl>
                                        <p:attrNameLst>
                                          <p:attrName>ppt_y</p:attrName>
                                        </p:attrNameLst>
                                      </p:cBhvr>
                                    </p:anim>
                                    <p:animRot by="21600000">
                                      <p:cBhvr>
                                        <p:cTn id="15" dur="1000" fill="hold">
                                          <p:stCondLst>
                                            <p:cond delay="0"/>
                                          </p:stCondLst>
                                        </p:cTn>
                                        <p:tgtEl>
                                          <p:spTgt spid="1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999"/>
                                          </p:stCondLst>
                                        </p:cTn>
                                        <p:tgtEl>
                                          <p:spTgt spid="6"/>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999"/>
                                          </p:stCondLst>
                                        </p:cTn>
                                        <p:tgtEl>
                                          <p:spTgt spid="7"/>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999"/>
                                          </p:stCondLst>
                                        </p:cTn>
                                        <p:tgtEl>
                                          <p:spTgt spid="8"/>
                                        </p:tgtEl>
                                        <p:attrNameLst>
                                          <p:attrName>style.visibility</p:attrName>
                                        </p:attrNameLst>
                                      </p:cBhvr>
                                      <p:to>
                                        <p:strVal val="visible"/>
                                      </p:to>
                                    </p:set>
                                  </p:childTnLst>
                                </p:cTn>
                              </p:par>
                            </p:childTnLst>
                          </p:cTn>
                        </p:par>
                        <p:par>
                          <p:cTn id="31" fill="hold">
                            <p:stCondLst>
                              <p:cond delay="3500"/>
                            </p:stCondLst>
                            <p:childTnLst>
                              <p:par>
                                <p:cTn id="32" presetID="1" presetClass="entr" presetSubtype="0" fill="hold" grpId="0" nodeType="afterEffect">
                                  <p:stCondLst>
                                    <p:cond delay="0"/>
                                  </p:stCondLst>
                                  <p:childTnLst>
                                    <p:set>
                                      <p:cBhvr>
                                        <p:cTn id="33" dur="1" fill="hold">
                                          <p:stCondLst>
                                            <p:cond delay="999"/>
                                          </p:stCondLst>
                                        </p:cTn>
                                        <p:tgtEl>
                                          <p:spTgt spid="9"/>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0"/>
                                  </p:stCondLst>
                                  <p:childTnLst>
                                    <p:set>
                                      <p:cBhvr>
                                        <p:cTn id="36" dur="1" fill="hold">
                                          <p:stCondLst>
                                            <p:cond delay="999"/>
                                          </p:stCondLst>
                                        </p:cTn>
                                        <p:tgtEl>
                                          <p:spTgt spid="10"/>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999"/>
                                          </p:stCondLst>
                                        </p:cTn>
                                        <p:tgtEl>
                                          <p:spTgt spid="11"/>
                                        </p:tgtEl>
                                        <p:attrNameLst>
                                          <p:attrName>style.visibility</p:attrName>
                                        </p:attrNameLst>
                                      </p:cBhvr>
                                      <p:to>
                                        <p:strVal val="visible"/>
                                      </p:to>
                                    </p:set>
                                  </p:childTnLst>
                                </p:cTn>
                              </p:par>
                            </p:childTnLst>
                          </p:cTn>
                        </p:par>
                        <p:par>
                          <p:cTn id="40" fill="hold">
                            <p:stCondLst>
                              <p:cond delay="6500"/>
                            </p:stCondLst>
                            <p:childTnLst>
                              <p:par>
                                <p:cTn id="41" presetID="1" presetClass="entr" presetSubtype="0" fill="hold" grpId="0" nodeType="afterEffect">
                                  <p:stCondLst>
                                    <p:cond delay="0"/>
                                  </p:stCondLst>
                                  <p:childTnLst>
                                    <p:set>
                                      <p:cBhvr>
                                        <p:cTn id="42" dur="1" fill="hold">
                                          <p:stCondLst>
                                            <p:cond delay="999"/>
                                          </p:stCondLst>
                                        </p:cTn>
                                        <p:tgtEl>
                                          <p:spTgt spid="12"/>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grpId="0" nodeType="afterEffect">
                                  <p:stCondLst>
                                    <p:cond delay="0"/>
                                  </p:stCondLst>
                                  <p:childTnLst>
                                    <p:set>
                                      <p:cBhvr>
                                        <p:cTn id="45" dur="1" fill="hold">
                                          <p:stCondLst>
                                            <p:cond delay="999"/>
                                          </p:stCondLst>
                                        </p:cTn>
                                        <p:tgtEl>
                                          <p:spTgt spid="13"/>
                                        </p:tgtEl>
                                        <p:attrNameLst>
                                          <p:attrName>style.visibility</p:attrName>
                                        </p:attrNameLst>
                                      </p:cBhvr>
                                      <p:to>
                                        <p:strVal val="visible"/>
                                      </p:to>
                                    </p:set>
                                  </p:childTnLst>
                                </p:cTn>
                              </p:par>
                            </p:childTnLst>
                          </p:cTn>
                        </p:par>
                        <p:par>
                          <p:cTn id="46" fill="hold">
                            <p:stCondLst>
                              <p:cond delay="8500"/>
                            </p:stCondLst>
                            <p:childTnLst>
                              <p:par>
                                <p:cTn id="47" presetID="1" presetClass="entr" presetSubtype="0" fill="hold" grpId="0" nodeType="afterEffect">
                                  <p:stCondLst>
                                    <p:cond delay="0"/>
                                  </p:stCondLst>
                                  <p:childTnLst>
                                    <p:set>
                                      <p:cBhvr>
                                        <p:cTn id="48" dur="1" fill="hold">
                                          <p:stCondLst>
                                            <p:cond delay="999"/>
                                          </p:stCondLst>
                                        </p:cTn>
                                        <p:tgtEl>
                                          <p:spTgt spid="14"/>
                                        </p:tgtEl>
                                        <p:attrNameLst>
                                          <p:attrName>style.visibility</p:attrName>
                                        </p:attrNameLst>
                                      </p:cBhvr>
                                      <p:to>
                                        <p:strVal val="visible"/>
                                      </p:to>
                                    </p:set>
                                  </p:childTnLst>
                                </p:cTn>
                              </p:par>
                            </p:childTnLst>
                          </p:cTn>
                        </p:par>
                        <p:par>
                          <p:cTn id="49" fill="hold">
                            <p:stCondLst>
                              <p:cond delay="9500"/>
                            </p:stCondLst>
                            <p:childTnLst>
                              <p:par>
                                <p:cTn id="50" presetID="1" presetClass="entr" presetSubtype="0" fill="hold" grpId="0" nodeType="afterEffect">
                                  <p:stCondLst>
                                    <p:cond delay="0"/>
                                  </p:stCondLst>
                                  <p:childTnLst>
                                    <p:set>
                                      <p:cBhvr>
                                        <p:cTn id="51" dur="1" fill="hold">
                                          <p:stCondLst>
                                            <p:cond delay="999"/>
                                          </p:stCondLst>
                                        </p:cTn>
                                        <p:tgtEl>
                                          <p:spTgt spid="15"/>
                                        </p:tgtEl>
                                        <p:attrNameLst>
                                          <p:attrName>style.visibility</p:attrName>
                                        </p:attrNameLst>
                                      </p:cBhvr>
                                      <p:to>
                                        <p:strVal val="visible"/>
                                      </p:to>
                                    </p:set>
                                  </p:childTnLst>
                                </p:cTn>
                              </p:par>
                            </p:childTnLst>
                          </p:cTn>
                        </p:par>
                        <p:par>
                          <p:cTn id="52" fill="hold">
                            <p:stCondLst>
                              <p:cond delay="10500"/>
                            </p:stCondLst>
                            <p:childTnLst>
                              <p:par>
                                <p:cTn id="53" presetID="1" presetClass="entr" presetSubtype="0" fill="hold" grpId="0" nodeType="afterEffect">
                                  <p:stCondLst>
                                    <p:cond delay="0"/>
                                  </p:stCondLst>
                                  <p:childTnLst>
                                    <p:set>
                                      <p:cBhvr>
                                        <p:cTn id="54" dur="1" fill="hold">
                                          <p:stCondLst>
                                            <p:cond delay="999"/>
                                          </p:stCondLst>
                                        </p:cTn>
                                        <p:tgtEl>
                                          <p:spTgt spid="16"/>
                                        </p:tgtEl>
                                        <p:attrNameLst>
                                          <p:attrName>style.visibility</p:attrName>
                                        </p:attrNameLst>
                                      </p:cBhvr>
                                      <p:to>
                                        <p:strVal val="visible"/>
                                      </p:to>
                                    </p:set>
                                  </p:childTnLst>
                                </p:cTn>
                              </p:par>
                            </p:childTnLst>
                          </p:cTn>
                        </p:par>
                        <p:par>
                          <p:cTn id="55" fill="hold">
                            <p:stCondLst>
                              <p:cond delay="11500"/>
                            </p:stCondLst>
                            <p:childTnLst>
                              <p:par>
                                <p:cTn id="56" presetID="1" presetClass="entr" presetSubtype="0" fill="hold" grpId="0" nodeType="afterEffect">
                                  <p:stCondLst>
                                    <p:cond delay="0"/>
                                  </p:stCondLst>
                                  <p:childTnLst>
                                    <p:set>
                                      <p:cBhvr>
                                        <p:cTn id="57" dur="1" fill="hold">
                                          <p:stCondLst>
                                            <p:cond delay="999"/>
                                          </p:stCondLst>
                                        </p:cTn>
                                        <p:tgtEl>
                                          <p:spTgt spid="17"/>
                                        </p:tgtEl>
                                        <p:attrNameLst>
                                          <p:attrName>style.visibility</p:attrName>
                                        </p:attrNameLst>
                                      </p:cBhvr>
                                      <p:to>
                                        <p:strVal val="visible"/>
                                      </p:to>
                                    </p:set>
                                  </p:childTnLst>
                                </p:cTn>
                              </p:par>
                            </p:childTnLst>
                          </p:cTn>
                        </p:par>
                        <p:par>
                          <p:cTn id="58" fill="hold">
                            <p:stCondLst>
                              <p:cond delay="12500"/>
                            </p:stCondLst>
                            <p:childTnLst>
                              <p:par>
                                <p:cTn id="59" presetID="1" presetClass="entr" presetSubtype="0" fill="hold" grpId="0" nodeType="afterEffect">
                                  <p:stCondLst>
                                    <p:cond delay="0"/>
                                  </p:stCondLst>
                                  <p:childTnLst>
                                    <p:set>
                                      <p:cBhvr>
                                        <p:cTn id="60" dur="1" fill="hold">
                                          <p:stCondLst>
                                            <p:cond delay="999"/>
                                          </p:stCondLst>
                                        </p:cTn>
                                        <p:tgtEl>
                                          <p:spTgt spid="18"/>
                                        </p:tgtEl>
                                        <p:attrNameLst>
                                          <p:attrName>style.visibility</p:attrName>
                                        </p:attrNameLst>
                                      </p:cBhvr>
                                      <p:to>
                                        <p:strVal val="visible"/>
                                      </p:to>
                                    </p:set>
                                  </p:childTnLst>
                                </p:cTn>
                              </p:par>
                            </p:childTnLst>
                          </p:cTn>
                        </p:par>
                        <p:par>
                          <p:cTn id="61" fill="hold">
                            <p:stCondLst>
                              <p:cond delay="13500"/>
                            </p:stCondLst>
                            <p:childTnLst>
                              <p:par>
                                <p:cTn id="62" presetID="1" presetClass="entr" presetSubtype="0" fill="hold" grpId="0" nodeType="afterEffect">
                                  <p:stCondLst>
                                    <p:cond delay="0"/>
                                  </p:stCondLst>
                                  <p:childTnLst>
                                    <p:set>
                                      <p:cBhvr>
                                        <p:cTn id="63" dur="1" fill="hold">
                                          <p:stCondLst>
                                            <p:cond delay="999"/>
                                          </p:stCondLst>
                                        </p:cTn>
                                        <p:tgtEl>
                                          <p:spTgt spid="19"/>
                                        </p:tgtEl>
                                        <p:attrNameLst>
                                          <p:attrName>style.visibility</p:attrName>
                                        </p:attrNameLst>
                                      </p:cBhvr>
                                      <p:to>
                                        <p:strVal val="visible"/>
                                      </p:to>
                                    </p:set>
                                  </p:childTnLst>
                                </p:cTn>
                              </p:par>
                            </p:childTnLst>
                          </p:cTn>
                        </p:par>
                        <p:par>
                          <p:cTn id="64" fill="hold">
                            <p:stCondLst>
                              <p:cond delay="14500"/>
                            </p:stCondLst>
                            <p:childTnLst>
                              <p:par>
                                <p:cTn id="65" presetID="1" presetClass="entr" presetSubtype="0" fill="hold" grpId="0" nodeType="afterEffect">
                                  <p:stCondLst>
                                    <p:cond delay="0"/>
                                  </p:stCondLst>
                                  <p:childTnLst>
                                    <p:set>
                                      <p:cBhvr>
                                        <p:cTn id="66" dur="1" fill="hold">
                                          <p:stCondLst>
                                            <p:cond delay="999"/>
                                          </p:stCondLst>
                                        </p:cTn>
                                        <p:tgtEl>
                                          <p:spTgt spid="20"/>
                                        </p:tgtEl>
                                        <p:attrNameLst>
                                          <p:attrName>style.visibility</p:attrName>
                                        </p:attrNameLst>
                                      </p:cBhvr>
                                      <p:to>
                                        <p:strVal val="visible"/>
                                      </p:to>
                                    </p:set>
                                  </p:childTnLst>
                                </p:cTn>
                              </p:par>
                            </p:childTnLst>
                          </p:cTn>
                        </p:par>
                        <p:par>
                          <p:cTn id="67" fill="hold">
                            <p:stCondLst>
                              <p:cond delay="15500"/>
                            </p:stCondLst>
                            <p:childTnLst>
                              <p:par>
                                <p:cTn id="68" presetID="1" presetClass="entr" presetSubtype="0" fill="hold" grpId="0" nodeType="afterEffect">
                                  <p:stCondLst>
                                    <p:cond delay="0"/>
                                  </p:stCondLst>
                                  <p:childTnLst>
                                    <p:set>
                                      <p:cBhvr>
                                        <p:cTn id="69" dur="1" fill="hold">
                                          <p:stCondLst>
                                            <p:cond delay="999"/>
                                          </p:stCondLst>
                                        </p:cTn>
                                        <p:tgtEl>
                                          <p:spTgt spid="21"/>
                                        </p:tgtEl>
                                        <p:attrNameLst>
                                          <p:attrName>style.visibility</p:attrName>
                                        </p:attrNameLst>
                                      </p:cBhvr>
                                      <p:to>
                                        <p:strVal val="visible"/>
                                      </p:to>
                                    </p:set>
                                  </p:childTnLst>
                                </p:cTn>
                              </p:par>
                            </p:childTnLst>
                          </p:cTn>
                        </p:par>
                        <p:par>
                          <p:cTn id="70" fill="hold">
                            <p:stCondLst>
                              <p:cond delay="16500"/>
                            </p:stCondLst>
                            <p:childTnLst>
                              <p:par>
                                <p:cTn id="71" presetID="1" presetClass="entr" presetSubtype="0" fill="hold" grpId="0" nodeType="afterEffect">
                                  <p:stCondLst>
                                    <p:cond delay="0"/>
                                  </p:stCondLst>
                                  <p:childTnLst>
                                    <p:set>
                                      <p:cBhvr>
                                        <p:cTn id="72" dur="1" fill="hold">
                                          <p:stCondLst>
                                            <p:cond delay="999"/>
                                          </p:stCondLst>
                                        </p:cTn>
                                        <p:tgtEl>
                                          <p:spTgt spid="22"/>
                                        </p:tgtEl>
                                        <p:attrNameLst>
                                          <p:attrName>style.visibility</p:attrName>
                                        </p:attrNameLst>
                                      </p:cBhvr>
                                      <p:to>
                                        <p:strVal val="visible"/>
                                      </p:to>
                                    </p:set>
                                  </p:childTnLst>
                                </p:cTn>
                              </p:par>
                            </p:childTnLst>
                          </p:cTn>
                        </p:par>
                        <p:par>
                          <p:cTn id="73" fill="hold">
                            <p:stCondLst>
                              <p:cond delay="17500"/>
                            </p:stCondLst>
                            <p:childTnLst>
                              <p:par>
                                <p:cTn id="74" presetID="1" presetClass="entr" presetSubtype="0" fill="hold" grpId="0" nodeType="afterEffect">
                                  <p:stCondLst>
                                    <p:cond delay="0"/>
                                  </p:stCondLst>
                                  <p:childTnLst>
                                    <p:set>
                                      <p:cBhvr>
                                        <p:cTn id="75" dur="1" fill="hold">
                                          <p:stCondLst>
                                            <p:cond delay="999"/>
                                          </p:stCondLst>
                                        </p:cTn>
                                        <p:tgtEl>
                                          <p:spTgt spid="23"/>
                                        </p:tgtEl>
                                        <p:attrNameLst>
                                          <p:attrName>style.visibility</p:attrName>
                                        </p:attrNameLst>
                                      </p:cBhvr>
                                      <p:to>
                                        <p:strVal val="visible"/>
                                      </p:to>
                                    </p:set>
                                  </p:childTnLst>
                                </p:cTn>
                              </p:par>
                            </p:childTnLst>
                          </p:cTn>
                        </p:par>
                        <p:par>
                          <p:cTn id="76" fill="hold">
                            <p:stCondLst>
                              <p:cond delay="18500"/>
                            </p:stCondLst>
                            <p:childTnLst>
                              <p:par>
                                <p:cTn id="77" presetID="1" presetClass="entr" presetSubtype="0" fill="hold" grpId="0" nodeType="afterEffect">
                                  <p:stCondLst>
                                    <p:cond delay="0"/>
                                  </p:stCondLst>
                                  <p:childTnLst>
                                    <p:set>
                                      <p:cBhvr>
                                        <p:cTn id="78" dur="1" fill="hold">
                                          <p:stCondLst>
                                            <p:cond delay="999"/>
                                          </p:stCondLst>
                                        </p:cTn>
                                        <p:tgtEl>
                                          <p:spTgt spid="24"/>
                                        </p:tgtEl>
                                        <p:attrNameLst>
                                          <p:attrName>style.visibility</p:attrName>
                                        </p:attrNameLst>
                                      </p:cBhvr>
                                      <p:to>
                                        <p:strVal val="visible"/>
                                      </p:to>
                                    </p:set>
                                  </p:childTnLst>
                                </p:cTn>
                              </p:par>
                            </p:childTnLst>
                          </p:cTn>
                        </p:par>
                        <p:par>
                          <p:cTn id="79" fill="hold">
                            <p:stCondLst>
                              <p:cond delay="19500"/>
                            </p:stCondLst>
                            <p:childTnLst>
                              <p:par>
                                <p:cTn id="80" presetID="1" presetClass="entr" presetSubtype="0" fill="hold" grpId="0" nodeType="afterEffect">
                                  <p:stCondLst>
                                    <p:cond delay="0"/>
                                  </p:stCondLst>
                                  <p:childTnLst>
                                    <p:set>
                                      <p:cBhvr>
                                        <p:cTn id="81" dur="1" fill="hold">
                                          <p:stCondLst>
                                            <p:cond delay="999"/>
                                          </p:stCondLst>
                                        </p:cTn>
                                        <p:tgtEl>
                                          <p:spTgt spid="25"/>
                                        </p:tgtEl>
                                        <p:attrNameLst>
                                          <p:attrName>style.visibility</p:attrName>
                                        </p:attrNameLst>
                                      </p:cBhvr>
                                      <p:to>
                                        <p:strVal val="visible"/>
                                      </p:to>
                                    </p:set>
                                  </p:childTnLst>
                                </p:cTn>
                              </p:par>
                            </p:childTnLst>
                          </p:cTn>
                        </p:par>
                        <p:par>
                          <p:cTn id="82" fill="hold">
                            <p:stCondLst>
                              <p:cond delay="20500"/>
                            </p:stCondLst>
                            <p:childTnLst>
                              <p:par>
                                <p:cTn id="83" presetID="1" presetClass="entr" presetSubtype="0" fill="hold" grpId="0" nodeType="afterEffect">
                                  <p:stCondLst>
                                    <p:cond delay="0"/>
                                  </p:stCondLst>
                                  <p:childTnLst>
                                    <p:set>
                                      <p:cBhvr>
                                        <p:cTn id="84" dur="1" fill="hold">
                                          <p:stCondLst>
                                            <p:cond delay="999"/>
                                          </p:stCondLst>
                                        </p:cTn>
                                        <p:tgtEl>
                                          <p:spTgt spid="26"/>
                                        </p:tgtEl>
                                        <p:attrNameLst>
                                          <p:attrName>style.visibility</p:attrName>
                                        </p:attrNameLst>
                                      </p:cBhvr>
                                      <p:to>
                                        <p:strVal val="visible"/>
                                      </p:to>
                                    </p:set>
                                  </p:childTnLst>
                                </p:cTn>
                              </p:par>
                            </p:childTnLst>
                          </p:cTn>
                        </p:par>
                        <p:par>
                          <p:cTn id="85" fill="hold">
                            <p:stCondLst>
                              <p:cond delay="21500"/>
                            </p:stCondLst>
                            <p:childTnLst>
                              <p:par>
                                <p:cTn id="86" presetID="1" presetClass="entr" presetSubtype="0" fill="hold" grpId="0" nodeType="afterEffect">
                                  <p:stCondLst>
                                    <p:cond delay="0"/>
                                  </p:stCondLst>
                                  <p:childTnLst>
                                    <p:set>
                                      <p:cBhvr>
                                        <p:cTn id="87" dur="1" fill="hold">
                                          <p:stCondLst>
                                            <p:cond delay="999"/>
                                          </p:stCondLst>
                                        </p:cTn>
                                        <p:tgtEl>
                                          <p:spTgt spid="27"/>
                                        </p:tgtEl>
                                        <p:attrNameLst>
                                          <p:attrName>style.visibility</p:attrName>
                                        </p:attrNameLst>
                                      </p:cBhvr>
                                      <p:to>
                                        <p:strVal val="visible"/>
                                      </p:to>
                                    </p:set>
                                  </p:childTnLst>
                                </p:cTn>
                              </p:par>
                            </p:childTnLst>
                          </p:cTn>
                        </p:par>
                        <p:par>
                          <p:cTn id="88" fill="hold">
                            <p:stCondLst>
                              <p:cond delay="22500"/>
                            </p:stCondLst>
                            <p:childTnLst>
                              <p:par>
                                <p:cTn id="89" presetID="1" presetClass="entr" presetSubtype="0" fill="hold" grpId="0" nodeType="afterEffect">
                                  <p:stCondLst>
                                    <p:cond delay="0"/>
                                  </p:stCondLst>
                                  <p:childTnLst>
                                    <p:set>
                                      <p:cBhvr>
                                        <p:cTn id="90" dur="1" fill="hold">
                                          <p:stCondLst>
                                            <p:cond delay="999"/>
                                          </p:stCondLst>
                                        </p:cTn>
                                        <p:tgtEl>
                                          <p:spTgt spid="28"/>
                                        </p:tgtEl>
                                        <p:attrNameLst>
                                          <p:attrName>style.visibility</p:attrName>
                                        </p:attrNameLst>
                                      </p:cBhvr>
                                      <p:to>
                                        <p:strVal val="visible"/>
                                      </p:to>
                                    </p:set>
                                  </p:childTnLst>
                                </p:cTn>
                              </p:par>
                            </p:childTnLst>
                          </p:cTn>
                        </p:par>
                        <p:par>
                          <p:cTn id="91" fill="hold">
                            <p:stCondLst>
                              <p:cond delay="23500"/>
                            </p:stCondLst>
                            <p:childTnLst>
                              <p:par>
                                <p:cTn id="92" presetID="1" presetClass="entr" presetSubtype="0" fill="hold" grpId="0" nodeType="afterEffect">
                                  <p:stCondLst>
                                    <p:cond delay="0"/>
                                  </p:stCondLst>
                                  <p:childTnLst>
                                    <p:set>
                                      <p:cBhvr>
                                        <p:cTn id="93" dur="1" fill="hold">
                                          <p:stCondLst>
                                            <p:cond delay="999"/>
                                          </p:stCondLst>
                                        </p:cTn>
                                        <p:tgtEl>
                                          <p:spTgt spid="29"/>
                                        </p:tgtEl>
                                        <p:attrNameLst>
                                          <p:attrName>style.visibility</p:attrName>
                                        </p:attrNameLst>
                                      </p:cBhvr>
                                      <p:to>
                                        <p:strVal val="visible"/>
                                      </p:to>
                                    </p:set>
                                  </p:childTnLst>
                                </p:cTn>
                              </p:par>
                            </p:childTnLst>
                          </p:cTn>
                        </p:par>
                        <p:par>
                          <p:cTn id="94" fill="hold">
                            <p:stCondLst>
                              <p:cond delay="24500"/>
                            </p:stCondLst>
                            <p:childTnLst>
                              <p:par>
                                <p:cTn id="95" presetID="1" presetClass="entr" presetSubtype="0" fill="hold" grpId="0" nodeType="afterEffect">
                                  <p:stCondLst>
                                    <p:cond delay="0"/>
                                  </p:stCondLst>
                                  <p:childTnLst>
                                    <p:set>
                                      <p:cBhvr>
                                        <p:cTn id="96" dur="1" fill="hold">
                                          <p:stCondLst>
                                            <p:cond delay="999"/>
                                          </p:stCondLst>
                                        </p:cTn>
                                        <p:tgtEl>
                                          <p:spTgt spid="30"/>
                                        </p:tgtEl>
                                        <p:attrNameLst>
                                          <p:attrName>style.visibility</p:attrName>
                                        </p:attrNameLst>
                                      </p:cBhvr>
                                      <p:to>
                                        <p:strVal val="visible"/>
                                      </p:to>
                                    </p:set>
                                  </p:childTnLst>
                                </p:cTn>
                              </p:par>
                            </p:childTnLst>
                          </p:cTn>
                        </p:par>
                        <p:par>
                          <p:cTn id="97" fill="hold">
                            <p:stCondLst>
                              <p:cond delay="25500"/>
                            </p:stCondLst>
                            <p:childTnLst>
                              <p:par>
                                <p:cTn id="98" presetID="1" presetClass="entr" presetSubtype="0" fill="hold" grpId="0" nodeType="afterEffect">
                                  <p:stCondLst>
                                    <p:cond delay="0"/>
                                  </p:stCondLst>
                                  <p:childTnLst>
                                    <p:set>
                                      <p:cBhvr>
                                        <p:cTn id="99" dur="1" fill="hold">
                                          <p:stCondLst>
                                            <p:cond delay="999"/>
                                          </p:stCondLst>
                                        </p:cTn>
                                        <p:tgtEl>
                                          <p:spTgt spid="31"/>
                                        </p:tgtEl>
                                        <p:attrNameLst>
                                          <p:attrName>style.visibility</p:attrName>
                                        </p:attrNameLst>
                                      </p:cBhvr>
                                      <p:to>
                                        <p:strVal val="visible"/>
                                      </p:to>
                                    </p:set>
                                  </p:childTnLst>
                                </p:cTn>
                              </p:par>
                            </p:childTnLst>
                          </p:cTn>
                        </p:par>
                        <p:par>
                          <p:cTn id="100" fill="hold">
                            <p:stCondLst>
                              <p:cond delay="26500"/>
                            </p:stCondLst>
                            <p:childTnLst>
                              <p:par>
                                <p:cTn id="101" presetID="1" presetClass="entr" presetSubtype="0" fill="hold" grpId="0" nodeType="afterEffect">
                                  <p:stCondLst>
                                    <p:cond delay="0"/>
                                  </p:stCondLst>
                                  <p:childTnLst>
                                    <p:set>
                                      <p:cBhvr>
                                        <p:cTn id="102" dur="1" fill="hold">
                                          <p:stCondLst>
                                            <p:cond delay="999"/>
                                          </p:stCondLst>
                                        </p:cTn>
                                        <p:tgtEl>
                                          <p:spTgt spid="32"/>
                                        </p:tgtEl>
                                        <p:attrNameLst>
                                          <p:attrName>style.visibility</p:attrName>
                                        </p:attrNameLst>
                                      </p:cBhvr>
                                      <p:to>
                                        <p:strVal val="visible"/>
                                      </p:to>
                                    </p:set>
                                  </p:childTnLst>
                                </p:cTn>
                              </p:par>
                            </p:childTnLst>
                          </p:cTn>
                        </p:par>
                        <p:par>
                          <p:cTn id="103" fill="hold">
                            <p:stCondLst>
                              <p:cond delay="27500"/>
                            </p:stCondLst>
                            <p:childTnLst>
                              <p:par>
                                <p:cTn id="104" presetID="1" presetClass="entr" presetSubtype="0" fill="hold" grpId="0" nodeType="afterEffect">
                                  <p:stCondLst>
                                    <p:cond delay="0"/>
                                  </p:stCondLst>
                                  <p:childTnLst>
                                    <p:set>
                                      <p:cBhvr>
                                        <p:cTn id="105" dur="1" fill="hold">
                                          <p:stCondLst>
                                            <p:cond delay="999"/>
                                          </p:stCondLst>
                                        </p:cTn>
                                        <p:tgtEl>
                                          <p:spTgt spid="33"/>
                                        </p:tgtEl>
                                        <p:attrNameLst>
                                          <p:attrName>style.visibility</p:attrName>
                                        </p:attrNameLst>
                                      </p:cBhvr>
                                      <p:to>
                                        <p:strVal val="visible"/>
                                      </p:to>
                                    </p:set>
                                  </p:childTnLst>
                                </p:cTn>
                              </p:par>
                            </p:childTnLst>
                          </p:cTn>
                        </p:par>
                        <p:par>
                          <p:cTn id="106" fill="hold">
                            <p:stCondLst>
                              <p:cond delay="28500"/>
                            </p:stCondLst>
                            <p:childTnLst>
                              <p:par>
                                <p:cTn id="107" presetID="1" presetClass="entr" presetSubtype="0" fill="hold" grpId="0" nodeType="afterEffect">
                                  <p:stCondLst>
                                    <p:cond delay="0"/>
                                  </p:stCondLst>
                                  <p:childTnLst>
                                    <p:set>
                                      <p:cBhvr>
                                        <p:cTn id="108" dur="1" fill="hold">
                                          <p:stCondLst>
                                            <p:cond delay="999"/>
                                          </p:stCondLst>
                                        </p:cTn>
                                        <p:tgtEl>
                                          <p:spTgt spid="34"/>
                                        </p:tgtEl>
                                        <p:attrNameLst>
                                          <p:attrName>style.visibility</p:attrName>
                                        </p:attrNameLst>
                                      </p:cBhvr>
                                      <p:to>
                                        <p:strVal val="visible"/>
                                      </p:to>
                                    </p:set>
                                  </p:childTnLst>
                                </p:cTn>
                              </p:par>
                            </p:childTnLst>
                          </p:cTn>
                        </p:par>
                        <p:par>
                          <p:cTn id="109" fill="hold">
                            <p:stCondLst>
                              <p:cond delay="29500"/>
                            </p:stCondLst>
                            <p:childTnLst>
                              <p:par>
                                <p:cTn id="110" presetID="1" presetClass="entr" presetSubtype="0" fill="hold" grpId="0" nodeType="afterEffect">
                                  <p:stCondLst>
                                    <p:cond delay="0"/>
                                  </p:stCondLst>
                                  <p:childTnLst>
                                    <p:set>
                                      <p:cBhvr>
                                        <p:cTn id="111" dur="1" fill="hold">
                                          <p:stCondLst>
                                            <p:cond delay="999"/>
                                          </p:stCondLst>
                                        </p:cTn>
                                        <p:tgtEl>
                                          <p:spTgt spid="35"/>
                                        </p:tgtEl>
                                        <p:attrNameLst>
                                          <p:attrName>style.visibility</p:attrName>
                                        </p:attrNameLst>
                                      </p:cBhvr>
                                      <p:to>
                                        <p:strVal val="visible"/>
                                      </p:to>
                                    </p:set>
                                  </p:childTnLst>
                                </p:cTn>
                              </p:par>
                            </p:childTnLst>
                          </p:cTn>
                        </p:par>
                        <p:par>
                          <p:cTn id="112" fill="hold">
                            <p:stCondLst>
                              <p:cond delay="30500"/>
                            </p:stCondLst>
                            <p:childTnLst>
                              <p:par>
                                <p:cTn id="113" presetID="1" presetClass="entr" presetSubtype="0" fill="hold" grpId="0" nodeType="afterEffect">
                                  <p:stCondLst>
                                    <p:cond delay="0"/>
                                  </p:stCondLst>
                                  <p:childTnLst>
                                    <p:set>
                                      <p:cBhvr>
                                        <p:cTn id="114" dur="1" fill="hold">
                                          <p:stCondLst>
                                            <p:cond delay="999"/>
                                          </p:stCondLst>
                                        </p:cTn>
                                        <p:tgtEl>
                                          <p:spTgt spid="36"/>
                                        </p:tgtEl>
                                        <p:attrNameLst>
                                          <p:attrName>style.visibility</p:attrName>
                                        </p:attrNameLst>
                                      </p:cBhvr>
                                      <p:to>
                                        <p:strVal val="visible"/>
                                      </p:to>
                                    </p:set>
                                  </p:childTnLst>
                                </p:cTn>
                              </p:par>
                            </p:childTnLst>
                          </p:cTn>
                        </p:par>
                        <p:par>
                          <p:cTn id="115" fill="hold">
                            <p:stCondLst>
                              <p:cond delay="31500"/>
                            </p:stCondLst>
                            <p:childTnLst>
                              <p:par>
                                <p:cTn id="116" presetID="1" presetClass="entr" presetSubtype="0" fill="hold" grpId="0" nodeType="afterEffect">
                                  <p:stCondLst>
                                    <p:cond delay="0"/>
                                  </p:stCondLst>
                                  <p:childTnLst>
                                    <p:set>
                                      <p:cBhvr>
                                        <p:cTn id="117" dur="1" fill="hold">
                                          <p:stCondLst>
                                            <p:cond delay="999"/>
                                          </p:stCondLst>
                                        </p:cTn>
                                        <p:tgtEl>
                                          <p:spTgt spid="37"/>
                                        </p:tgtEl>
                                        <p:attrNameLst>
                                          <p:attrName>style.visibility</p:attrName>
                                        </p:attrNameLst>
                                      </p:cBhvr>
                                      <p:to>
                                        <p:strVal val="visible"/>
                                      </p:to>
                                    </p:set>
                                  </p:childTnLst>
                                </p:cTn>
                              </p:par>
                            </p:childTnLst>
                          </p:cTn>
                        </p:par>
                        <p:par>
                          <p:cTn id="118" fill="hold">
                            <p:stCondLst>
                              <p:cond delay="32500"/>
                            </p:stCondLst>
                            <p:childTnLst>
                              <p:par>
                                <p:cTn id="119" presetID="1" presetClass="entr" presetSubtype="0" fill="hold" grpId="0" nodeType="afterEffect">
                                  <p:stCondLst>
                                    <p:cond delay="0"/>
                                  </p:stCondLst>
                                  <p:childTnLst>
                                    <p:set>
                                      <p:cBhvr>
                                        <p:cTn id="120" dur="1" fill="hold">
                                          <p:stCondLst>
                                            <p:cond delay="999"/>
                                          </p:stCondLst>
                                        </p:cTn>
                                        <p:tgtEl>
                                          <p:spTgt spid="38"/>
                                        </p:tgtEl>
                                        <p:attrNameLst>
                                          <p:attrName>style.visibility</p:attrName>
                                        </p:attrNameLst>
                                      </p:cBhvr>
                                      <p:to>
                                        <p:strVal val="visible"/>
                                      </p:to>
                                    </p:set>
                                  </p:childTnLst>
                                </p:cTn>
                              </p:par>
                            </p:childTnLst>
                          </p:cTn>
                        </p:par>
                        <p:par>
                          <p:cTn id="121" fill="hold">
                            <p:stCondLst>
                              <p:cond delay="33500"/>
                            </p:stCondLst>
                            <p:childTnLst>
                              <p:par>
                                <p:cTn id="122" presetID="1" presetClass="entr" presetSubtype="0" fill="hold" grpId="0" nodeType="afterEffect">
                                  <p:stCondLst>
                                    <p:cond delay="0"/>
                                  </p:stCondLst>
                                  <p:childTnLst>
                                    <p:set>
                                      <p:cBhvr>
                                        <p:cTn id="123" dur="1" fill="hold">
                                          <p:stCondLst>
                                            <p:cond delay="999"/>
                                          </p:stCondLst>
                                        </p:cTn>
                                        <p:tgtEl>
                                          <p:spTgt spid="39"/>
                                        </p:tgtEl>
                                        <p:attrNameLst>
                                          <p:attrName>style.visibility</p:attrName>
                                        </p:attrNameLst>
                                      </p:cBhvr>
                                      <p:to>
                                        <p:strVal val="visible"/>
                                      </p:to>
                                    </p:set>
                                  </p:childTnLst>
                                </p:cTn>
                              </p:par>
                            </p:childTnLst>
                          </p:cTn>
                        </p:par>
                        <p:par>
                          <p:cTn id="124" fill="hold">
                            <p:stCondLst>
                              <p:cond delay="34500"/>
                            </p:stCondLst>
                            <p:childTnLst>
                              <p:par>
                                <p:cTn id="125" presetID="1" presetClass="entr" presetSubtype="0" fill="hold" grpId="0" nodeType="afterEffect">
                                  <p:stCondLst>
                                    <p:cond delay="0"/>
                                  </p:stCondLst>
                                  <p:childTnLst>
                                    <p:set>
                                      <p:cBhvr>
                                        <p:cTn id="126" dur="1" fill="hold">
                                          <p:stCondLst>
                                            <p:cond delay="999"/>
                                          </p:stCondLst>
                                        </p:cTn>
                                        <p:tgtEl>
                                          <p:spTgt spid="40"/>
                                        </p:tgtEl>
                                        <p:attrNameLst>
                                          <p:attrName>style.visibility</p:attrName>
                                        </p:attrNameLst>
                                      </p:cBhvr>
                                      <p:to>
                                        <p:strVal val="visible"/>
                                      </p:to>
                                    </p:set>
                                  </p:childTnLst>
                                </p:cTn>
                              </p:par>
                            </p:childTnLst>
                          </p:cTn>
                        </p:par>
                        <p:par>
                          <p:cTn id="127" fill="hold">
                            <p:stCondLst>
                              <p:cond delay="35500"/>
                            </p:stCondLst>
                            <p:childTnLst>
                              <p:par>
                                <p:cTn id="128" presetID="1" presetClass="entr" presetSubtype="0" fill="hold" grpId="0" nodeType="afterEffect">
                                  <p:stCondLst>
                                    <p:cond delay="0"/>
                                  </p:stCondLst>
                                  <p:childTnLst>
                                    <p:set>
                                      <p:cBhvr>
                                        <p:cTn id="129" dur="1" fill="hold">
                                          <p:stCondLst>
                                            <p:cond delay="999"/>
                                          </p:stCondLst>
                                        </p:cTn>
                                        <p:tgtEl>
                                          <p:spTgt spid="41"/>
                                        </p:tgtEl>
                                        <p:attrNameLst>
                                          <p:attrName>style.visibility</p:attrName>
                                        </p:attrNameLst>
                                      </p:cBhvr>
                                      <p:to>
                                        <p:strVal val="visible"/>
                                      </p:to>
                                    </p:set>
                                  </p:childTnLst>
                                </p:cTn>
                              </p:par>
                            </p:childTnLst>
                          </p:cTn>
                        </p:par>
                        <p:par>
                          <p:cTn id="130" fill="hold">
                            <p:stCondLst>
                              <p:cond delay="36500"/>
                            </p:stCondLst>
                            <p:childTnLst>
                              <p:par>
                                <p:cTn id="131" presetID="1" presetClass="entr" presetSubtype="0" fill="hold" grpId="0" nodeType="afterEffect">
                                  <p:stCondLst>
                                    <p:cond delay="0"/>
                                  </p:stCondLst>
                                  <p:childTnLst>
                                    <p:set>
                                      <p:cBhvr>
                                        <p:cTn id="132" dur="1" fill="hold">
                                          <p:stCondLst>
                                            <p:cond delay="999"/>
                                          </p:stCondLst>
                                        </p:cTn>
                                        <p:tgtEl>
                                          <p:spTgt spid="42"/>
                                        </p:tgtEl>
                                        <p:attrNameLst>
                                          <p:attrName>style.visibility</p:attrName>
                                        </p:attrNameLst>
                                      </p:cBhvr>
                                      <p:to>
                                        <p:strVal val="visible"/>
                                      </p:to>
                                    </p:set>
                                  </p:childTnLst>
                                </p:cTn>
                              </p:par>
                            </p:childTnLst>
                          </p:cTn>
                        </p:par>
                        <p:par>
                          <p:cTn id="133" fill="hold">
                            <p:stCondLst>
                              <p:cond delay="37500"/>
                            </p:stCondLst>
                            <p:childTnLst>
                              <p:par>
                                <p:cTn id="134" presetID="1" presetClass="entr" presetSubtype="0" fill="hold" grpId="0" nodeType="afterEffect">
                                  <p:stCondLst>
                                    <p:cond delay="0"/>
                                  </p:stCondLst>
                                  <p:childTnLst>
                                    <p:set>
                                      <p:cBhvr>
                                        <p:cTn id="135" dur="1" fill="hold">
                                          <p:stCondLst>
                                            <p:cond delay="999"/>
                                          </p:stCondLst>
                                        </p:cTn>
                                        <p:tgtEl>
                                          <p:spTgt spid="43"/>
                                        </p:tgtEl>
                                        <p:attrNameLst>
                                          <p:attrName>style.visibility</p:attrName>
                                        </p:attrNameLst>
                                      </p:cBhvr>
                                      <p:to>
                                        <p:strVal val="visible"/>
                                      </p:to>
                                    </p:set>
                                  </p:childTnLst>
                                </p:cTn>
                              </p:par>
                            </p:childTnLst>
                          </p:cTn>
                        </p:par>
                        <p:par>
                          <p:cTn id="136" fill="hold">
                            <p:stCondLst>
                              <p:cond delay="38500"/>
                            </p:stCondLst>
                            <p:childTnLst>
                              <p:par>
                                <p:cTn id="137" presetID="1" presetClass="entr" presetSubtype="0" fill="hold" grpId="0" nodeType="afterEffect">
                                  <p:stCondLst>
                                    <p:cond delay="0"/>
                                  </p:stCondLst>
                                  <p:childTnLst>
                                    <p:set>
                                      <p:cBhvr>
                                        <p:cTn id="138" dur="1" fill="hold">
                                          <p:stCondLst>
                                            <p:cond delay="999"/>
                                          </p:stCondLst>
                                        </p:cTn>
                                        <p:tgtEl>
                                          <p:spTgt spid="44"/>
                                        </p:tgtEl>
                                        <p:attrNameLst>
                                          <p:attrName>style.visibility</p:attrName>
                                        </p:attrNameLst>
                                      </p:cBhvr>
                                      <p:to>
                                        <p:strVal val="visible"/>
                                      </p:to>
                                    </p:set>
                                  </p:childTnLst>
                                </p:cTn>
                              </p:par>
                            </p:childTnLst>
                          </p:cTn>
                        </p:par>
                        <p:par>
                          <p:cTn id="139" fill="hold">
                            <p:stCondLst>
                              <p:cond delay="39500"/>
                            </p:stCondLst>
                            <p:childTnLst>
                              <p:par>
                                <p:cTn id="140" presetID="1" presetClass="entr" presetSubtype="0" fill="hold" grpId="0" nodeType="afterEffect">
                                  <p:stCondLst>
                                    <p:cond delay="0"/>
                                  </p:stCondLst>
                                  <p:childTnLst>
                                    <p:set>
                                      <p:cBhvr>
                                        <p:cTn id="141" dur="1" fill="hold">
                                          <p:stCondLst>
                                            <p:cond delay="999"/>
                                          </p:stCondLst>
                                        </p:cTn>
                                        <p:tgtEl>
                                          <p:spTgt spid="45"/>
                                        </p:tgtEl>
                                        <p:attrNameLst>
                                          <p:attrName>style.visibility</p:attrName>
                                        </p:attrNameLst>
                                      </p:cBhvr>
                                      <p:to>
                                        <p:strVal val="visible"/>
                                      </p:to>
                                    </p:set>
                                  </p:childTnLst>
                                </p:cTn>
                              </p:par>
                            </p:childTnLst>
                          </p:cTn>
                        </p:par>
                        <p:par>
                          <p:cTn id="142" fill="hold">
                            <p:stCondLst>
                              <p:cond delay="40500"/>
                            </p:stCondLst>
                            <p:childTnLst>
                              <p:par>
                                <p:cTn id="143" presetID="1" presetClass="entr" presetSubtype="0" fill="hold" grpId="0" nodeType="afterEffect">
                                  <p:stCondLst>
                                    <p:cond delay="0"/>
                                  </p:stCondLst>
                                  <p:childTnLst>
                                    <p:set>
                                      <p:cBhvr>
                                        <p:cTn id="144" dur="1" fill="hold">
                                          <p:stCondLst>
                                            <p:cond delay="999"/>
                                          </p:stCondLst>
                                        </p:cTn>
                                        <p:tgtEl>
                                          <p:spTgt spid="46"/>
                                        </p:tgtEl>
                                        <p:attrNameLst>
                                          <p:attrName>style.visibility</p:attrName>
                                        </p:attrNameLst>
                                      </p:cBhvr>
                                      <p:to>
                                        <p:strVal val="visible"/>
                                      </p:to>
                                    </p:set>
                                  </p:childTnLst>
                                </p:cTn>
                              </p:par>
                            </p:childTnLst>
                          </p:cTn>
                        </p:par>
                        <p:par>
                          <p:cTn id="145" fill="hold">
                            <p:stCondLst>
                              <p:cond delay="41500"/>
                            </p:stCondLst>
                            <p:childTnLst>
                              <p:par>
                                <p:cTn id="146" presetID="1" presetClass="entr" presetSubtype="0" fill="hold" grpId="0" nodeType="afterEffect">
                                  <p:stCondLst>
                                    <p:cond delay="0"/>
                                  </p:stCondLst>
                                  <p:childTnLst>
                                    <p:set>
                                      <p:cBhvr>
                                        <p:cTn id="147" dur="1" fill="hold">
                                          <p:stCondLst>
                                            <p:cond delay="999"/>
                                          </p:stCondLst>
                                        </p:cTn>
                                        <p:tgtEl>
                                          <p:spTgt spid="47"/>
                                        </p:tgtEl>
                                        <p:attrNameLst>
                                          <p:attrName>style.visibility</p:attrName>
                                        </p:attrNameLst>
                                      </p:cBhvr>
                                      <p:to>
                                        <p:strVal val="visible"/>
                                      </p:to>
                                    </p:set>
                                  </p:childTnLst>
                                </p:cTn>
                              </p:par>
                            </p:childTnLst>
                          </p:cTn>
                        </p:par>
                        <p:par>
                          <p:cTn id="148" fill="hold">
                            <p:stCondLst>
                              <p:cond delay="42500"/>
                            </p:stCondLst>
                            <p:childTnLst>
                              <p:par>
                                <p:cTn id="149" presetID="1" presetClass="entr" presetSubtype="0" fill="hold" grpId="0" nodeType="afterEffect">
                                  <p:stCondLst>
                                    <p:cond delay="0"/>
                                  </p:stCondLst>
                                  <p:childTnLst>
                                    <p:set>
                                      <p:cBhvr>
                                        <p:cTn id="150" dur="1" fill="hold">
                                          <p:stCondLst>
                                            <p:cond delay="999"/>
                                          </p:stCondLst>
                                        </p:cTn>
                                        <p:tgtEl>
                                          <p:spTgt spid="48"/>
                                        </p:tgtEl>
                                        <p:attrNameLst>
                                          <p:attrName>style.visibility</p:attrName>
                                        </p:attrNameLst>
                                      </p:cBhvr>
                                      <p:to>
                                        <p:strVal val="visible"/>
                                      </p:to>
                                    </p:set>
                                  </p:childTnLst>
                                </p:cTn>
                              </p:par>
                            </p:childTnLst>
                          </p:cTn>
                        </p:par>
                        <p:par>
                          <p:cTn id="151" fill="hold">
                            <p:stCondLst>
                              <p:cond delay="43500"/>
                            </p:stCondLst>
                            <p:childTnLst>
                              <p:par>
                                <p:cTn id="152" presetID="1" presetClass="entr" presetSubtype="0" fill="hold" grpId="0" nodeType="afterEffect">
                                  <p:stCondLst>
                                    <p:cond delay="0"/>
                                  </p:stCondLst>
                                  <p:childTnLst>
                                    <p:set>
                                      <p:cBhvr>
                                        <p:cTn id="153" dur="1" fill="hold">
                                          <p:stCondLst>
                                            <p:cond delay="999"/>
                                          </p:stCondLst>
                                        </p:cTn>
                                        <p:tgtEl>
                                          <p:spTgt spid="49"/>
                                        </p:tgtEl>
                                        <p:attrNameLst>
                                          <p:attrName>style.visibility</p:attrName>
                                        </p:attrNameLst>
                                      </p:cBhvr>
                                      <p:to>
                                        <p:strVal val="visible"/>
                                      </p:to>
                                    </p:set>
                                  </p:childTnLst>
                                </p:cTn>
                              </p:par>
                            </p:childTnLst>
                          </p:cTn>
                        </p:par>
                        <p:par>
                          <p:cTn id="154" fill="hold">
                            <p:stCondLst>
                              <p:cond delay="44500"/>
                            </p:stCondLst>
                            <p:childTnLst>
                              <p:par>
                                <p:cTn id="155" presetID="1" presetClass="entr" presetSubtype="0" fill="hold" grpId="0" nodeType="afterEffect">
                                  <p:stCondLst>
                                    <p:cond delay="0"/>
                                  </p:stCondLst>
                                  <p:childTnLst>
                                    <p:set>
                                      <p:cBhvr>
                                        <p:cTn id="156" dur="1" fill="hold">
                                          <p:stCondLst>
                                            <p:cond delay="999"/>
                                          </p:stCondLst>
                                        </p:cTn>
                                        <p:tgtEl>
                                          <p:spTgt spid="50"/>
                                        </p:tgtEl>
                                        <p:attrNameLst>
                                          <p:attrName>style.visibility</p:attrName>
                                        </p:attrNameLst>
                                      </p:cBhvr>
                                      <p:to>
                                        <p:strVal val="visible"/>
                                      </p:to>
                                    </p:set>
                                  </p:childTnLst>
                                </p:cTn>
                              </p:par>
                            </p:childTnLst>
                          </p:cTn>
                        </p:par>
                        <p:par>
                          <p:cTn id="157" fill="hold">
                            <p:stCondLst>
                              <p:cond delay="45500"/>
                            </p:stCondLst>
                            <p:childTnLst>
                              <p:par>
                                <p:cTn id="158" presetID="1" presetClass="entr" presetSubtype="0" fill="hold" grpId="0" nodeType="afterEffect">
                                  <p:stCondLst>
                                    <p:cond delay="0"/>
                                  </p:stCondLst>
                                  <p:childTnLst>
                                    <p:set>
                                      <p:cBhvr>
                                        <p:cTn id="159" dur="1" fill="hold">
                                          <p:stCondLst>
                                            <p:cond delay="999"/>
                                          </p:stCondLst>
                                        </p:cTn>
                                        <p:tgtEl>
                                          <p:spTgt spid="51"/>
                                        </p:tgtEl>
                                        <p:attrNameLst>
                                          <p:attrName>style.visibility</p:attrName>
                                        </p:attrNameLst>
                                      </p:cBhvr>
                                      <p:to>
                                        <p:strVal val="visible"/>
                                      </p:to>
                                    </p:set>
                                  </p:childTnLst>
                                </p:cTn>
                              </p:par>
                            </p:childTnLst>
                          </p:cTn>
                        </p:par>
                        <p:par>
                          <p:cTn id="160" fill="hold">
                            <p:stCondLst>
                              <p:cond delay="46500"/>
                            </p:stCondLst>
                            <p:childTnLst>
                              <p:par>
                                <p:cTn id="161" presetID="1" presetClass="entr" presetSubtype="0" fill="hold" grpId="0" nodeType="afterEffect">
                                  <p:stCondLst>
                                    <p:cond delay="0"/>
                                  </p:stCondLst>
                                  <p:childTnLst>
                                    <p:set>
                                      <p:cBhvr>
                                        <p:cTn id="162" dur="1" fill="hold">
                                          <p:stCondLst>
                                            <p:cond delay="999"/>
                                          </p:stCondLst>
                                        </p:cTn>
                                        <p:tgtEl>
                                          <p:spTgt spid="52"/>
                                        </p:tgtEl>
                                        <p:attrNameLst>
                                          <p:attrName>style.visibility</p:attrName>
                                        </p:attrNameLst>
                                      </p:cBhvr>
                                      <p:to>
                                        <p:strVal val="visible"/>
                                      </p:to>
                                    </p:set>
                                  </p:childTnLst>
                                </p:cTn>
                              </p:par>
                            </p:childTnLst>
                          </p:cTn>
                        </p:par>
                        <p:par>
                          <p:cTn id="163" fill="hold">
                            <p:stCondLst>
                              <p:cond delay="47500"/>
                            </p:stCondLst>
                            <p:childTnLst>
                              <p:par>
                                <p:cTn id="164" presetID="1" presetClass="entr" presetSubtype="0" fill="hold" grpId="0" nodeType="afterEffect">
                                  <p:stCondLst>
                                    <p:cond delay="0"/>
                                  </p:stCondLst>
                                  <p:childTnLst>
                                    <p:set>
                                      <p:cBhvr>
                                        <p:cTn id="165" dur="1" fill="hold">
                                          <p:stCondLst>
                                            <p:cond delay="999"/>
                                          </p:stCondLst>
                                        </p:cTn>
                                        <p:tgtEl>
                                          <p:spTgt spid="53"/>
                                        </p:tgtEl>
                                        <p:attrNameLst>
                                          <p:attrName>style.visibility</p:attrName>
                                        </p:attrNameLst>
                                      </p:cBhvr>
                                      <p:to>
                                        <p:strVal val="visible"/>
                                      </p:to>
                                    </p:set>
                                  </p:childTnLst>
                                </p:cTn>
                              </p:par>
                            </p:childTnLst>
                          </p:cTn>
                        </p:par>
                        <p:par>
                          <p:cTn id="166" fill="hold">
                            <p:stCondLst>
                              <p:cond delay="48500"/>
                            </p:stCondLst>
                            <p:childTnLst>
                              <p:par>
                                <p:cTn id="167" presetID="1" presetClass="entr" presetSubtype="0" fill="hold" grpId="0" nodeType="afterEffect">
                                  <p:stCondLst>
                                    <p:cond delay="0"/>
                                  </p:stCondLst>
                                  <p:childTnLst>
                                    <p:set>
                                      <p:cBhvr>
                                        <p:cTn id="168" dur="1" fill="hold">
                                          <p:stCondLst>
                                            <p:cond delay="999"/>
                                          </p:stCondLst>
                                        </p:cTn>
                                        <p:tgtEl>
                                          <p:spTgt spid="54"/>
                                        </p:tgtEl>
                                        <p:attrNameLst>
                                          <p:attrName>style.visibility</p:attrName>
                                        </p:attrNameLst>
                                      </p:cBhvr>
                                      <p:to>
                                        <p:strVal val="visible"/>
                                      </p:to>
                                    </p:set>
                                  </p:childTnLst>
                                </p:cTn>
                              </p:par>
                            </p:childTnLst>
                          </p:cTn>
                        </p:par>
                        <p:par>
                          <p:cTn id="169" fill="hold">
                            <p:stCondLst>
                              <p:cond delay="49500"/>
                            </p:stCondLst>
                            <p:childTnLst>
                              <p:par>
                                <p:cTn id="170" presetID="1" presetClass="entr" presetSubtype="0" fill="hold" grpId="0" nodeType="afterEffect">
                                  <p:stCondLst>
                                    <p:cond delay="0"/>
                                  </p:stCondLst>
                                  <p:childTnLst>
                                    <p:set>
                                      <p:cBhvr>
                                        <p:cTn id="171" dur="1" fill="hold">
                                          <p:stCondLst>
                                            <p:cond delay="999"/>
                                          </p:stCondLst>
                                        </p:cTn>
                                        <p:tgtEl>
                                          <p:spTgt spid="55"/>
                                        </p:tgtEl>
                                        <p:attrNameLst>
                                          <p:attrName>style.visibility</p:attrName>
                                        </p:attrNameLst>
                                      </p:cBhvr>
                                      <p:to>
                                        <p:strVal val="visible"/>
                                      </p:to>
                                    </p:set>
                                  </p:childTnLst>
                                </p:cTn>
                              </p:par>
                            </p:childTnLst>
                          </p:cTn>
                        </p:par>
                        <p:par>
                          <p:cTn id="172" fill="hold">
                            <p:stCondLst>
                              <p:cond delay="50500"/>
                            </p:stCondLst>
                            <p:childTnLst>
                              <p:par>
                                <p:cTn id="173" presetID="1" presetClass="entr" presetSubtype="0" fill="hold" grpId="0" nodeType="afterEffect">
                                  <p:stCondLst>
                                    <p:cond delay="0"/>
                                  </p:stCondLst>
                                  <p:childTnLst>
                                    <p:set>
                                      <p:cBhvr>
                                        <p:cTn id="174" dur="1" fill="hold">
                                          <p:stCondLst>
                                            <p:cond delay="999"/>
                                          </p:stCondLst>
                                        </p:cTn>
                                        <p:tgtEl>
                                          <p:spTgt spid="56"/>
                                        </p:tgtEl>
                                        <p:attrNameLst>
                                          <p:attrName>style.visibility</p:attrName>
                                        </p:attrNameLst>
                                      </p:cBhvr>
                                      <p:to>
                                        <p:strVal val="visible"/>
                                      </p:to>
                                    </p:set>
                                  </p:childTnLst>
                                </p:cTn>
                              </p:par>
                            </p:childTnLst>
                          </p:cTn>
                        </p:par>
                        <p:par>
                          <p:cTn id="175" fill="hold">
                            <p:stCondLst>
                              <p:cond delay="51500"/>
                            </p:stCondLst>
                            <p:childTnLst>
                              <p:par>
                                <p:cTn id="176" presetID="1" presetClass="entr" presetSubtype="0" fill="hold" grpId="0" nodeType="afterEffect">
                                  <p:stCondLst>
                                    <p:cond delay="0"/>
                                  </p:stCondLst>
                                  <p:childTnLst>
                                    <p:set>
                                      <p:cBhvr>
                                        <p:cTn id="177" dur="1" fill="hold">
                                          <p:stCondLst>
                                            <p:cond delay="999"/>
                                          </p:stCondLst>
                                        </p:cTn>
                                        <p:tgtEl>
                                          <p:spTgt spid="57"/>
                                        </p:tgtEl>
                                        <p:attrNameLst>
                                          <p:attrName>style.visibility</p:attrName>
                                        </p:attrNameLst>
                                      </p:cBhvr>
                                      <p:to>
                                        <p:strVal val="visible"/>
                                      </p:to>
                                    </p:set>
                                  </p:childTnLst>
                                </p:cTn>
                              </p:par>
                            </p:childTnLst>
                          </p:cTn>
                        </p:par>
                        <p:par>
                          <p:cTn id="178" fill="hold">
                            <p:stCondLst>
                              <p:cond delay="52500"/>
                            </p:stCondLst>
                            <p:childTnLst>
                              <p:par>
                                <p:cTn id="179" presetID="1" presetClass="entr" presetSubtype="0" fill="hold" grpId="0" nodeType="afterEffect">
                                  <p:stCondLst>
                                    <p:cond delay="0"/>
                                  </p:stCondLst>
                                  <p:childTnLst>
                                    <p:set>
                                      <p:cBhvr>
                                        <p:cTn id="180" dur="1" fill="hold">
                                          <p:stCondLst>
                                            <p:cond delay="999"/>
                                          </p:stCondLst>
                                        </p:cTn>
                                        <p:tgtEl>
                                          <p:spTgt spid="58"/>
                                        </p:tgtEl>
                                        <p:attrNameLst>
                                          <p:attrName>style.visibility</p:attrName>
                                        </p:attrNameLst>
                                      </p:cBhvr>
                                      <p:to>
                                        <p:strVal val="visible"/>
                                      </p:to>
                                    </p:set>
                                  </p:childTnLst>
                                </p:cTn>
                              </p:par>
                            </p:childTnLst>
                          </p:cTn>
                        </p:par>
                        <p:par>
                          <p:cTn id="181" fill="hold">
                            <p:stCondLst>
                              <p:cond delay="53500"/>
                            </p:stCondLst>
                            <p:childTnLst>
                              <p:par>
                                <p:cTn id="182" presetID="1" presetClass="entr" presetSubtype="0" fill="hold" grpId="0" nodeType="afterEffect">
                                  <p:stCondLst>
                                    <p:cond delay="0"/>
                                  </p:stCondLst>
                                  <p:childTnLst>
                                    <p:set>
                                      <p:cBhvr>
                                        <p:cTn id="183" dur="1" fill="hold">
                                          <p:stCondLst>
                                            <p:cond delay="999"/>
                                          </p:stCondLst>
                                        </p:cTn>
                                        <p:tgtEl>
                                          <p:spTgt spid="59"/>
                                        </p:tgtEl>
                                        <p:attrNameLst>
                                          <p:attrName>style.visibility</p:attrName>
                                        </p:attrNameLst>
                                      </p:cBhvr>
                                      <p:to>
                                        <p:strVal val="visible"/>
                                      </p:to>
                                    </p:set>
                                  </p:childTnLst>
                                </p:cTn>
                              </p:par>
                            </p:childTnLst>
                          </p:cTn>
                        </p:par>
                        <p:par>
                          <p:cTn id="184" fill="hold">
                            <p:stCondLst>
                              <p:cond delay="54500"/>
                            </p:stCondLst>
                            <p:childTnLst>
                              <p:par>
                                <p:cTn id="185" presetID="1" presetClass="entr" presetSubtype="0" fill="hold" grpId="0" nodeType="afterEffect">
                                  <p:stCondLst>
                                    <p:cond delay="0"/>
                                  </p:stCondLst>
                                  <p:childTnLst>
                                    <p:set>
                                      <p:cBhvr>
                                        <p:cTn id="186" dur="1" fill="hold">
                                          <p:stCondLst>
                                            <p:cond delay="999"/>
                                          </p:stCondLst>
                                        </p:cTn>
                                        <p:tgtEl>
                                          <p:spTgt spid="60"/>
                                        </p:tgtEl>
                                        <p:attrNameLst>
                                          <p:attrName>style.visibility</p:attrName>
                                        </p:attrNameLst>
                                      </p:cBhvr>
                                      <p:to>
                                        <p:strVal val="visible"/>
                                      </p:to>
                                    </p:set>
                                  </p:childTnLst>
                                </p:cTn>
                              </p:par>
                            </p:childTnLst>
                          </p:cTn>
                        </p:par>
                        <p:par>
                          <p:cTn id="187" fill="hold">
                            <p:stCondLst>
                              <p:cond delay="55500"/>
                            </p:stCondLst>
                            <p:childTnLst>
                              <p:par>
                                <p:cTn id="188" presetID="1" presetClass="entr" presetSubtype="0" fill="hold" grpId="0" nodeType="afterEffect">
                                  <p:stCondLst>
                                    <p:cond delay="0"/>
                                  </p:stCondLst>
                                  <p:childTnLst>
                                    <p:set>
                                      <p:cBhvr>
                                        <p:cTn id="189" dur="1" fill="hold">
                                          <p:stCondLst>
                                            <p:cond delay="999"/>
                                          </p:stCondLst>
                                        </p:cTn>
                                        <p:tgtEl>
                                          <p:spTgt spid="61"/>
                                        </p:tgtEl>
                                        <p:attrNameLst>
                                          <p:attrName>style.visibility</p:attrName>
                                        </p:attrNameLst>
                                      </p:cBhvr>
                                      <p:to>
                                        <p:strVal val="visible"/>
                                      </p:to>
                                    </p:set>
                                  </p:childTnLst>
                                </p:cTn>
                              </p:par>
                            </p:childTnLst>
                          </p:cTn>
                        </p:par>
                        <p:par>
                          <p:cTn id="190" fill="hold">
                            <p:stCondLst>
                              <p:cond delay="56500"/>
                            </p:stCondLst>
                            <p:childTnLst>
                              <p:par>
                                <p:cTn id="191" presetID="1" presetClass="entr" presetSubtype="0" fill="hold" grpId="0" nodeType="afterEffect">
                                  <p:stCondLst>
                                    <p:cond delay="0"/>
                                  </p:stCondLst>
                                  <p:childTnLst>
                                    <p:set>
                                      <p:cBhvr>
                                        <p:cTn id="192" dur="1" fill="hold">
                                          <p:stCondLst>
                                            <p:cond delay="999"/>
                                          </p:stCondLst>
                                        </p:cTn>
                                        <p:tgtEl>
                                          <p:spTgt spid="62"/>
                                        </p:tgtEl>
                                        <p:attrNameLst>
                                          <p:attrName>style.visibility</p:attrName>
                                        </p:attrNameLst>
                                      </p:cBhvr>
                                      <p:to>
                                        <p:strVal val="visible"/>
                                      </p:to>
                                    </p:set>
                                  </p:childTnLst>
                                </p:cTn>
                              </p:par>
                            </p:childTnLst>
                          </p:cTn>
                        </p:par>
                        <p:par>
                          <p:cTn id="193" fill="hold">
                            <p:stCondLst>
                              <p:cond delay="57500"/>
                            </p:stCondLst>
                            <p:childTnLst>
                              <p:par>
                                <p:cTn id="194" presetID="1" presetClass="entr" presetSubtype="0" fill="hold" grpId="0" nodeType="afterEffect">
                                  <p:stCondLst>
                                    <p:cond delay="0"/>
                                  </p:stCondLst>
                                  <p:childTnLst>
                                    <p:set>
                                      <p:cBhvr>
                                        <p:cTn id="195" dur="1" fill="hold">
                                          <p:stCondLst>
                                            <p:cond delay="999"/>
                                          </p:stCondLst>
                                        </p:cTn>
                                        <p:tgtEl>
                                          <p:spTgt spid="63"/>
                                        </p:tgtEl>
                                        <p:attrNameLst>
                                          <p:attrName>style.visibility</p:attrName>
                                        </p:attrNameLst>
                                      </p:cBhvr>
                                      <p:to>
                                        <p:strVal val="visible"/>
                                      </p:to>
                                    </p:set>
                                  </p:childTnLst>
                                </p:cTn>
                              </p:par>
                            </p:childTnLst>
                          </p:cTn>
                        </p:par>
                        <p:par>
                          <p:cTn id="196" fill="hold">
                            <p:stCondLst>
                              <p:cond delay="58500"/>
                            </p:stCondLst>
                            <p:childTnLst>
                              <p:par>
                                <p:cTn id="197" presetID="1" presetClass="entr" presetSubtype="0" fill="hold" grpId="0" nodeType="afterEffect">
                                  <p:stCondLst>
                                    <p:cond delay="0"/>
                                  </p:stCondLst>
                                  <p:childTnLst>
                                    <p:set>
                                      <p:cBhvr>
                                        <p:cTn id="198" dur="1" fill="hold">
                                          <p:stCondLst>
                                            <p:cond delay="999"/>
                                          </p:stCondLst>
                                        </p:cTn>
                                        <p:tgtEl>
                                          <p:spTgt spid="64"/>
                                        </p:tgtEl>
                                        <p:attrNameLst>
                                          <p:attrName>style.visibility</p:attrName>
                                        </p:attrNameLst>
                                      </p:cBhvr>
                                      <p:to>
                                        <p:strVal val="visible"/>
                                      </p:to>
                                    </p:set>
                                  </p:childTnLst>
                                </p:cTn>
                              </p:par>
                            </p:childTnLst>
                          </p:cTn>
                        </p:par>
                        <p:par>
                          <p:cTn id="199" fill="hold">
                            <p:stCondLst>
                              <p:cond delay="59500"/>
                            </p:stCondLst>
                            <p:childTnLst>
                              <p:par>
                                <p:cTn id="200" presetID="1" presetClass="entr" presetSubtype="0" fill="hold" grpId="0" nodeType="afterEffect">
                                  <p:stCondLst>
                                    <p:cond delay="0"/>
                                  </p:stCondLst>
                                  <p:childTnLst>
                                    <p:set>
                                      <p:cBhvr>
                                        <p:cTn id="201" dur="1" fill="hold">
                                          <p:stCondLst>
                                            <p:cond delay="999"/>
                                          </p:stCondLst>
                                        </p:cTn>
                                        <p:tgtEl>
                                          <p:spTgt spid="65"/>
                                        </p:tgtEl>
                                        <p:attrNameLst>
                                          <p:attrName>style.visibility</p:attrName>
                                        </p:attrNameLst>
                                      </p:cBhvr>
                                      <p:to>
                                        <p:strVal val="visible"/>
                                      </p:to>
                                    </p:set>
                                  </p:childTnLst>
                                </p:cTn>
                              </p:par>
                            </p:childTnLst>
                          </p:cTn>
                        </p:par>
                        <p:par>
                          <p:cTn id="202" fill="hold">
                            <p:stCondLst>
                              <p:cond delay="60500"/>
                            </p:stCondLst>
                            <p:childTnLst>
                              <p:par>
                                <p:cTn id="203" presetID="1" presetClass="entr" presetSubtype="0" fill="hold" grpId="0" nodeType="afterEffect">
                                  <p:stCondLst>
                                    <p:cond delay="0"/>
                                  </p:stCondLst>
                                  <p:childTnLst>
                                    <p:set>
                                      <p:cBhvr>
                                        <p:cTn id="204" dur="1" fill="hold">
                                          <p:stCondLst>
                                            <p:cond delay="999"/>
                                          </p:stCondLst>
                                        </p:cTn>
                                        <p:tgtEl>
                                          <p:spTgt spid="66"/>
                                        </p:tgtEl>
                                        <p:attrNameLst>
                                          <p:attrName>style.visibility</p:attrName>
                                        </p:attrNameLst>
                                      </p:cBhvr>
                                      <p:to>
                                        <p:strVal val="visible"/>
                                      </p:to>
                                    </p:set>
                                  </p:childTnLst>
                                </p:cTn>
                              </p:par>
                            </p:childTnLst>
                          </p:cTn>
                        </p:par>
                        <p:par>
                          <p:cTn id="205" fill="hold">
                            <p:stCondLst>
                              <p:cond delay="61500"/>
                            </p:stCondLst>
                            <p:childTnLst>
                              <p:par>
                                <p:cTn id="206" presetID="1" presetClass="entr" presetSubtype="0" fill="hold" grpId="0" nodeType="afterEffect">
                                  <p:stCondLst>
                                    <p:cond delay="0"/>
                                  </p:stCondLst>
                                  <p:childTnLst>
                                    <p:set>
                                      <p:cBhvr>
                                        <p:cTn id="207" dur="1" fill="hold">
                                          <p:stCondLst>
                                            <p:cond delay="999"/>
                                          </p:stCondLst>
                                        </p:cTn>
                                        <p:tgtEl>
                                          <p:spTgt spid="67"/>
                                        </p:tgtEl>
                                        <p:attrNameLst>
                                          <p:attrName>style.visibility</p:attrName>
                                        </p:attrNameLst>
                                      </p:cBhvr>
                                      <p:to>
                                        <p:strVal val="visible"/>
                                      </p:to>
                                    </p:set>
                                  </p:childTnLst>
                                </p:cTn>
                              </p:par>
                            </p:childTnLst>
                          </p:cTn>
                        </p:par>
                        <p:par>
                          <p:cTn id="208" fill="hold">
                            <p:stCondLst>
                              <p:cond delay="62500"/>
                            </p:stCondLst>
                            <p:childTnLst>
                              <p:par>
                                <p:cTn id="209" presetID="1" presetClass="entr" presetSubtype="0" fill="hold" grpId="0" nodeType="afterEffect">
                                  <p:stCondLst>
                                    <p:cond delay="0"/>
                                  </p:stCondLst>
                                  <p:childTnLst>
                                    <p:set>
                                      <p:cBhvr>
                                        <p:cTn id="210" dur="1" fill="hold">
                                          <p:stCondLst>
                                            <p:cond delay="999"/>
                                          </p:stCondLst>
                                        </p:cTn>
                                        <p:tgtEl>
                                          <p:spTgt spid="68"/>
                                        </p:tgtEl>
                                        <p:attrNameLst>
                                          <p:attrName>style.visibility</p:attrName>
                                        </p:attrNameLst>
                                      </p:cBhvr>
                                      <p:to>
                                        <p:strVal val="visible"/>
                                      </p:to>
                                    </p:set>
                                  </p:childTnLst>
                                </p:cTn>
                              </p:par>
                            </p:childTnLst>
                          </p:cTn>
                        </p:par>
                        <p:par>
                          <p:cTn id="211" fill="hold">
                            <p:stCondLst>
                              <p:cond delay="63500"/>
                            </p:stCondLst>
                            <p:childTnLst>
                              <p:par>
                                <p:cTn id="212" presetID="1" presetClass="entr" presetSubtype="0" fill="hold" grpId="0" nodeType="afterEffect">
                                  <p:stCondLst>
                                    <p:cond delay="0"/>
                                  </p:stCondLst>
                                  <p:childTnLst>
                                    <p:set>
                                      <p:cBhvr>
                                        <p:cTn id="213" dur="1" fill="hold">
                                          <p:stCondLst>
                                            <p:cond delay="999"/>
                                          </p:stCondLst>
                                        </p:cTn>
                                        <p:tgtEl>
                                          <p:spTgt spid="69"/>
                                        </p:tgtEl>
                                        <p:attrNameLst>
                                          <p:attrName>style.visibility</p:attrName>
                                        </p:attrNameLst>
                                      </p:cBhvr>
                                      <p:to>
                                        <p:strVal val="visible"/>
                                      </p:to>
                                    </p:set>
                                  </p:childTnLst>
                                </p:cTn>
                              </p:par>
                            </p:childTnLst>
                          </p:cTn>
                        </p:par>
                        <p:par>
                          <p:cTn id="214" fill="hold">
                            <p:stCondLst>
                              <p:cond delay="64500"/>
                            </p:stCondLst>
                            <p:childTnLst>
                              <p:par>
                                <p:cTn id="215" presetID="1" presetClass="entr" presetSubtype="0" fill="hold" grpId="0" nodeType="afterEffect">
                                  <p:stCondLst>
                                    <p:cond delay="0"/>
                                  </p:stCondLst>
                                  <p:childTnLst>
                                    <p:set>
                                      <p:cBhvr>
                                        <p:cTn id="216" dur="1" fill="hold">
                                          <p:stCondLst>
                                            <p:cond delay="999"/>
                                          </p:stCondLst>
                                        </p:cTn>
                                        <p:tgtEl>
                                          <p:spTgt spid="70"/>
                                        </p:tgtEl>
                                        <p:attrNameLst>
                                          <p:attrName>style.visibility</p:attrName>
                                        </p:attrNameLst>
                                      </p:cBhvr>
                                      <p:to>
                                        <p:strVal val="visible"/>
                                      </p:to>
                                    </p:set>
                                  </p:childTnLst>
                                </p:cTn>
                              </p:par>
                            </p:childTnLst>
                          </p:cTn>
                        </p:par>
                        <p:par>
                          <p:cTn id="217" fill="hold">
                            <p:stCondLst>
                              <p:cond delay="65500"/>
                            </p:stCondLst>
                            <p:childTnLst>
                              <p:par>
                                <p:cTn id="218" presetID="1" presetClass="entr" presetSubtype="0" fill="hold" grpId="0" nodeType="afterEffect">
                                  <p:stCondLst>
                                    <p:cond delay="0"/>
                                  </p:stCondLst>
                                  <p:childTnLst>
                                    <p:set>
                                      <p:cBhvr>
                                        <p:cTn id="219" dur="1" fill="hold">
                                          <p:stCondLst>
                                            <p:cond delay="999"/>
                                          </p:stCondLst>
                                        </p:cTn>
                                        <p:tgtEl>
                                          <p:spTgt spid="71"/>
                                        </p:tgtEl>
                                        <p:attrNameLst>
                                          <p:attrName>style.visibility</p:attrName>
                                        </p:attrNameLst>
                                      </p:cBhvr>
                                      <p:to>
                                        <p:strVal val="visible"/>
                                      </p:to>
                                    </p:set>
                                  </p:childTnLst>
                                </p:cTn>
                              </p:par>
                            </p:childTnLst>
                          </p:cTn>
                        </p:par>
                        <p:par>
                          <p:cTn id="220" fill="hold">
                            <p:stCondLst>
                              <p:cond delay="66500"/>
                            </p:stCondLst>
                            <p:childTnLst>
                              <p:par>
                                <p:cTn id="221" presetID="1" presetClass="entr" presetSubtype="0" fill="hold" grpId="0" nodeType="afterEffect">
                                  <p:stCondLst>
                                    <p:cond delay="0"/>
                                  </p:stCondLst>
                                  <p:childTnLst>
                                    <p:set>
                                      <p:cBhvr>
                                        <p:cTn id="222" dur="1" fill="hold">
                                          <p:stCondLst>
                                            <p:cond delay="999"/>
                                          </p:stCondLst>
                                        </p:cTn>
                                        <p:tgtEl>
                                          <p:spTgt spid="72"/>
                                        </p:tgtEl>
                                        <p:attrNameLst>
                                          <p:attrName>style.visibility</p:attrName>
                                        </p:attrNameLst>
                                      </p:cBhvr>
                                      <p:to>
                                        <p:strVal val="visible"/>
                                      </p:to>
                                    </p:set>
                                  </p:childTnLst>
                                </p:cTn>
                              </p:par>
                            </p:childTnLst>
                          </p:cTn>
                        </p:par>
                        <p:par>
                          <p:cTn id="223" fill="hold">
                            <p:stCondLst>
                              <p:cond delay="67500"/>
                            </p:stCondLst>
                            <p:childTnLst>
                              <p:par>
                                <p:cTn id="224" presetID="1" presetClass="entr" presetSubtype="0" fill="hold" grpId="0" nodeType="afterEffect">
                                  <p:stCondLst>
                                    <p:cond delay="0"/>
                                  </p:stCondLst>
                                  <p:childTnLst>
                                    <p:set>
                                      <p:cBhvr>
                                        <p:cTn id="225" dur="1" fill="hold">
                                          <p:stCondLst>
                                            <p:cond delay="999"/>
                                          </p:stCondLst>
                                        </p:cTn>
                                        <p:tgtEl>
                                          <p:spTgt spid="73"/>
                                        </p:tgtEl>
                                        <p:attrNameLst>
                                          <p:attrName>style.visibility</p:attrName>
                                        </p:attrNameLst>
                                      </p:cBhvr>
                                      <p:to>
                                        <p:strVal val="visible"/>
                                      </p:to>
                                    </p:set>
                                  </p:childTnLst>
                                </p:cTn>
                              </p:par>
                            </p:childTnLst>
                          </p:cTn>
                        </p:par>
                        <p:par>
                          <p:cTn id="226" fill="hold">
                            <p:stCondLst>
                              <p:cond delay="68500"/>
                            </p:stCondLst>
                            <p:childTnLst>
                              <p:par>
                                <p:cTn id="227" presetID="1" presetClass="entr" presetSubtype="0" fill="hold" grpId="0" nodeType="afterEffect">
                                  <p:stCondLst>
                                    <p:cond delay="0"/>
                                  </p:stCondLst>
                                  <p:childTnLst>
                                    <p:set>
                                      <p:cBhvr>
                                        <p:cTn id="228" dur="1" fill="hold">
                                          <p:stCondLst>
                                            <p:cond delay="999"/>
                                          </p:stCondLst>
                                        </p:cTn>
                                        <p:tgtEl>
                                          <p:spTgt spid="74"/>
                                        </p:tgtEl>
                                        <p:attrNameLst>
                                          <p:attrName>style.visibility</p:attrName>
                                        </p:attrNameLst>
                                      </p:cBhvr>
                                      <p:to>
                                        <p:strVal val="visible"/>
                                      </p:to>
                                    </p:set>
                                  </p:childTnLst>
                                </p:cTn>
                              </p:par>
                            </p:childTnLst>
                          </p:cTn>
                        </p:par>
                        <p:par>
                          <p:cTn id="229" fill="hold">
                            <p:stCondLst>
                              <p:cond delay="69500"/>
                            </p:stCondLst>
                            <p:childTnLst>
                              <p:par>
                                <p:cTn id="230" presetID="1" presetClass="entr" presetSubtype="0" fill="hold" grpId="0" nodeType="afterEffect">
                                  <p:stCondLst>
                                    <p:cond delay="0"/>
                                  </p:stCondLst>
                                  <p:childTnLst>
                                    <p:set>
                                      <p:cBhvr>
                                        <p:cTn id="231" dur="1" fill="hold">
                                          <p:stCondLst>
                                            <p:cond delay="999"/>
                                          </p:stCondLst>
                                        </p:cTn>
                                        <p:tgtEl>
                                          <p:spTgt spid="75"/>
                                        </p:tgtEl>
                                        <p:attrNameLst>
                                          <p:attrName>style.visibility</p:attrName>
                                        </p:attrNameLst>
                                      </p:cBhvr>
                                      <p:to>
                                        <p:strVal val="visible"/>
                                      </p:to>
                                    </p:set>
                                  </p:childTnLst>
                                </p:cTn>
                              </p:par>
                            </p:childTnLst>
                          </p:cTn>
                        </p:par>
                        <p:par>
                          <p:cTn id="232" fill="hold">
                            <p:stCondLst>
                              <p:cond delay="70500"/>
                            </p:stCondLst>
                            <p:childTnLst>
                              <p:par>
                                <p:cTn id="233" presetID="1" presetClass="entr" presetSubtype="0" fill="hold" grpId="0" nodeType="afterEffect">
                                  <p:stCondLst>
                                    <p:cond delay="0"/>
                                  </p:stCondLst>
                                  <p:childTnLst>
                                    <p:set>
                                      <p:cBhvr>
                                        <p:cTn id="234" dur="1" fill="hold">
                                          <p:stCondLst>
                                            <p:cond delay="999"/>
                                          </p:stCondLst>
                                        </p:cTn>
                                        <p:tgtEl>
                                          <p:spTgt spid="76"/>
                                        </p:tgtEl>
                                        <p:attrNameLst>
                                          <p:attrName>style.visibility</p:attrName>
                                        </p:attrNameLst>
                                      </p:cBhvr>
                                      <p:to>
                                        <p:strVal val="visible"/>
                                      </p:to>
                                    </p:set>
                                  </p:childTnLst>
                                </p:cTn>
                              </p:par>
                            </p:childTnLst>
                          </p:cTn>
                        </p:par>
                        <p:par>
                          <p:cTn id="235" fill="hold">
                            <p:stCondLst>
                              <p:cond delay="71500"/>
                            </p:stCondLst>
                            <p:childTnLst>
                              <p:par>
                                <p:cTn id="236" presetID="1" presetClass="entr" presetSubtype="0" fill="hold" grpId="0" nodeType="afterEffect">
                                  <p:stCondLst>
                                    <p:cond delay="0"/>
                                  </p:stCondLst>
                                  <p:childTnLst>
                                    <p:set>
                                      <p:cBhvr>
                                        <p:cTn id="237" dur="1" fill="hold">
                                          <p:stCondLst>
                                            <p:cond delay="999"/>
                                          </p:stCondLst>
                                        </p:cTn>
                                        <p:tgtEl>
                                          <p:spTgt spid="77"/>
                                        </p:tgtEl>
                                        <p:attrNameLst>
                                          <p:attrName>style.visibility</p:attrName>
                                        </p:attrNameLst>
                                      </p:cBhvr>
                                      <p:to>
                                        <p:strVal val="visible"/>
                                      </p:to>
                                    </p:set>
                                  </p:childTnLst>
                                </p:cTn>
                              </p:par>
                            </p:childTnLst>
                          </p:cTn>
                        </p:par>
                        <p:par>
                          <p:cTn id="238" fill="hold">
                            <p:stCondLst>
                              <p:cond delay="72500"/>
                            </p:stCondLst>
                            <p:childTnLst>
                              <p:par>
                                <p:cTn id="239" presetID="1" presetClass="entr" presetSubtype="0" fill="hold" grpId="0" nodeType="afterEffect">
                                  <p:stCondLst>
                                    <p:cond delay="0"/>
                                  </p:stCondLst>
                                  <p:childTnLst>
                                    <p:set>
                                      <p:cBhvr>
                                        <p:cTn id="240" dur="1" fill="hold">
                                          <p:stCondLst>
                                            <p:cond delay="999"/>
                                          </p:stCondLst>
                                        </p:cTn>
                                        <p:tgtEl>
                                          <p:spTgt spid="78"/>
                                        </p:tgtEl>
                                        <p:attrNameLst>
                                          <p:attrName>style.visibility</p:attrName>
                                        </p:attrNameLst>
                                      </p:cBhvr>
                                      <p:to>
                                        <p:strVal val="visible"/>
                                      </p:to>
                                    </p:set>
                                  </p:childTnLst>
                                </p:cTn>
                              </p:par>
                            </p:childTnLst>
                          </p:cTn>
                        </p:par>
                        <p:par>
                          <p:cTn id="241" fill="hold">
                            <p:stCondLst>
                              <p:cond delay="73500"/>
                            </p:stCondLst>
                            <p:childTnLst>
                              <p:par>
                                <p:cTn id="242" presetID="1" presetClass="entr" presetSubtype="0" fill="hold" grpId="0" nodeType="afterEffect">
                                  <p:stCondLst>
                                    <p:cond delay="0"/>
                                  </p:stCondLst>
                                  <p:childTnLst>
                                    <p:set>
                                      <p:cBhvr>
                                        <p:cTn id="243" dur="1" fill="hold">
                                          <p:stCondLst>
                                            <p:cond delay="999"/>
                                          </p:stCondLst>
                                        </p:cTn>
                                        <p:tgtEl>
                                          <p:spTgt spid="79"/>
                                        </p:tgtEl>
                                        <p:attrNameLst>
                                          <p:attrName>style.visibility</p:attrName>
                                        </p:attrNameLst>
                                      </p:cBhvr>
                                      <p:to>
                                        <p:strVal val="visible"/>
                                      </p:to>
                                    </p:set>
                                  </p:childTnLst>
                                </p:cTn>
                              </p:par>
                            </p:childTnLst>
                          </p:cTn>
                        </p:par>
                        <p:par>
                          <p:cTn id="244" fill="hold">
                            <p:stCondLst>
                              <p:cond delay="74500"/>
                            </p:stCondLst>
                            <p:childTnLst>
                              <p:par>
                                <p:cTn id="245" presetID="1" presetClass="entr" presetSubtype="0" fill="hold" grpId="0" nodeType="afterEffect">
                                  <p:stCondLst>
                                    <p:cond delay="0"/>
                                  </p:stCondLst>
                                  <p:childTnLst>
                                    <p:set>
                                      <p:cBhvr>
                                        <p:cTn id="246" dur="1" fill="hold">
                                          <p:stCondLst>
                                            <p:cond delay="999"/>
                                          </p:stCondLst>
                                        </p:cTn>
                                        <p:tgtEl>
                                          <p:spTgt spid="80"/>
                                        </p:tgtEl>
                                        <p:attrNameLst>
                                          <p:attrName>style.visibility</p:attrName>
                                        </p:attrNameLst>
                                      </p:cBhvr>
                                      <p:to>
                                        <p:strVal val="visible"/>
                                      </p:to>
                                    </p:set>
                                  </p:childTnLst>
                                </p:cTn>
                              </p:par>
                            </p:childTnLst>
                          </p:cTn>
                        </p:par>
                        <p:par>
                          <p:cTn id="247" fill="hold">
                            <p:stCondLst>
                              <p:cond delay="75500"/>
                            </p:stCondLst>
                            <p:childTnLst>
                              <p:par>
                                <p:cTn id="248" presetID="1" presetClass="entr" presetSubtype="0" fill="hold" grpId="0" nodeType="afterEffect">
                                  <p:stCondLst>
                                    <p:cond delay="0"/>
                                  </p:stCondLst>
                                  <p:childTnLst>
                                    <p:set>
                                      <p:cBhvr>
                                        <p:cTn id="249" dur="1" fill="hold">
                                          <p:stCondLst>
                                            <p:cond delay="999"/>
                                          </p:stCondLst>
                                        </p:cTn>
                                        <p:tgtEl>
                                          <p:spTgt spid="81"/>
                                        </p:tgtEl>
                                        <p:attrNameLst>
                                          <p:attrName>style.visibility</p:attrName>
                                        </p:attrNameLst>
                                      </p:cBhvr>
                                      <p:to>
                                        <p:strVal val="visible"/>
                                      </p:to>
                                    </p:set>
                                  </p:childTnLst>
                                </p:cTn>
                              </p:par>
                            </p:childTnLst>
                          </p:cTn>
                        </p:par>
                        <p:par>
                          <p:cTn id="250" fill="hold">
                            <p:stCondLst>
                              <p:cond delay="76500"/>
                            </p:stCondLst>
                            <p:childTnLst>
                              <p:par>
                                <p:cTn id="251" presetID="1" presetClass="entr" presetSubtype="0" fill="hold" grpId="0" nodeType="afterEffect">
                                  <p:stCondLst>
                                    <p:cond delay="0"/>
                                  </p:stCondLst>
                                  <p:childTnLst>
                                    <p:set>
                                      <p:cBhvr>
                                        <p:cTn id="252" dur="1" fill="hold">
                                          <p:stCondLst>
                                            <p:cond delay="999"/>
                                          </p:stCondLst>
                                        </p:cTn>
                                        <p:tgtEl>
                                          <p:spTgt spid="82"/>
                                        </p:tgtEl>
                                        <p:attrNameLst>
                                          <p:attrName>style.visibility</p:attrName>
                                        </p:attrNameLst>
                                      </p:cBhvr>
                                      <p:to>
                                        <p:strVal val="visible"/>
                                      </p:to>
                                    </p:set>
                                  </p:childTnLst>
                                </p:cTn>
                              </p:par>
                            </p:childTnLst>
                          </p:cTn>
                        </p:par>
                        <p:par>
                          <p:cTn id="253" fill="hold">
                            <p:stCondLst>
                              <p:cond delay="77500"/>
                            </p:stCondLst>
                            <p:childTnLst>
                              <p:par>
                                <p:cTn id="254" presetID="1" presetClass="entr" presetSubtype="0" fill="hold" grpId="0" nodeType="afterEffect">
                                  <p:stCondLst>
                                    <p:cond delay="0"/>
                                  </p:stCondLst>
                                  <p:childTnLst>
                                    <p:set>
                                      <p:cBhvr>
                                        <p:cTn id="255" dur="1" fill="hold">
                                          <p:stCondLst>
                                            <p:cond delay="999"/>
                                          </p:stCondLst>
                                        </p:cTn>
                                        <p:tgtEl>
                                          <p:spTgt spid="83"/>
                                        </p:tgtEl>
                                        <p:attrNameLst>
                                          <p:attrName>style.visibility</p:attrName>
                                        </p:attrNameLst>
                                      </p:cBhvr>
                                      <p:to>
                                        <p:strVal val="visible"/>
                                      </p:to>
                                    </p:set>
                                  </p:childTnLst>
                                </p:cTn>
                              </p:par>
                            </p:childTnLst>
                          </p:cTn>
                        </p:par>
                        <p:par>
                          <p:cTn id="256" fill="hold">
                            <p:stCondLst>
                              <p:cond delay="78500"/>
                            </p:stCondLst>
                            <p:childTnLst>
                              <p:par>
                                <p:cTn id="257" presetID="1" presetClass="entr" presetSubtype="0" fill="hold" grpId="0" nodeType="afterEffect">
                                  <p:stCondLst>
                                    <p:cond delay="0"/>
                                  </p:stCondLst>
                                  <p:childTnLst>
                                    <p:set>
                                      <p:cBhvr>
                                        <p:cTn id="258" dur="1" fill="hold">
                                          <p:stCondLst>
                                            <p:cond delay="999"/>
                                          </p:stCondLst>
                                        </p:cTn>
                                        <p:tgtEl>
                                          <p:spTgt spid="84"/>
                                        </p:tgtEl>
                                        <p:attrNameLst>
                                          <p:attrName>style.visibility</p:attrName>
                                        </p:attrNameLst>
                                      </p:cBhvr>
                                      <p:to>
                                        <p:strVal val="visible"/>
                                      </p:to>
                                    </p:set>
                                  </p:childTnLst>
                                </p:cTn>
                              </p:par>
                            </p:childTnLst>
                          </p:cTn>
                        </p:par>
                        <p:par>
                          <p:cTn id="259" fill="hold">
                            <p:stCondLst>
                              <p:cond delay="79500"/>
                            </p:stCondLst>
                            <p:childTnLst>
                              <p:par>
                                <p:cTn id="260" presetID="1" presetClass="entr" presetSubtype="0" fill="hold" grpId="0" nodeType="afterEffect">
                                  <p:stCondLst>
                                    <p:cond delay="0"/>
                                  </p:stCondLst>
                                  <p:childTnLst>
                                    <p:set>
                                      <p:cBhvr>
                                        <p:cTn id="261" dur="1" fill="hold">
                                          <p:stCondLst>
                                            <p:cond delay="999"/>
                                          </p:stCondLst>
                                        </p:cTn>
                                        <p:tgtEl>
                                          <p:spTgt spid="85"/>
                                        </p:tgtEl>
                                        <p:attrNameLst>
                                          <p:attrName>style.visibility</p:attrName>
                                        </p:attrNameLst>
                                      </p:cBhvr>
                                      <p:to>
                                        <p:strVal val="visible"/>
                                      </p:to>
                                    </p:set>
                                  </p:childTnLst>
                                </p:cTn>
                              </p:par>
                            </p:childTnLst>
                          </p:cTn>
                        </p:par>
                        <p:par>
                          <p:cTn id="262" fill="hold">
                            <p:stCondLst>
                              <p:cond delay="80500"/>
                            </p:stCondLst>
                            <p:childTnLst>
                              <p:par>
                                <p:cTn id="263" presetID="1" presetClass="entr" presetSubtype="0" fill="hold" grpId="0" nodeType="afterEffect">
                                  <p:stCondLst>
                                    <p:cond delay="0"/>
                                  </p:stCondLst>
                                  <p:childTnLst>
                                    <p:set>
                                      <p:cBhvr>
                                        <p:cTn id="264" dur="1" fill="hold">
                                          <p:stCondLst>
                                            <p:cond delay="999"/>
                                          </p:stCondLst>
                                        </p:cTn>
                                        <p:tgtEl>
                                          <p:spTgt spid="86"/>
                                        </p:tgtEl>
                                        <p:attrNameLst>
                                          <p:attrName>style.visibility</p:attrName>
                                        </p:attrNameLst>
                                      </p:cBhvr>
                                      <p:to>
                                        <p:strVal val="visible"/>
                                      </p:to>
                                    </p:set>
                                  </p:childTnLst>
                                </p:cTn>
                              </p:par>
                            </p:childTnLst>
                          </p:cTn>
                        </p:par>
                        <p:par>
                          <p:cTn id="265" fill="hold">
                            <p:stCondLst>
                              <p:cond delay="81500"/>
                            </p:stCondLst>
                            <p:childTnLst>
                              <p:par>
                                <p:cTn id="266" presetID="1" presetClass="entr" presetSubtype="0" fill="hold" grpId="0" nodeType="afterEffect">
                                  <p:stCondLst>
                                    <p:cond delay="0"/>
                                  </p:stCondLst>
                                  <p:childTnLst>
                                    <p:set>
                                      <p:cBhvr>
                                        <p:cTn id="267" dur="1" fill="hold">
                                          <p:stCondLst>
                                            <p:cond delay="999"/>
                                          </p:stCondLst>
                                        </p:cTn>
                                        <p:tgtEl>
                                          <p:spTgt spid="87"/>
                                        </p:tgtEl>
                                        <p:attrNameLst>
                                          <p:attrName>style.visibility</p:attrName>
                                        </p:attrNameLst>
                                      </p:cBhvr>
                                      <p:to>
                                        <p:strVal val="visible"/>
                                      </p:to>
                                    </p:set>
                                  </p:childTnLst>
                                </p:cTn>
                              </p:par>
                            </p:childTnLst>
                          </p:cTn>
                        </p:par>
                        <p:par>
                          <p:cTn id="268" fill="hold">
                            <p:stCondLst>
                              <p:cond delay="82500"/>
                            </p:stCondLst>
                            <p:childTnLst>
                              <p:par>
                                <p:cTn id="269" presetID="1" presetClass="entr" presetSubtype="0" fill="hold" grpId="0" nodeType="afterEffect">
                                  <p:stCondLst>
                                    <p:cond delay="0"/>
                                  </p:stCondLst>
                                  <p:childTnLst>
                                    <p:set>
                                      <p:cBhvr>
                                        <p:cTn id="270" dur="1" fill="hold">
                                          <p:stCondLst>
                                            <p:cond delay="999"/>
                                          </p:stCondLst>
                                        </p:cTn>
                                        <p:tgtEl>
                                          <p:spTgt spid="88"/>
                                        </p:tgtEl>
                                        <p:attrNameLst>
                                          <p:attrName>style.visibility</p:attrName>
                                        </p:attrNameLst>
                                      </p:cBhvr>
                                      <p:to>
                                        <p:strVal val="visible"/>
                                      </p:to>
                                    </p:set>
                                  </p:childTnLst>
                                </p:cTn>
                              </p:par>
                            </p:childTnLst>
                          </p:cTn>
                        </p:par>
                        <p:par>
                          <p:cTn id="271" fill="hold">
                            <p:stCondLst>
                              <p:cond delay="83500"/>
                            </p:stCondLst>
                            <p:childTnLst>
                              <p:par>
                                <p:cTn id="272" presetID="1" presetClass="entr" presetSubtype="0" fill="hold" grpId="0" nodeType="afterEffect">
                                  <p:stCondLst>
                                    <p:cond delay="0"/>
                                  </p:stCondLst>
                                  <p:childTnLst>
                                    <p:set>
                                      <p:cBhvr>
                                        <p:cTn id="273" dur="1" fill="hold">
                                          <p:stCondLst>
                                            <p:cond delay="999"/>
                                          </p:stCondLst>
                                        </p:cTn>
                                        <p:tgtEl>
                                          <p:spTgt spid="89"/>
                                        </p:tgtEl>
                                        <p:attrNameLst>
                                          <p:attrName>style.visibility</p:attrName>
                                        </p:attrNameLst>
                                      </p:cBhvr>
                                      <p:to>
                                        <p:strVal val="visible"/>
                                      </p:to>
                                    </p:set>
                                  </p:childTnLst>
                                </p:cTn>
                              </p:par>
                            </p:childTnLst>
                          </p:cTn>
                        </p:par>
                        <p:par>
                          <p:cTn id="274" fill="hold">
                            <p:stCondLst>
                              <p:cond delay="84500"/>
                            </p:stCondLst>
                            <p:childTnLst>
                              <p:par>
                                <p:cTn id="275" presetID="1" presetClass="entr" presetSubtype="0" fill="hold" grpId="0" nodeType="afterEffect">
                                  <p:stCondLst>
                                    <p:cond delay="0"/>
                                  </p:stCondLst>
                                  <p:childTnLst>
                                    <p:set>
                                      <p:cBhvr>
                                        <p:cTn id="276" dur="1" fill="hold">
                                          <p:stCondLst>
                                            <p:cond delay="999"/>
                                          </p:stCondLst>
                                        </p:cTn>
                                        <p:tgtEl>
                                          <p:spTgt spid="90"/>
                                        </p:tgtEl>
                                        <p:attrNameLst>
                                          <p:attrName>style.visibility</p:attrName>
                                        </p:attrNameLst>
                                      </p:cBhvr>
                                      <p:to>
                                        <p:strVal val="visible"/>
                                      </p:to>
                                    </p:set>
                                  </p:childTnLst>
                                </p:cTn>
                              </p:par>
                            </p:childTnLst>
                          </p:cTn>
                        </p:par>
                        <p:par>
                          <p:cTn id="277" fill="hold">
                            <p:stCondLst>
                              <p:cond delay="85500"/>
                            </p:stCondLst>
                            <p:childTnLst>
                              <p:par>
                                <p:cTn id="278" presetID="1" presetClass="entr" presetSubtype="0" fill="hold" grpId="0" nodeType="afterEffect">
                                  <p:stCondLst>
                                    <p:cond delay="0"/>
                                  </p:stCondLst>
                                  <p:childTnLst>
                                    <p:set>
                                      <p:cBhvr>
                                        <p:cTn id="279" dur="1" fill="hold">
                                          <p:stCondLst>
                                            <p:cond delay="999"/>
                                          </p:stCondLst>
                                        </p:cTn>
                                        <p:tgtEl>
                                          <p:spTgt spid="91"/>
                                        </p:tgtEl>
                                        <p:attrNameLst>
                                          <p:attrName>style.visibility</p:attrName>
                                        </p:attrNameLst>
                                      </p:cBhvr>
                                      <p:to>
                                        <p:strVal val="visible"/>
                                      </p:to>
                                    </p:set>
                                  </p:childTnLst>
                                </p:cTn>
                              </p:par>
                            </p:childTnLst>
                          </p:cTn>
                        </p:par>
                        <p:par>
                          <p:cTn id="280" fill="hold">
                            <p:stCondLst>
                              <p:cond delay="86500"/>
                            </p:stCondLst>
                            <p:childTnLst>
                              <p:par>
                                <p:cTn id="281" presetID="1" presetClass="entr" presetSubtype="0" fill="hold" grpId="0" nodeType="afterEffect">
                                  <p:stCondLst>
                                    <p:cond delay="0"/>
                                  </p:stCondLst>
                                  <p:childTnLst>
                                    <p:set>
                                      <p:cBhvr>
                                        <p:cTn id="282" dur="1" fill="hold">
                                          <p:stCondLst>
                                            <p:cond delay="999"/>
                                          </p:stCondLst>
                                        </p:cTn>
                                        <p:tgtEl>
                                          <p:spTgt spid="92"/>
                                        </p:tgtEl>
                                        <p:attrNameLst>
                                          <p:attrName>style.visibility</p:attrName>
                                        </p:attrNameLst>
                                      </p:cBhvr>
                                      <p:to>
                                        <p:strVal val="visible"/>
                                      </p:to>
                                    </p:set>
                                  </p:childTnLst>
                                </p:cTn>
                              </p:par>
                            </p:childTnLst>
                          </p:cTn>
                        </p:par>
                        <p:par>
                          <p:cTn id="283" fill="hold">
                            <p:stCondLst>
                              <p:cond delay="87500"/>
                            </p:stCondLst>
                            <p:childTnLst>
                              <p:par>
                                <p:cTn id="284" presetID="1" presetClass="entr" presetSubtype="0" fill="hold" grpId="0" nodeType="afterEffect">
                                  <p:stCondLst>
                                    <p:cond delay="0"/>
                                  </p:stCondLst>
                                  <p:childTnLst>
                                    <p:set>
                                      <p:cBhvr>
                                        <p:cTn id="285" dur="1" fill="hold">
                                          <p:stCondLst>
                                            <p:cond delay="999"/>
                                          </p:stCondLst>
                                        </p:cTn>
                                        <p:tgtEl>
                                          <p:spTgt spid="93"/>
                                        </p:tgtEl>
                                        <p:attrNameLst>
                                          <p:attrName>style.visibility</p:attrName>
                                        </p:attrNameLst>
                                      </p:cBhvr>
                                      <p:to>
                                        <p:strVal val="visible"/>
                                      </p:to>
                                    </p:set>
                                  </p:childTnLst>
                                </p:cTn>
                              </p:par>
                            </p:childTnLst>
                          </p:cTn>
                        </p:par>
                        <p:par>
                          <p:cTn id="286" fill="hold">
                            <p:stCondLst>
                              <p:cond delay="88500"/>
                            </p:stCondLst>
                            <p:childTnLst>
                              <p:par>
                                <p:cTn id="287" presetID="1" presetClass="entr" presetSubtype="0" fill="hold" grpId="0" nodeType="afterEffect">
                                  <p:stCondLst>
                                    <p:cond delay="0"/>
                                  </p:stCondLst>
                                  <p:childTnLst>
                                    <p:set>
                                      <p:cBhvr>
                                        <p:cTn id="288" dur="1" fill="hold">
                                          <p:stCondLst>
                                            <p:cond delay="999"/>
                                          </p:stCondLst>
                                        </p:cTn>
                                        <p:tgtEl>
                                          <p:spTgt spid="94"/>
                                        </p:tgtEl>
                                        <p:attrNameLst>
                                          <p:attrName>style.visibility</p:attrName>
                                        </p:attrNameLst>
                                      </p:cBhvr>
                                      <p:to>
                                        <p:strVal val="visible"/>
                                      </p:to>
                                    </p:set>
                                  </p:childTnLst>
                                </p:cTn>
                              </p:par>
                            </p:childTnLst>
                          </p:cTn>
                        </p:par>
                        <p:par>
                          <p:cTn id="289" fill="hold">
                            <p:stCondLst>
                              <p:cond delay="89500"/>
                            </p:stCondLst>
                            <p:childTnLst>
                              <p:par>
                                <p:cTn id="290" presetID="1" presetClass="entr" presetSubtype="0" fill="hold" grpId="0" nodeType="afterEffect">
                                  <p:stCondLst>
                                    <p:cond delay="0"/>
                                  </p:stCondLst>
                                  <p:childTnLst>
                                    <p:set>
                                      <p:cBhvr>
                                        <p:cTn id="291" dur="1" fill="hold">
                                          <p:stCondLst>
                                            <p:cond delay="999"/>
                                          </p:stCondLst>
                                        </p:cTn>
                                        <p:tgtEl>
                                          <p:spTgt spid="95"/>
                                        </p:tgtEl>
                                        <p:attrNameLst>
                                          <p:attrName>style.visibility</p:attrName>
                                        </p:attrNameLst>
                                      </p:cBhvr>
                                      <p:to>
                                        <p:strVal val="visible"/>
                                      </p:to>
                                    </p:set>
                                  </p:childTnLst>
                                </p:cTn>
                              </p:par>
                            </p:childTnLst>
                          </p:cTn>
                        </p:par>
                        <p:par>
                          <p:cTn id="292" fill="hold">
                            <p:stCondLst>
                              <p:cond delay="90500"/>
                            </p:stCondLst>
                            <p:childTnLst>
                              <p:par>
                                <p:cTn id="293" presetID="1" presetClass="entr" presetSubtype="0" fill="hold" grpId="0" nodeType="afterEffect">
                                  <p:stCondLst>
                                    <p:cond delay="0"/>
                                  </p:stCondLst>
                                  <p:childTnLst>
                                    <p:set>
                                      <p:cBhvr>
                                        <p:cTn id="294" dur="1" fill="hold">
                                          <p:stCondLst>
                                            <p:cond delay="999"/>
                                          </p:stCondLst>
                                        </p:cTn>
                                        <p:tgtEl>
                                          <p:spTgt spid="96"/>
                                        </p:tgtEl>
                                        <p:attrNameLst>
                                          <p:attrName>style.visibility</p:attrName>
                                        </p:attrNameLst>
                                      </p:cBhvr>
                                      <p:to>
                                        <p:strVal val="visible"/>
                                      </p:to>
                                    </p:set>
                                  </p:childTnLst>
                                </p:cTn>
                              </p:par>
                            </p:childTnLst>
                          </p:cTn>
                        </p:par>
                        <p:par>
                          <p:cTn id="295" fill="hold">
                            <p:stCondLst>
                              <p:cond delay="91500"/>
                            </p:stCondLst>
                            <p:childTnLst>
                              <p:par>
                                <p:cTn id="296" presetID="1" presetClass="entr" presetSubtype="0" fill="hold" grpId="0" nodeType="afterEffect">
                                  <p:stCondLst>
                                    <p:cond delay="0"/>
                                  </p:stCondLst>
                                  <p:childTnLst>
                                    <p:set>
                                      <p:cBhvr>
                                        <p:cTn id="297" dur="1" fill="hold">
                                          <p:stCondLst>
                                            <p:cond delay="999"/>
                                          </p:stCondLst>
                                        </p:cTn>
                                        <p:tgtEl>
                                          <p:spTgt spid="97"/>
                                        </p:tgtEl>
                                        <p:attrNameLst>
                                          <p:attrName>style.visibility</p:attrName>
                                        </p:attrNameLst>
                                      </p:cBhvr>
                                      <p:to>
                                        <p:strVal val="visible"/>
                                      </p:to>
                                    </p:set>
                                  </p:childTnLst>
                                </p:cTn>
                              </p:par>
                            </p:childTnLst>
                          </p:cTn>
                        </p:par>
                        <p:par>
                          <p:cTn id="298" fill="hold">
                            <p:stCondLst>
                              <p:cond delay="92500"/>
                            </p:stCondLst>
                            <p:childTnLst>
                              <p:par>
                                <p:cTn id="299" presetID="1" presetClass="entr" presetSubtype="0" fill="hold" grpId="0" nodeType="afterEffect">
                                  <p:stCondLst>
                                    <p:cond delay="0"/>
                                  </p:stCondLst>
                                  <p:childTnLst>
                                    <p:set>
                                      <p:cBhvr>
                                        <p:cTn id="300" dur="1" fill="hold">
                                          <p:stCondLst>
                                            <p:cond delay="999"/>
                                          </p:stCondLst>
                                        </p:cTn>
                                        <p:tgtEl>
                                          <p:spTgt spid="98"/>
                                        </p:tgtEl>
                                        <p:attrNameLst>
                                          <p:attrName>style.visibility</p:attrName>
                                        </p:attrNameLst>
                                      </p:cBhvr>
                                      <p:to>
                                        <p:strVal val="visible"/>
                                      </p:to>
                                    </p:set>
                                  </p:childTnLst>
                                </p:cTn>
                              </p:par>
                            </p:childTnLst>
                          </p:cTn>
                        </p:par>
                        <p:par>
                          <p:cTn id="301" fill="hold">
                            <p:stCondLst>
                              <p:cond delay="93500"/>
                            </p:stCondLst>
                            <p:childTnLst>
                              <p:par>
                                <p:cTn id="302" presetID="1" presetClass="entr" presetSubtype="0" fill="hold" grpId="0" nodeType="afterEffect">
                                  <p:stCondLst>
                                    <p:cond delay="0"/>
                                  </p:stCondLst>
                                  <p:childTnLst>
                                    <p:set>
                                      <p:cBhvr>
                                        <p:cTn id="303" dur="1" fill="hold">
                                          <p:stCondLst>
                                            <p:cond delay="999"/>
                                          </p:stCondLst>
                                        </p:cTn>
                                        <p:tgtEl>
                                          <p:spTgt spid="99"/>
                                        </p:tgtEl>
                                        <p:attrNameLst>
                                          <p:attrName>style.visibility</p:attrName>
                                        </p:attrNameLst>
                                      </p:cBhvr>
                                      <p:to>
                                        <p:strVal val="visible"/>
                                      </p:to>
                                    </p:set>
                                  </p:childTnLst>
                                </p:cTn>
                              </p:par>
                            </p:childTnLst>
                          </p:cTn>
                        </p:par>
                        <p:par>
                          <p:cTn id="304" fill="hold">
                            <p:stCondLst>
                              <p:cond delay="94500"/>
                            </p:stCondLst>
                            <p:childTnLst>
                              <p:par>
                                <p:cTn id="305" presetID="1" presetClass="entr" presetSubtype="0" fill="hold" grpId="0" nodeType="afterEffect">
                                  <p:stCondLst>
                                    <p:cond delay="0"/>
                                  </p:stCondLst>
                                  <p:childTnLst>
                                    <p:set>
                                      <p:cBhvr>
                                        <p:cTn id="306" dur="1" fill="hold">
                                          <p:stCondLst>
                                            <p:cond delay="999"/>
                                          </p:stCondLst>
                                        </p:cTn>
                                        <p:tgtEl>
                                          <p:spTgt spid="100"/>
                                        </p:tgtEl>
                                        <p:attrNameLst>
                                          <p:attrName>style.visibility</p:attrName>
                                        </p:attrNameLst>
                                      </p:cBhvr>
                                      <p:to>
                                        <p:strVal val="visible"/>
                                      </p:to>
                                    </p:set>
                                  </p:childTnLst>
                                </p:cTn>
                              </p:par>
                            </p:childTnLst>
                          </p:cTn>
                        </p:par>
                        <p:par>
                          <p:cTn id="307" fill="hold">
                            <p:stCondLst>
                              <p:cond delay="95500"/>
                            </p:stCondLst>
                            <p:childTnLst>
                              <p:par>
                                <p:cTn id="308" presetID="1" presetClass="entr" presetSubtype="0" fill="hold" grpId="0" nodeType="afterEffect">
                                  <p:stCondLst>
                                    <p:cond delay="0"/>
                                  </p:stCondLst>
                                  <p:childTnLst>
                                    <p:set>
                                      <p:cBhvr>
                                        <p:cTn id="309" dur="1" fill="hold">
                                          <p:stCondLst>
                                            <p:cond delay="999"/>
                                          </p:stCondLst>
                                        </p:cTn>
                                        <p:tgtEl>
                                          <p:spTgt spid="101"/>
                                        </p:tgtEl>
                                        <p:attrNameLst>
                                          <p:attrName>style.visibility</p:attrName>
                                        </p:attrNameLst>
                                      </p:cBhvr>
                                      <p:to>
                                        <p:strVal val="visible"/>
                                      </p:to>
                                    </p:set>
                                  </p:childTnLst>
                                </p:cTn>
                              </p:par>
                            </p:childTnLst>
                          </p:cTn>
                        </p:par>
                        <p:par>
                          <p:cTn id="310" fill="hold">
                            <p:stCondLst>
                              <p:cond delay="96500"/>
                            </p:stCondLst>
                            <p:childTnLst>
                              <p:par>
                                <p:cTn id="311" presetID="1" presetClass="entr" presetSubtype="0" fill="hold" grpId="0" nodeType="afterEffect">
                                  <p:stCondLst>
                                    <p:cond delay="0"/>
                                  </p:stCondLst>
                                  <p:childTnLst>
                                    <p:set>
                                      <p:cBhvr>
                                        <p:cTn id="312" dur="1" fill="hold">
                                          <p:stCondLst>
                                            <p:cond delay="999"/>
                                          </p:stCondLst>
                                        </p:cTn>
                                        <p:tgtEl>
                                          <p:spTgt spid="102"/>
                                        </p:tgtEl>
                                        <p:attrNameLst>
                                          <p:attrName>style.visibility</p:attrName>
                                        </p:attrNameLst>
                                      </p:cBhvr>
                                      <p:to>
                                        <p:strVal val="visible"/>
                                      </p:to>
                                    </p:set>
                                  </p:childTnLst>
                                </p:cTn>
                              </p:par>
                            </p:childTnLst>
                          </p:cTn>
                        </p:par>
                        <p:par>
                          <p:cTn id="313" fill="hold">
                            <p:stCondLst>
                              <p:cond delay="97500"/>
                            </p:stCondLst>
                            <p:childTnLst>
                              <p:par>
                                <p:cTn id="314" presetID="1" presetClass="entr" presetSubtype="0" fill="hold" grpId="0" nodeType="afterEffect">
                                  <p:stCondLst>
                                    <p:cond delay="0"/>
                                  </p:stCondLst>
                                  <p:childTnLst>
                                    <p:set>
                                      <p:cBhvr>
                                        <p:cTn id="315" dur="1" fill="hold">
                                          <p:stCondLst>
                                            <p:cond delay="999"/>
                                          </p:stCondLst>
                                        </p:cTn>
                                        <p:tgtEl>
                                          <p:spTgt spid="103"/>
                                        </p:tgtEl>
                                        <p:attrNameLst>
                                          <p:attrName>style.visibility</p:attrName>
                                        </p:attrNameLst>
                                      </p:cBhvr>
                                      <p:to>
                                        <p:strVal val="visible"/>
                                      </p:to>
                                    </p:set>
                                  </p:childTnLst>
                                </p:cTn>
                              </p:par>
                            </p:childTnLst>
                          </p:cTn>
                        </p:par>
                        <p:par>
                          <p:cTn id="316" fill="hold">
                            <p:stCondLst>
                              <p:cond delay="98500"/>
                            </p:stCondLst>
                            <p:childTnLst>
                              <p:par>
                                <p:cTn id="317" presetID="1" presetClass="entr" presetSubtype="0" fill="hold" grpId="0" nodeType="afterEffect">
                                  <p:stCondLst>
                                    <p:cond delay="0"/>
                                  </p:stCondLst>
                                  <p:childTnLst>
                                    <p:set>
                                      <p:cBhvr>
                                        <p:cTn id="318" dur="1" fill="hold">
                                          <p:stCondLst>
                                            <p:cond delay="999"/>
                                          </p:stCondLst>
                                        </p:cTn>
                                        <p:tgtEl>
                                          <p:spTgt spid="104"/>
                                        </p:tgtEl>
                                        <p:attrNameLst>
                                          <p:attrName>style.visibility</p:attrName>
                                        </p:attrNameLst>
                                      </p:cBhvr>
                                      <p:to>
                                        <p:strVal val="visible"/>
                                      </p:to>
                                    </p:set>
                                  </p:childTnLst>
                                </p:cTn>
                              </p:par>
                            </p:childTnLst>
                          </p:cTn>
                        </p:par>
                        <p:par>
                          <p:cTn id="319" fill="hold">
                            <p:stCondLst>
                              <p:cond delay="99500"/>
                            </p:stCondLst>
                            <p:childTnLst>
                              <p:par>
                                <p:cTn id="320" presetID="1" presetClass="entr" presetSubtype="0" fill="hold" grpId="0" nodeType="afterEffect">
                                  <p:stCondLst>
                                    <p:cond delay="0"/>
                                  </p:stCondLst>
                                  <p:childTnLst>
                                    <p:set>
                                      <p:cBhvr>
                                        <p:cTn id="321" dur="1" fill="hold">
                                          <p:stCondLst>
                                            <p:cond delay="999"/>
                                          </p:stCondLst>
                                        </p:cTn>
                                        <p:tgtEl>
                                          <p:spTgt spid="105"/>
                                        </p:tgtEl>
                                        <p:attrNameLst>
                                          <p:attrName>style.visibility</p:attrName>
                                        </p:attrNameLst>
                                      </p:cBhvr>
                                      <p:to>
                                        <p:strVal val="visible"/>
                                      </p:to>
                                    </p:set>
                                  </p:childTnLst>
                                </p:cTn>
                              </p:par>
                            </p:childTnLst>
                          </p:cTn>
                        </p:par>
                        <p:par>
                          <p:cTn id="322" fill="hold">
                            <p:stCondLst>
                              <p:cond delay="100500"/>
                            </p:stCondLst>
                            <p:childTnLst>
                              <p:par>
                                <p:cTn id="323" presetID="1" presetClass="entr" presetSubtype="0" fill="hold" grpId="0" nodeType="afterEffect">
                                  <p:stCondLst>
                                    <p:cond delay="0"/>
                                  </p:stCondLst>
                                  <p:childTnLst>
                                    <p:set>
                                      <p:cBhvr>
                                        <p:cTn id="324" dur="1" fill="hold">
                                          <p:stCondLst>
                                            <p:cond delay="999"/>
                                          </p:stCondLst>
                                        </p:cTn>
                                        <p:tgtEl>
                                          <p:spTgt spid="106"/>
                                        </p:tgtEl>
                                        <p:attrNameLst>
                                          <p:attrName>style.visibility</p:attrName>
                                        </p:attrNameLst>
                                      </p:cBhvr>
                                      <p:to>
                                        <p:strVal val="visible"/>
                                      </p:to>
                                    </p:set>
                                  </p:childTnLst>
                                </p:cTn>
                              </p:par>
                            </p:childTnLst>
                          </p:cTn>
                        </p:par>
                        <p:par>
                          <p:cTn id="325" fill="hold">
                            <p:stCondLst>
                              <p:cond delay="101500"/>
                            </p:stCondLst>
                            <p:childTnLst>
                              <p:par>
                                <p:cTn id="326" presetID="1" presetClass="entr" presetSubtype="0" fill="hold" grpId="0" nodeType="afterEffect">
                                  <p:stCondLst>
                                    <p:cond delay="0"/>
                                  </p:stCondLst>
                                  <p:childTnLst>
                                    <p:set>
                                      <p:cBhvr>
                                        <p:cTn id="327" dur="1" fill="hold">
                                          <p:stCondLst>
                                            <p:cond delay="999"/>
                                          </p:stCondLst>
                                        </p:cTn>
                                        <p:tgtEl>
                                          <p:spTgt spid="107"/>
                                        </p:tgtEl>
                                        <p:attrNameLst>
                                          <p:attrName>style.visibility</p:attrName>
                                        </p:attrNameLst>
                                      </p:cBhvr>
                                      <p:to>
                                        <p:strVal val="visible"/>
                                      </p:to>
                                    </p:set>
                                  </p:childTnLst>
                                </p:cTn>
                              </p:par>
                            </p:childTnLst>
                          </p:cTn>
                        </p:par>
                        <p:par>
                          <p:cTn id="328" fill="hold">
                            <p:stCondLst>
                              <p:cond delay="102500"/>
                            </p:stCondLst>
                            <p:childTnLst>
                              <p:par>
                                <p:cTn id="329" presetID="1" presetClass="entr" presetSubtype="0" fill="hold" grpId="0" nodeType="afterEffect">
                                  <p:stCondLst>
                                    <p:cond delay="0"/>
                                  </p:stCondLst>
                                  <p:childTnLst>
                                    <p:set>
                                      <p:cBhvr>
                                        <p:cTn id="330" dur="1" fill="hold">
                                          <p:stCondLst>
                                            <p:cond delay="999"/>
                                          </p:stCondLst>
                                        </p:cTn>
                                        <p:tgtEl>
                                          <p:spTgt spid="108"/>
                                        </p:tgtEl>
                                        <p:attrNameLst>
                                          <p:attrName>style.visibility</p:attrName>
                                        </p:attrNameLst>
                                      </p:cBhvr>
                                      <p:to>
                                        <p:strVal val="visible"/>
                                      </p:to>
                                    </p:set>
                                  </p:childTnLst>
                                </p:cTn>
                              </p:par>
                            </p:childTnLst>
                          </p:cTn>
                        </p:par>
                        <p:par>
                          <p:cTn id="331" fill="hold">
                            <p:stCondLst>
                              <p:cond delay="103500"/>
                            </p:stCondLst>
                            <p:childTnLst>
                              <p:par>
                                <p:cTn id="332" presetID="1" presetClass="entr" presetSubtype="0" fill="hold" grpId="0" nodeType="afterEffect">
                                  <p:stCondLst>
                                    <p:cond delay="0"/>
                                  </p:stCondLst>
                                  <p:childTnLst>
                                    <p:set>
                                      <p:cBhvr>
                                        <p:cTn id="333" dur="1" fill="hold">
                                          <p:stCondLst>
                                            <p:cond delay="999"/>
                                          </p:stCondLst>
                                        </p:cTn>
                                        <p:tgtEl>
                                          <p:spTgt spid="109"/>
                                        </p:tgtEl>
                                        <p:attrNameLst>
                                          <p:attrName>style.visibility</p:attrName>
                                        </p:attrNameLst>
                                      </p:cBhvr>
                                      <p:to>
                                        <p:strVal val="visible"/>
                                      </p:to>
                                    </p:set>
                                  </p:childTnLst>
                                </p:cTn>
                              </p:par>
                            </p:childTnLst>
                          </p:cTn>
                        </p:par>
                        <p:par>
                          <p:cTn id="334" fill="hold">
                            <p:stCondLst>
                              <p:cond delay="104500"/>
                            </p:stCondLst>
                            <p:childTnLst>
                              <p:par>
                                <p:cTn id="335" presetID="1" presetClass="entr" presetSubtype="0" fill="hold" grpId="0" nodeType="afterEffect">
                                  <p:stCondLst>
                                    <p:cond delay="0"/>
                                  </p:stCondLst>
                                  <p:childTnLst>
                                    <p:set>
                                      <p:cBhvr>
                                        <p:cTn id="336" dur="1" fill="hold">
                                          <p:stCondLst>
                                            <p:cond delay="999"/>
                                          </p:stCondLst>
                                        </p:cTn>
                                        <p:tgtEl>
                                          <p:spTgt spid="110"/>
                                        </p:tgtEl>
                                        <p:attrNameLst>
                                          <p:attrName>style.visibility</p:attrName>
                                        </p:attrNameLst>
                                      </p:cBhvr>
                                      <p:to>
                                        <p:strVal val="visible"/>
                                      </p:to>
                                    </p:set>
                                  </p:childTnLst>
                                </p:cTn>
                              </p:par>
                            </p:childTnLst>
                          </p:cTn>
                        </p:par>
                        <p:par>
                          <p:cTn id="337" fill="hold">
                            <p:stCondLst>
                              <p:cond delay="105500"/>
                            </p:stCondLst>
                            <p:childTnLst>
                              <p:par>
                                <p:cTn id="338" presetID="1" presetClass="entr" presetSubtype="0" fill="hold" grpId="0" nodeType="afterEffect">
                                  <p:stCondLst>
                                    <p:cond delay="0"/>
                                  </p:stCondLst>
                                  <p:childTnLst>
                                    <p:set>
                                      <p:cBhvr>
                                        <p:cTn id="339" dur="1" fill="hold">
                                          <p:stCondLst>
                                            <p:cond delay="999"/>
                                          </p:stCondLst>
                                        </p:cTn>
                                        <p:tgtEl>
                                          <p:spTgt spid="111"/>
                                        </p:tgtEl>
                                        <p:attrNameLst>
                                          <p:attrName>style.visibility</p:attrName>
                                        </p:attrNameLst>
                                      </p:cBhvr>
                                      <p:to>
                                        <p:strVal val="visible"/>
                                      </p:to>
                                    </p:set>
                                  </p:childTnLst>
                                </p:cTn>
                              </p:par>
                            </p:childTnLst>
                          </p:cTn>
                        </p:par>
                        <p:par>
                          <p:cTn id="340" fill="hold">
                            <p:stCondLst>
                              <p:cond delay="106500"/>
                            </p:stCondLst>
                            <p:childTnLst>
                              <p:par>
                                <p:cTn id="341" presetID="1" presetClass="entr" presetSubtype="0" fill="hold" grpId="0" nodeType="afterEffect">
                                  <p:stCondLst>
                                    <p:cond delay="0"/>
                                  </p:stCondLst>
                                  <p:childTnLst>
                                    <p:set>
                                      <p:cBhvr>
                                        <p:cTn id="342" dur="1" fill="hold">
                                          <p:stCondLst>
                                            <p:cond delay="999"/>
                                          </p:stCondLst>
                                        </p:cTn>
                                        <p:tgtEl>
                                          <p:spTgt spid="112"/>
                                        </p:tgtEl>
                                        <p:attrNameLst>
                                          <p:attrName>style.visibility</p:attrName>
                                        </p:attrNameLst>
                                      </p:cBhvr>
                                      <p:to>
                                        <p:strVal val="visible"/>
                                      </p:to>
                                    </p:set>
                                  </p:childTnLst>
                                </p:cTn>
                              </p:par>
                            </p:childTnLst>
                          </p:cTn>
                        </p:par>
                        <p:par>
                          <p:cTn id="343" fill="hold">
                            <p:stCondLst>
                              <p:cond delay="107500"/>
                            </p:stCondLst>
                            <p:childTnLst>
                              <p:par>
                                <p:cTn id="344" presetID="1" presetClass="entr" presetSubtype="0" fill="hold" grpId="0" nodeType="afterEffect">
                                  <p:stCondLst>
                                    <p:cond delay="0"/>
                                  </p:stCondLst>
                                  <p:childTnLst>
                                    <p:set>
                                      <p:cBhvr>
                                        <p:cTn id="345" dur="1" fill="hold">
                                          <p:stCondLst>
                                            <p:cond delay="999"/>
                                          </p:stCondLst>
                                        </p:cTn>
                                        <p:tgtEl>
                                          <p:spTgt spid="113"/>
                                        </p:tgtEl>
                                        <p:attrNameLst>
                                          <p:attrName>style.visibility</p:attrName>
                                        </p:attrNameLst>
                                      </p:cBhvr>
                                      <p:to>
                                        <p:strVal val="visible"/>
                                      </p:to>
                                    </p:set>
                                  </p:childTnLst>
                                </p:cTn>
                              </p:par>
                            </p:childTnLst>
                          </p:cTn>
                        </p:par>
                        <p:par>
                          <p:cTn id="346" fill="hold">
                            <p:stCondLst>
                              <p:cond delay="108500"/>
                            </p:stCondLst>
                            <p:childTnLst>
                              <p:par>
                                <p:cTn id="347" presetID="1" presetClass="entr" presetSubtype="0" fill="hold" grpId="0" nodeType="afterEffect">
                                  <p:stCondLst>
                                    <p:cond delay="0"/>
                                  </p:stCondLst>
                                  <p:childTnLst>
                                    <p:set>
                                      <p:cBhvr>
                                        <p:cTn id="348" dur="1" fill="hold">
                                          <p:stCondLst>
                                            <p:cond delay="999"/>
                                          </p:stCondLst>
                                        </p:cTn>
                                        <p:tgtEl>
                                          <p:spTgt spid="114"/>
                                        </p:tgtEl>
                                        <p:attrNameLst>
                                          <p:attrName>style.visibility</p:attrName>
                                        </p:attrNameLst>
                                      </p:cBhvr>
                                      <p:to>
                                        <p:strVal val="visible"/>
                                      </p:to>
                                    </p:set>
                                  </p:childTnLst>
                                </p:cTn>
                              </p:par>
                            </p:childTnLst>
                          </p:cTn>
                        </p:par>
                        <p:par>
                          <p:cTn id="349" fill="hold">
                            <p:stCondLst>
                              <p:cond delay="109500"/>
                            </p:stCondLst>
                            <p:childTnLst>
                              <p:par>
                                <p:cTn id="350" presetID="1" presetClass="entr" presetSubtype="0" fill="hold" grpId="0" nodeType="afterEffect">
                                  <p:stCondLst>
                                    <p:cond delay="0"/>
                                  </p:stCondLst>
                                  <p:childTnLst>
                                    <p:set>
                                      <p:cBhvr>
                                        <p:cTn id="351" dur="1" fill="hold">
                                          <p:stCondLst>
                                            <p:cond delay="999"/>
                                          </p:stCondLst>
                                        </p:cTn>
                                        <p:tgtEl>
                                          <p:spTgt spid="115"/>
                                        </p:tgtEl>
                                        <p:attrNameLst>
                                          <p:attrName>style.visibility</p:attrName>
                                        </p:attrNameLst>
                                      </p:cBhvr>
                                      <p:to>
                                        <p:strVal val="visible"/>
                                      </p:to>
                                    </p:set>
                                  </p:childTnLst>
                                </p:cTn>
                              </p:par>
                            </p:childTnLst>
                          </p:cTn>
                        </p:par>
                        <p:par>
                          <p:cTn id="352" fill="hold">
                            <p:stCondLst>
                              <p:cond delay="110500"/>
                            </p:stCondLst>
                            <p:childTnLst>
                              <p:par>
                                <p:cTn id="353" presetID="1" presetClass="entr" presetSubtype="0" fill="hold" grpId="0" nodeType="afterEffect">
                                  <p:stCondLst>
                                    <p:cond delay="0"/>
                                  </p:stCondLst>
                                  <p:childTnLst>
                                    <p:set>
                                      <p:cBhvr>
                                        <p:cTn id="354" dur="1" fill="hold">
                                          <p:stCondLst>
                                            <p:cond delay="999"/>
                                          </p:stCondLst>
                                        </p:cTn>
                                        <p:tgtEl>
                                          <p:spTgt spid="116"/>
                                        </p:tgtEl>
                                        <p:attrNameLst>
                                          <p:attrName>style.visibility</p:attrName>
                                        </p:attrNameLst>
                                      </p:cBhvr>
                                      <p:to>
                                        <p:strVal val="visible"/>
                                      </p:to>
                                    </p:set>
                                  </p:childTnLst>
                                </p:cTn>
                              </p:par>
                            </p:childTnLst>
                          </p:cTn>
                        </p:par>
                        <p:par>
                          <p:cTn id="355" fill="hold">
                            <p:stCondLst>
                              <p:cond delay="111500"/>
                            </p:stCondLst>
                            <p:childTnLst>
                              <p:par>
                                <p:cTn id="356" presetID="1" presetClass="entr" presetSubtype="0" fill="hold" grpId="0" nodeType="afterEffect">
                                  <p:stCondLst>
                                    <p:cond delay="0"/>
                                  </p:stCondLst>
                                  <p:childTnLst>
                                    <p:set>
                                      <p:cBhvr>
                                        <p:cTn id="357" dur="1" fill="hold">
                                          <p:stCondLst>
                                            <p:cond delay="999"/>
                                          </p:stCondLst>
                                        </p:cTn>
                                        <p:tgtEl>
                                          <p:spTgt spid="117"/>
                                        </p:tgtEl>
                                        <p:attrNameLst>
                                          <p:attrName>style.visibility</p:attrName>
                                        </p:attrNameLst>
                                      </p:cBhvr>
                                      <p:to>
                                        <p:strVal val="visible"/>
                                      </p:to>
                                    </p:set>
                                  </p:childTnLst>
                                </p:cTn>
                              </p:par>
                            </p:childTnLst>
                          </p:cTn>
                        </p:par>
                        <p:par>
                          <p:cTn id="358" fill="hold">
                            <p:stCondLst>
                              <p:cond delay="112500"/>
                            </p:stCondLst>
                            <p:childTnLst>
                              <p:par>
                                <p:cTn id="359" presetID="1" presetClass="entr" presetSubtype="0" fill="hold" grpId="0" nodeType="afterEffect">
                                  <p:stCondLst>
                                    <p:cond delay="0"/>
                                  </p:stCondLst>
                                  <p:childTnLst>
                                    <p:set>
                                      <p:cBhvr>
                                        <p:cTn id="360" dur="1" fill="hold">
                                          <p:stCondLst>
                                            <p:cond delay="999"/>
                                          </p:stCondLst>
                                        </p:cTn>
                                        <p:tgtEl>
                                          <p:spTgt spid="118"/>
                                        </p:tgtEl>
                                        <p:attrNameLst>
                                          <p:attrName>style.visibility</p:attrName>
                                        </p:attrNameLst>
                                      </p:cBhvr>
                                      <p:to>
                                        <p:strVal val="visible"/>
                                      </p:to>
                                    </p:set>
                                  </p:childTnLst>
                                </p:cTn>
                              </p:par>
                            </p:childTnLst>
                          </p:cTn>
                        </p:par>
                        <p:par>
                          <p:cTn id="361" fill="hold">
                            <p:stCondLst>
                              <p:cond delay="113500"/>
                            </p:stCondLst>
                            <p:childTnLst>
                              <p:par>
                                <p:cTn id="362" presetID="1" presetClass="entr" presetSubtype="0" fill="hold" grpId="0" nodeType="afterEffect">
                                  <p:stCondLst>
                                    <p:cond delay="0"/>
                                  </p:stCondLst>
                                  <p:childTnLst>
                                    <p:set>
                                      <p:cBhvr>
                                        <p:cTn id="363" dur="1" fill="hold">
                                          <p:stCondLst>
                                            <p:cond delay="999"/>
                                          </p:stCondLst>
                                        </p:cTn>
                                        <p:tgtEl>
                                          <p:spTgt spid="119"/>
                                        </p:tgtEl>
                                        <p:attrNameLst>
                                          <p:attrName>style.visibility</p:attrName>
                                        </p:attrNameLst>
                                      </p:cBhvr>
                                      <p:to>
                                        <p:strVal val="visible"/>
                                      </p:to>
                                    </p:set>
                                  </p:childTnLst>
                                </p:cTn>
                              </p:par>
                            </p:childTnLst>
                          </p:cTn>
                        </p:par>
                        <p:par>
                          <p:cTn id="364" fill="hold">
                            <p:stCondLst>
                              <p:cond delay="114500"/>
                            </p:stCondLst>
                            <p:childTnLst>
                              <p:par>
                                <p:cTn id="365" presetID="1" presetClass="entr" presetSubtype="0" fill="hold" grpId="0" nodeType="afterEffect">
                                  <p:stCondLst>
                                    <p:cond delay="0"/>
                                  </p:stCondLst>
                                  <p:childTnLst>
                                    <p:set>
                                      <p:cBhvr>
                                        <p:cTn id="366" dur="1" fill="hold">
                                          <p:stCondLst>
                                            <p:cond delay="999"/>
                                          </p:stCondLst>
                                        </p:cTn>
                                        <p:tgtEl>
                                          <p:spTgt spid="120"/>
                                        </p:tgtEl>
                                        <p:attrNameLst>
                                          <p:attrName>style.visibility</p:attrName>
                                        </p:attrNameLst>
                                      </p:cBhvr>
                                      <p:to>
                                        <p:strVal val="visible"/>
                                      </p:to>
                                    </p:set>
                                  </p:childTnLst>
                                </p:cTn>
                              </p:par>
                            </p:childTnLst>
                          </p:cTn>
                        </p:par>
                        <p:par>
                          <p:cTn id="367" fill="hold">
                            <p:stCondLst>
                              <p:cond delay="115500"/>
                            </p:stCondLst>
                            <p:childTnLst>
                              <p:par>
                                <p:cTn id="368" presetID="1" presetClass="entr" presetSubtype="0" fill="hold" grpId="0" nodeType="afterEffect">
                                  <p:stCondLst>
                                    <p:cond delay="0"/>
                                  </p:stCondLst>
                                  <p:childTnLst>
                                    <p:set>
                                      <p:cBhvr>
                                        <p:cTn id="369" dur="1" fill="hold">
                                          <p:stCondLst>
                                            <p:cond delay="999"/>
                                          </p:stCondLst>
                                        </p:cTn>
                                        <p:tgtEl>
                                          <p:spTgt spid="121"/>
                                        </p:tgtEl>
                                        <p:attrNameLst>
                                          <p:attrName>style.visibility</p:attrName>
                                        </p:attrNameLst>
                                      </p:cBhvr>
                                      <p:to>
                                        <p:strVal val="visible"/>
                                      </p:to>
                                    </p:set>
                                  </p:childTnLst>
                                </p:cTn>
                              </p:par>
                            </p:childTnLst>
                          </p:cTn>
                        </p:par>
                        <p:par>
                          <p:cTn id="370" fill="hold">
                            <p:stCondLst>
                              <p:cond delay="116500"/>
                            </p:stCondLst>
                            <p:childTnLst>
                              <p:par>
                                <p:cTn id="371" presetID="1" presetClass="entr" presetSubtype="0" fill="hold" grpId="0" nodeType="afterEffect">
                                  <p:stCondLst>
                                    <p:cond delay="0"/>
                                  </p:stCondLst>
                                  <p:childTnLst>
                                    <p:set>
                                      <p:cBhvr>
                                        <p:cTn id="372" dur="1" fill="hold">
                                          <p:stCondLst>
                                            <p:cond delay="999"/>
                                          </p:stCondLst>
                                        </p:cTn>
                                        <p:tgtEl>
                                          <p:spTgt spid="122"/>
                                        </p:tgtEl>
                                        <p:attrNameLst>
                                          <p:attrName>style.visibility</p:attrName>
                                        </p:attrNameLst>
                                      </p:cBhvr>
                                      <p:to>
                                        <p:strVal val="visible"/>
                                      </p:to>
                                    </p:set>
                                  </p:childTnLst>
                                </p:cTn>
                              </p:par>
                            </p:childTnLst>
                          </p:cTn>
                        </p:par>
                        <p:par>
                          <p:cTn id="373" fill="hold">
                            <p:stCondLst>
                              <p:cond delay="117500"/>
                            </p:stCondLst>
                            <p:childTnLst>
                              <p:par>
                                <p:cTn id="374" presetID="1" presetClass="entr" presetSubtype="0" fill="hold" grpId="0" nodeType="afterEffect">
                                  <p:stCondLst>
                                    <p:cond delay="0"/>
                                  </p:stCondLst>
                                  <p:childTnLst>
                                    <p:set>
                                      <p:cBhvr>
                                        <p:cTn id="375" dur="1" fill="hold">
                                          <p:stCondLst>
                                            <p:cond delay="999"/>
                                          </p:stCondLst>
                                        </p:cTn>
                                        <p:tgtEl>
                                          <p:spTgt spid="123"/>
                                        </p:tgtEl>
                                        <p:attrNameLst>
                                          <p:attrName>style.visibility</p:attrName>
                                        </p:attrNameLst>
                                      </p:cBhvr>
                                      <p:to>
                                        <p:strVal val="visible"/>
                                      </p:to>
                                    </p:set>
                                  </p:childTnLst>
                                </p:cTn>
                              </p:par>
                            </p:childTnLst>
                          </p:cTn>
                        </p:par>
                        <p:par>
                          <p:cTn id="376" fill="hold">
                            <p:stCondLst>
                              <p:cond delay="118500"/>
                            </p:stCondLst>
                            <p:childTnLst>
                              <p:par>
                                <p:cTn id="377" presetID="1" presetClass="entr" presetSubtype="0" fill="hold" grpId="0" nodeType="afterEffect">
                                  <p:stCondLst>
                                    <p:cond delay="0"/>
                                  </p:stCondLst>
                                  <p:childTnLst>
                                    <p:set>
                                      <p:cBhvr>
                                        <p:cTn id="378" dur="1" fill="hold">
                                          <p:stCondLst>
                                            <p:cond delay="999"/>
                                          </p:stCondLst>
                                        </p:cTn>
                                        <p:tgtEl>
                                          <p:spTgt spid="124"/>
                                        </p:tgtEl>
                                        <p:attrNameLst>
                                          <p:attrName>style.visibility</p:attrName>
                                        </p:attrNameLst>
                                      </p:cBhvr>
                                      <p:to>
                                        <p:strVal val="visible"/>
                                      </p:to>
                                    </p:set>
                                  </p:childTnLst>
                                </p:cTn>
                              </p:par>
                            </p:childTnLst>
                          </p:cTn>
                        </p:par>
                        <p:par>
                          <p:cTn id="379" fill="hold">
                            <p:stCondLst>
                              <p:cond delay="119500"/>
                            </p:stCondLst>
                            <p:childTnLst>
                              <p:par>
                                <p:cTn id="380" presetID="1" presetClass="entr" presetSubtype="0" fill="hold" grpId="0" nodeType="afterEffect">
                                  <p:stCondLst>
                                    <p:cond delay="0"/>
                                  </p:stCondLst>
                                  <p:childTnLst>
                                    <p:set>
                                      <p:cBhvr>
                                        <p:cTn id="381" dur="1" fill="hold">
                                          <p:stCondLst>
                                            <p:cond delay="999"/>
                                          </p:stCondLst>
                                        </p:cTn>
                                        <p:tgtEl>
                                          <p:spTgt spid="125"/>
                                        </p:tgtEl>
                                        <p:attrNameLst>
                                          <p:attrName>style.visibility</p:attrName>
                                        </p:attrNameLst>
                                      </p:cBhvr>
                                      <p:to>
                                        <p:strVal val="visible"/>
                                      </p:to>
                                    </p:set>
                                  </p:childTnLst>
                                </p:cTn>
                              </p:par>
                            </p:childTnLst>
                          </p:cTn>
                        </p:par>
                        <p:par>
                          <p:cTn id="382" fill="hold">
                            <p:stCondLst>
                              <p:cond delay="120500"/>
                            </p:stCondLst>
                            <p:childTnLst>
                              <p:par>
                                <p:cTn id="383" presetID="1" presetClass="entr" presetSubtype="0" fill="hold" grpId="0" nodeType="afterEffect">
                                  <p:stCondLst>
                                    <p:cond delay="0"/>
                                  </p:stCondLst>
                                  <p:childTnLst>
                                    <p:set>
                                      <p:cBhvr>
                                        <p:cTn id="384" dur="1" fill="hold">
                                          <p:stCondLst>
                                            <p:cond delay="999"/>
                                          </p:stCondLst>
                                        </p:cTn>
                                        <p:tgtEl>
                                          <p:spTgt spid="126"/>
                                        </p:tgtEl>
                                        <p:attrNameLst>
                                          <p:attrName>style.visibility</p:attrName>
                                        </p:attrNameLst>
                                      </p:cBhvr>
                                      <p:to>
                                        <p:strVal val="visible"/>
                                      </p:to>
                                    </p:set>
                                  </p:childTnLst>
                                </p:cTn>
                              </p:par>
                            </p:childTnLst>
                          </p:cTn>
                        </p:par>
                        <p:par>
                          <p:cTn id="385" fill="hold">
                            <p:stCondLst>
                              <p:cond delay="121500"/>
                            </p:stCondLst>
                            <p:childTnLst>
                              <p:par>
                                <p:cTn id="386" presetID="1" presetClass="entr" presetSubtype="0" fill="hold" grpId="0" nodeType="afterEffect">
                                  <p:stCondLst>
                                    <p:cond delay="0"/>
                                  </p:stCondLst>
                                  <p:childTnLst>
                                    <p:set>
                                      <p:cBhvr>
                                        <p:cTn id="387" dur="1" fill="hold">
                                          <p:stCondLst>
                                            <p:cond delay="999"/>
                                          </p:stCondLst>
                                        </p:cTn>
                                        <p:tgtEl>
                                          <p:spTgt spid="127"/>
                                        </p:tgtEl>
                                        <p:attrNameLst>
                                          <p:attrName>style.visibility</p:attrName>
                                        </p:attrNameLst>
                                      </p:cBhvr>
                                      <p:to>
                                        <p:strVal val="visible"/>
                                      </p:to>
                                    </p:set>
                                  </p:childTnLst>
                                </p:cTn>
                              </p:par>
                            </p:childTnLst>
                          </p:cTn>
                        </p:par>
                        <p:par>
                          <p:cTn id="388" fill="hold">
                            <p:stCondLst>
                              <p:cond delay="122500"/>
                            </p:stCondLst>
                            <p:childTnLst>
                              <p:par>
                                <p:cTn id="389" presetID="1" presetClass="entr" presetSubtype="0" fill="hold" grpId="0" nodeType="afterEffect">
                                  <p:stCondLst>
                                    <p:cond delay="0"/>
                                  </p:stCondLst>
                                  <p:childTnLst>
                                    <p:set>
                                      <p:cBhvr>
                                        <p:cTn id="390" dur="1" fill="hold">
                                          <p:stCondLst>
                                            <p:cond delay="999"/>
                                          </p:stCondLst>
                                        </p:cTn>
                                        <p:tgtEl>
                                          <p:spTgt spid="128"/>
                                        </p:tgtEl>
                                        <p:attrNameLst>
                                          <p:attrName>style.visibility</p:attrName>
                                        </p:attrNameLst>
                                      </p:cBhvr>
                                      <p:to>
                                        <p:strVal val="visible"/>
                                      </p:to>
                                    </p:set>
                                  </p:childTnLst>
                                </p:cTn>
                              </p:par>
                            </p:childTnLst>
                          </p:cTn>
                        </p:par>
                        <p:par>
                          <p:cTn id="391" fill="hold">
                            <p:stCondLst>
                              <p:cond delay="123500"/>
                            </p:stCondLst>
                            <p:childTnLst>
                              <p:par>
                                <p:cTn id="392" presetID="1" presetClass="entr" presetSubtype="0" fill="hold" grpId="0" nodeType="afterEffect">
                                  <p:stCondLst>
                                    <p:cond delay="0"/>
                                  </p:stCondLst>
                                  <p:childTnLst>
                                    <p:set>
                                      <p:cBhvr>
                                        <p:cTn id="393" dur="1" fill="hold">
                                          <p:stCondLst>
                                            <p:cond delay="999"/>
                                          </p:stCondLst>
                                        </p:cTn>
                                        <p:tgtEl>
                                          <p:spTgt spid="129"/>
                                        </p:tgtEl>
                                        <p:attrNameLst>
                                          <p:attrName>style.visibility</p:attrName>
                                        </p:attrNameLst>
                                      </p:cBhvr>
                                      <p:to>
                                        <p:strVal val="visible"/>
                                      </p:to>
                                    </p:set>
                                  </p:childTnLst>
                                </p:cTn>
                              </p:par>
                            </p:childTnLst>
                          </p:cTn>
                        </p:par>
                        <p:par>
                          <p:cTn id="394" fill="hold">
                            <p:stCondLst>
                              <p:cond delay="124500"/>
                            </p:stCondLst>
                            <p:childTnLst>
                              <p:par>
                                <p:cTn id="395" presetID="1" presetClass="entr" presetSubtype="0" fill="hold" grpId="0" nodeType="afterEffect">
                                  <p:stCondLst>
                                    <p:cond delay="0"/>
                                  </p:stCondLst>
                                  <p:childTnLst>
                                    <p:set>
                                      <p:cBhvr>
                                        <p:cTn id="396" dur="1" fill="hold">
                                          <p:stCondLst>
                                            <p:cond delay="999"/>
                                          </p:stCondLst>
                                        </p:cTn>
                                        <p:tgtEl>
                                          <p:spTgt spid="130"/>
                                        </p:tgtEl>
                                        <p:attrNameLst>
                                          <p:attrName>style.visibility</p:attrName>
                                        </p:attrNameLst>
                                      </p:cBhvr>
                                      <p:to>
                                        <p:strVal val="visible"/>
                                      </p:to>
                                    </p:set>
                                  </p:childTnLst>
                                </p:cTn>
                              </p:par>
                            </p:childTnLst>
                          </p:cTn>
                        </p:par>
                        <p:par>
                          <p:cTn id="397" fill="hold">
                            <p:stCondLst>
                              <p:cond delay="125500"/>
                            </p:stCondLst>
                            <p:childTnLst>
                              <p:par>
                                <p:cTn id="398" presetID="1" presetClass="entr" presetSubtype="0" fill="hold" grpId="0" nodeType="afterEffect">
                                  <p:stCondLst>
                                    <p:cond delay="0"/>
                                  </p:stCondLst>
                                  <p:childTnLst>
                                    <p:set>
                                      <p:cBhvr>
                                        <p:cTn id="399" dur="1" fill="hold">
                                          <p:stCondLst>
                                            <p:cond delay="999"/>
                                          </p:stCondLst>
                                        </p:cTn>
                                        <p:tgtEl>
                                          <p:spTgt spid="131"/>
                                        </p:tgtEl>
                                        <p:attrNameLst>
                                          <p:attrName>style.visibility</p:attrName>
                                        </p:attrNameLst>
                                      </p:cBhvr>
                                      <p:to>
                                        <p:strVal val="visible"/>
                                      </p:to>
                                    </p:set>
                                  </p:childTnLst>
                                </p:cTn>
                              </p:par>
                            </p:childTnLst>
                          </p:cTn>
                        </p:par>
                        <p:par>
                          <p:cTn id="400" fill="hold">
                            <p:stCondLst>
                              <p:cond delay="126500"/>
                            </p:stCondLst>
                            <p:childTnLst>
                              <p:par>
                                <p:cTn id="401" presetID="1" presetClass="entr" presetSubtype="0" fill="hold" grpId="0" nodeType="afterEffect">
                                  <p:stCondLst>
                                    <p:cond delay="0"/>
                                  </p:stCondLst>
                                  <p:childTnLst>
                                    <p:set>
                                      <p:cBhvr>
                                        <p:cTn id="402" dur="1" fill="hold">
                                          <p:stCondLst>
                                            <p:cond delay="999"/>
                                          </p:stCondLst>
                                        </p:cTn>
                                        <p:tgtEl>
                                          <p:spTgt spid="132"/>
                                        </p:tgtEl>
                                        <p:attrNameLst>
                                          <p:attrName>style.visibility</p:attrName>
                                        </p:attrNameLst>
                                      </p:cBhvr>
                                      <p:to>
                                        <p:strVal val="visible"/>
                                      </p:to>
                                    </p:set>
                                  </p:childTnLst>
                                </p:cTn>
                              </p:par>
                            </p:childTnLst>
                          </p:cTn>
                        </p:par>
                        <p:par>
                          <p:cTn id="403" fill="hold">
                            <p:stCondLst>
                              <p:cond delay="127500"/>
                            </p:stCondLst>
                            <p:childTnLst>
                              <p:par>
                                <p:cTn id="404" presetID="1" presetClass="entr" presetSubtype="0" fill="hold" grpId="0" nodeType="afterEffect">
                                  <p:stCondLst>
                                    <p:cond delay="0"/>
                                  </p:stCondLst>
                                  <p:childTnLst>
                                    <p:set>
                                      <p:cBhvr>
                                        <p:cTn id="405" dur="1" fill="hold">
                                          <p:stCondLst>
                                            <p:cond delay="999"/>
                                          </p:stCondLst>
                                        </p:cTn>
                                        <p:tgtEl>
                                          <p:spTgt spid="133"/>
                                        </p:tgtEl>
                                        <p:attrNameLst>
                                          <p:attrName>style.visibility</p:attrName>
                                        </p:attrNameLst>
                                      </p:cBhvr>
                                      <p:to>
                                        <p:strVal val="visible"/>
                                      </p:to>
                                    </p:set>
                                  </p:childTnLst>
                                </p:cTn>
                              </p:par>
                            </p:childTnLst>
                          </p:cTn>
                        </p:par>
                        <p:par>
                          <p:cTn id="406" fill="hold">
                            <p:stCondLst>
                              <p:cond delay="128500"/>
                            </p:stCondLst>
                            <p:childTnLst>
                              <p:par>
                                <p:cTn id="407" presetID="1" presetClass="entr" presetSubtype="0" fill="hold" grpId="0" nodeType="afterEffect">
                                  <p:stCondLst>
                                    <p:cond delay="0"/>
                                  </p:stCondLst>
                                  <p:childTnLst>
                                    <p:set>
                                      <p:cBhvr>
                                        <p:cTn id="408" dur="1" fill="hold">
                                          <p:stCondLst>
                                            <p:cond delay="999"/>
                                          </p:stCondLst>
                                        </p:cTn>
                                        <p:tgtEl>
                                          <p:spTgt spid="134"/>
                                        </p:tgtEl>
                                        <p:attrNameLst>
                                          <p:attrName>style.visibility</p:attrName>
                                        </p:attrNameLst>
                                      </p:cBhvr>
                                      <p:to>
                                        <p:strVal val="visible"/>
                                      </p:to>
                                    </p:set>
                                  </p:childTnLst>
                                </p:cTn>
                              </p:par>
                            </p:childTnLst>
                          </p:cTn>
                        </p:par>
                        <p:par>
                          <p:cTn id="409" fill="hold">
                            <p:stCondLst>
                              <p:cond delay="129500"/>
                            </p:stCondLst>
                            <p:childTnLst>
                              <p:par>
                                <p:cTn id="410" presetID="1" presetClass="entr" presetSubtype="0" fill="hold" grpId="0" nodeType="afterEffect">
                                  <p:stCondLst>
                                    <p:cond delay="0"/>
                                  </p:stCondLst>
                                  <p:childTnLst>
                                    <p:set>
                                      <p:cBhvr>
                                        <p:cTn id="411" dur="1" fill="hold">
                                          <p:stCondLst>
                                            <p:cond delay="999"/>
                                          </p:stCondLst>
                                        </p:cTn>
                                        <p:tgtEl>
                                          <p:spTgt spid="135"/>
                                        </p:tgtEl>
                                        <p:attrNameLst>
                                          <p:attrName>style.visibility</p:attrName>
                                        </p:attrNameLst>
                                      </p:cBhvr>
                                      <p:to>
                                        <p:strVal val="visible"/>
                                      </p:to>
                                    </p:set>
                                  </p:childTnLst>
                                </p:cTn>
                              </p:par>
                            </p:childTnLst>
                          </p:cTn>
                        </p:par>
                        <p:par>
                          <p:cTn id="412" fill="hold">
                            <p:stCondLst>
                              <p:cond delay="130500"/>
                            </p:stCondLst>
                            <p:childTnLst>
                              <p:par>
                                <p:cTn id="413" presetID="1" presetClass="entr" presetSubtype="0" fill="hold" grpId="0" nodeType="afterEffect">
                                  <p:stCondLst>
                                    <p:cond delay="0"/>
                                  </p:stCondLst>
                                  <p:childTnLst>
                                    <p:set>
                                      <p:cBhvr>
                                        <p:cTn id="414" dur="1" fill="hold">
                                          <p:stCondLst>
                                            <p:cond delay="999"/>
                                          </p:stCondLst>
                                        </p:cTn>
                                        <p:tgtEl>
                                          <p:spTgt spid="136"/>
                                        </p:tgtEl>
                                        <p:attrNameLst>
                                          <p:attrName>style.visibility</p:attrName>
                                        </p:attrNameLst>
                                      </p:cBhvr>
                                      <p:to>
                                        <p:strVal val="visible"/>
                                      </p:to>
                                    </p:set>
                                  </p:childTnLst>
                                </p:cTn>
                              </p:par>
                            </p:childTnLst>
                          </p:cTn>
                        </p:par>
                        <p:par>
                          <p:cTn id="415" fill="hold">
                            <p:stCondLst>
                              <p:cond delay="131500"/>
                            </p:stCondLst>
                            <p:childTnLst>
                              <p:par>
                                <p:cTn id="416" presetID="1" presetClass="entr" presetSubtype="0" fill="hold" grpId="0" nodeType="afterEffect">
                                  <p:stCondLst>
                                    <p:cond delay="0"/>
                                  </p:stCondLst>
                                  <p:childTnLst>
                                    <p:set>
                                      <p:cBhvr>
                                        <p:cTn id="417" dur="1" fill="hold">
                                          <p:stCondLst>
                                            <p:cond delay="999"/>
                                          </p:stCondLst>
                                        </p:cTn>
                                        <p:tgtEl>
                                          <p:spTgt spid="137"/>
                                        </p:tgtEl>
                                        <p:attrNameLst>
                                          <p:attrName>style.visibility</p:attrName>
                                        </p:attrNameLst>
                                      </p:cBhvr>
                                      <p:to>
                                        <p:strVal val="visible"/>
                                      </p:to>
                                    </p:set>
                                  </p:childTnLst>
                                </p:cTn>
                              </p:par>
                            </p:childTnLst>
                          </p:cTn>
                        </p:par>
                        <p:par>
                          <p:cTn id="418" fill="hold">
                            <p:stCondLst>
                              <p:cond delay="132500"/>
                            </p:stCondLst>
                            <p:childTnLst>
                              <p:par>
                                <p:cTn id="419" presetID="1" presetClass="entr" presetSubtype="0" fill="hold" grpId="0" nodeType="afterEffect">
                                  <p:stCondLst>
                                    <p:cond delay="0"/>
                                  </p:stCondLst>
                                  <p:childTnLst>
                                    <p:set>
                                      <p:cBhvr>
                                        <p:cTn id="420" dur="1" fill="hold">
                                          <p:stCondLst>
                                            <p:cond delay="999"/>
                                          </p:stCondLst>
                                        </p:cTn>
                                        <p:tgtEl>
                                          <p:spTgt spid="138"/>
                                        </p:tgtEl>
                                        <p:attrNameLst>
                                          <p:attrName>style.visibility</p:attrName>
                                        </p:attrNameLst>
                                      </p:cBhvr>
                                      <p:to>
                                        <p:strVal val="visible"/>
                                      </p:to>
                                    </p:set>
                                  </p:childTnLst>
                                </p:cTn>
                              </p:par>
                            </p:childTnLst>
                          </p:cTn>
                        </p:par>
                        <p:par>
                          <p:cTn id="421" fill="hold">
                            <p:stCondLst>
                              <p:cond delay="133500"/>
                            </p:stCondLst>
                            <p:childTnLst>
                              <p:par>
                                <p:cTn id="422" presetID="1" presetClass="entr" presetSubtype="0" fill="hold" grpId="0" nodeType="afterEffect">
                                  <p:stCondLst>
                                    <p:cond delay="0"/>
                                  </p:stCondLst>
                                  <p:childTnLst>
                                    <p:set>
                                      <p:cBhvr>
                                        <p:cTn id="423" dur="1" fill="hold">
                                          <p:stCondLst>
                                            <p:cond delay="999"/>
                                          </p:stCondLst>
                                        </p:cTn>
                                        <p:tgtEl>
                                          <p:spTgt spid="139"/>
                                        </p:tgtEl>
                                        <p:attrNameLst>
                                          <p:attrName>style.visibility</p:attrName>
                                        </p:attrNameLst>
                                      </p:cBhvr>
                                      <p:to>
                                        <p:strVal val="visible"/>
                                      </p:to>
                                    </p:set>
                                  </p:childTnLst>
                                </p:cTn>
                              </p:par>
                            </p:childTnLst>
                          </p:cTn>
                        </p:par>
                        <p:par>
                          <p:cTn id="424" fill="hold">
                            <p:stCondLst>
                              <p:cond delay="134500"/>
                            </p:stCondLst>
                            <p:childTnLst>
                              <p:par>
                                <p:cTn id="425" presetID="1" presetClass="entr" presetSubtype="0" fill="hold" grpId="0" nodeType="afterEffect">
                                  <p:stCondLst>
                                    <p:cond delay="0"/>
                                  </p:stCondLst>
                                  <p:childTnLst>
                                    <p:set>
                                      <p:cBhvr>
                                        <p:cTn id="426" dur="1" fill="hold">
                                          <p:stCondLst>
                                            <p:cond delay="999"/>
                                          </p:stCondLst>
                                        </p:cTn>
                                        <p:tgtEl>
                                          <p:spTgt spid="140"/>
                                        </p:tgtEl>
                                        <p:attrNameLst>
                                          <p:attrName>style.visibility</p:attrName>
                                        </p:attrNameLst>
                                      </p:cBhvr>
                                      <p:to>
                                        <p:strVal val="visible"/>
                                      </p:to>
                                    </p:set>
                                  </p:childTnLst>
                                </p:cTn>
                              </p:par>
                            </p:childTnLst>
                          </p:cTn>
                        </p:par>
                        <p:par>
                          <p:cTn id="427" fill="hold">
                            <p:stCondLst>
                              <p:cond delay="135500"/>
                            </p:stCondLst>
                            <p:childTnLst>
                              <p:par>
                                <p:cTn id="428" presetID="1" presetClass="entr" presetSubtype="0" fill="hold" grpId="0" nodeType="afterEffect">
                                  <p:stCondLst>
                                    <p:cond delay="0"/>
                                  </p:stCondLst>
                                  <p:childTnLst>
                                    <p:set>
                                      <p:cBhvr>
                                        <p:cTn id="429" dur="1" fill="hold">
                                          <p:stCondLst>
                                            <p:cond delay="999"/>
                                          </p:stCondLst>
                                        </p:cTn>
                                        <p:tgtEl>
                                          <p:spTgt spid="141"/>
                                        </p:tgtEl>
                                        <p:attrNameLst>
                                          <p:attrName>style.visibility</p:attrName>
                                        </p:attrNameLst>
                                      </p:cBhvr>
                                      <p:to>
                                        <p:strVal val="visible"/>
                                      </p:to>
                                    </p:set>
                                  </p:childTnLst>
                                </p:cTn>
                              </p:par>
                            </p:childTnLst>
                          </p:cTn>
                        </p:par>
                        <p:par>
                          <p:cTn id="430" fill="hold">
                            <p:stCondLst>
                              <p:cond delay="136500"/>
                            </p:stCondLst>
                            <p:childTnLst>
                              <p:par>
                                <p:cTn id="431" presetID="1" presetClass="entr" presetSubtype="0" fill="hold" grpId="0" nodeType="afterEffect">
                                  <p:stCondLst>
                                    <p:cond delay="0"/>
                                  </p:stCondLst>
                                  <p:childTnLst>
                                    <p:set>
                                      <p:cBhvr>
                                        <p:cTn id="432" dur="1" fill="hold">
                                          <p:stCondLst>
                                            <p:cond delay="999"/>
                                          </p:stCondLst>
                                        </p:cTn>
                                        <p:tgtEl>
                                          <p:spTgt spid="142"/>
                                        </p:tgtEl>
                                        <p:attrNameLst>
                                          <p:attrName>style.visibility</p:attrName>
                                        </p:attrNameLst>
                                      </p:cBhvr>
                                      <p:to>
                                        <p:strVal val="visible"/>
                                      </p:to>
                                    </p:set>
                                  </p:childTnLst>
                                </p:cTn>
                              </p:par>
                            </p:childTnLst>
                          </p:cTn>
                        </p:par>
                        <p:par>
                          <p:cTn id="433" fill="hold">
                            <p:stCondLst>
                              <p:cond delay="137500"/>
                            </p:stCondLst>
                            <p:childTnLst>
                              <p:par>
                                <p:cTn id="434" presetID="1" presetClass="entr" presetSubtype="0" fill="hold" grpId="0" nodeType="afterEffect">
                                  <p:stCondLst>
                                    <p:cond delay="0"/>
                                  </p:stCondLst>
                                  <p:childTnLst>
                                    <p:set>
                                      <p:cBhvr>
                                        <p:cTn id="435" dur="1" fill="hold">
                                          <p:stCondLst>
                                            <p:cond delay="999"/>
                                          </p:stCondLst>
                                        </p:cTn>
                                        <p:tgtEl>
                                          <p:spTgt spid="143"/>
                                        </p:tgtEl>
                                        <p:attrNameLst>
                                          <p:attrName>style.visibility</p:attrName>
                                        </p:attrNameLst>
                                      </p:cBhvr>
                                      <p:to>
                                        <p:strVal val="visible"/>
                                      </p:to>
                                    </p:set>
                                  </p:childTnLst>
                                </p:cTn>
                              </p:par>
                            </p:childTnLst>
                          </p:cTn>
                        </p:par>
                        <p:par>
                          <p:cTn id="436" fill="hold">
                            <p:stCondLst>
                              <p:cond delay="138500"/>
                            </p:stCondLst>
                            <p:childTnLst>
                              <p:par>
                                <p:cTn id="437" presetID="1" presetClass="entr" presetSubtype="0" fill="hold" grpId="0" nodeType="afterEffect">
                                  <p:stCondLst>
                                    <p:cond delay="0"/>
                                  </p:stCondLst>
                                  <p:childTnLst>
                                    <p:set>
                                      <p:cBhvr>
                                        <p:cTn id="438" dur="1" fill="hold">
                                          <p:stCondLst>
                                            <p:cond delay="999"/>
                                          </p:stCondLst>
                                        </p:cTn>
                                        <p:tgtEl>
                                          <p:spTgt spid="144"/>
                                        </p:tgtEl>
                                        <p:attrNameLst>
                                          <p:attrName>style.visibility</p:attrName>
                                        </p:attrNameLst>
                                      </p:cBhvr>
                                      <p:to>
                                        <p:strVal val="visible"/>
                                      </p:to>
                                    </p:set>
                                  </p:childTnLst>
                                </p:cTn>
                              </p:par>
                            </p:childTnLst>
                          </p:cTn>
                        </p:par>
                        <p:par>
                          <p:cTn id="439" fill="hold">
                            <p:stCondLst>
                              <p:cond delay="139500"/>
                            </p:stCondLst>
                            <p:childTnLst>
                              <p:par>
                                <p:cTn id="440" presetID="1" presetClass="entr" presetSubtype="0" fill="hold" grpId="0" nodeType="afterEffect">
                                  <p:stCondLst>
                                    <p:cond delay="0"/>
                                  </p:stCondLst>
                                  <p:childTnLst>
                                    <p:set>
                                      <p:cBhvr>
                                        <p:cTn id="441" dur="1" fill="hold">
                                          <p:stCondLst>
                                            <p:cond delay="999"/>
                                          </p:stCondLst>
                                        </p:cTn>
                                        <p:tgtEl>
                                          <p:spTgt spid="145"/>
                                        </p:tgtEl>
                                        <p:attrNameLst>
                                          <p:attrName>style.visibility</p:attrName>
                                        </p:attrNameLst>
                                      </p:cBhvr>
                                      <p:to>
                                        <p:strVal val="visible"/>
                                      </p:to>
                                    </p:set>
                                  </p:childTnLst>
                                </p:cTn>
                              </p:par>
                            </p:childTnLst>
                          </p:cTn>
                        </p:par>
                        <p:par>
                          <p:cTn id="442" fill="hold">
                            <p:stCondLst>
                              <p:cond delay="140500"/>
                            </p:stCondLst>
                            <p:childTnLst>
                              <p:par>
                                <p:cTn id="443" presetID="1" presetClass="entr" presetSubtype="0" fill="hold" grpId="0" nodeType="afterEffect">
                                  <p:stCondLst>
                                    <p:cond delay="0"/>
                                  </p:stCondLst>
                                  <p:childTnLst>
                                    <p:set>
                                      <p:cBhvr>
                                        <p:cTn id="444" dur="1" fill="hold">
                                          <p:stCondLst>
                                            <p:cond delay="999"/>
                                          </p:stCondLst>
                                        </p:cTn>
                                        <p:tgtEl>
                                          <p:spTgt spid="146"/>
                                        </p:tgtEl>
                                        <p:attrNameLst>
                                          <p:attrName>style.visibility</p:attrName>
                                        </p:attrNameLst>
                                      </p:cBhvr>
                                      <p:to>
                                        <p:strVal val="visible"/>
                                      </p:to>
                                    </p:set>
                                  </p:childTnLst>
                                </p:cTn>
                              </p:par>
                            </p:childTnLst>
                          </p:cTn>
                        </p:par>
                        <p:par>
                          <p:cTn id="445" fill="hold">
                            <p:stCondLst>
                              <p:cond delay="141500"/>
                            </p:stCondLst>
                            <p:childTnLst>
                              <p:par>
                                <p:cTn id="446" presetID="1" presetClass="entr" presetSubtype="0" fill="hold" grpId="0" nodeType="afterEffect">
                                  <p:stCondLst>
                                    <p:cond delay="0"/>
                                  </p:stCondLst>
                                  <p:childTnLst>
                                    <p:set>
                                      <p:cBhvr>
                                        <p:cTn id="447" dur="1" fill="hold">
                                          <p:stCondLst>
                                            <p:cond delay="999"/>
                                          </p:stCondLst>
                                        </p:cTn>
                                        <p:tgtEl>
                                          <p:spTgt spid="147"/>
                                        </p:tgtEl>
                                        <p:attrNameLst>
                                          <p:attrName>style.visibility</p:attrName>
                                        </p:attrNameLst>
                                      </p:cBhvr>
                                      <p:to>
                                        <p:strVal val="visible"/>
                                      </p:to>
                                    </p:set>
                                  </p:childTnLst>
                                </p:cTn>
                              </p:par>
                            </p:childTnLst>
                          </p:cTn>
                        </p:par>
                        <p:par>
                          <p:cTn id="448" fill="hold">
                            <p:stCondLst>
                              <p:cond delay="142500"/>
                            </p:stCondLst>
                            <p:childTnLst>
                              <p:par>
                                <p:cTn id="449" presetID="1" presetClass="entr" presetSubtype="0" fill="hold" grpId="0" nodeType="afterEffect">
                                  <p:stCondLst>
                                    <p:cond delay="0"/>
                                  </p:stCondLst>
                                  <p:childTnLst>
                                    <p:set>
                                      <p:cBhvr>
                                        <p:cTn id="450" dur="1" fill="hold">
                                          <p:stCondLst>
                                            <p:cond delay="999"/>
                                          </p:stCondLst>
                                        </p:cTn>
                                        <p:tgtEl>
                                          <p:spTgt spid="148"/>
                                        </p:tgtEl>
                                        <p:attrNameLst>
                                          <p:attrName>style.visibility</p:attrName>
                                        </p:attrNameLst>
                                      </p:cBhvr>
                                      <p:to>
                                        <p:strVal val="visible"/>
                                      </p:to>
                                    </p:set>
                                  </p:childTnLst>
                                </p:cTn>
                              </p:par>
                            </p:childTnLst>
                          </p:cTn>
                        </p:par>
                        <p:par>
                          <p:cTn id="451" fill="hold">
                            <p:stCondLst>
                              <p:cond delay="143500"/>
                            </p:stCondLst>
                            <p:childTnLst>
                              <p:par>
                                <p:cTn id="452" presetID="1" presetClass="entr" presetSubtype="0" fill="hold" grpId="0" nodeType="afterEffect">
                                  <p:stCondLst>
                                    <p:cond delay="0"/>
                                  </p:stCondLst>
                                  <p:childTnLst>
                                    <p:set>
                                      <p:cBhvr>
                                        <p:cTn id="453" dur="1" fill="hold">
                                          <p:stCondLst>
                                            <p:cond delay="999"/>
                                          </p:stCondLst>
                                        </p:cTn>
                                        <p:tgtEl>
                                          <p:spTgt spid="149"/>
                                        </p:tgtEl>
                                        <p:attrNameLst>
                                          <p:attrName>style.visibility</p:attrName>
                                        </p:attrNameLst>
                                      </p:cBhvr>
                                      <p:to>
                                        <p:strVal val="visible"/>
                                      </p:to>
                                    </p:set>
                                  </p:childTnLst>
                                </p:cTn>
                              </p:par>
                            </p:childTnLst>
                          </p:cTn>
                        </p:par>
                        <p:par>
                          <p:cTn id="454" fill="hold">
                            <p:stCondLst>
                              <p:cond delay="144500"/>
                            </p:stCondLst>
                            <p:childTnLst>
                              <p:par>
                                <p:cTn id="455" presetID="1" presetClass="entr" presetSubtype="0" fill="hold" grpId="0" nodeType="afterEffect">
                                  <p:stCondLst>
                                    <p:cond delay="0"/>
                                  </p:stCondLst>
                                  <p:childTnLst>
                                    <p:set>
                                      <p:cBhvr>
                                        <p:cTn id="456" dur="1" fill="hold">
                                          <p:stCondLst>
                                            <p:cond delay="999"/>
                                          </p:stCondLst>
                                        </p:cTn>
                                        <p:tgtEl>
                                          <p:spTgt spid="150"/>
                                        </p:tgtEl>
                                        <p:attrNameLst>
                                          <p:attrName>style.visibility</p:attrName>
                                        </p:attrNameLst>
                                      </p:cBhvr>
                                      <p:to>
                                        <p:strVal val="visible"/>
                                      </p:to>
                                    </p:set>
                                  </p:childTnLst>
                                </p:cTn>
                              </p:par>
                            </p:childTnLst>
                          </p:cTn>
                        </p:par>
                        <p:par>
                          <p:cTn id="457" fill="hold">
                            <p:stCondLst>
                              <p:cond delay="145500"/>
                            </p:stCondLst>
                            <p:childTnLst>
                              <p:par>
                                <p:cTn id="458" presetID="1" presetClass="entr" presetSubtype="0" fill="hold" grpId="0" nodeType="afterEffect">
                                  <p:stCondLst>
                                    <p:cond delay="0"/>
                                  </p:stCondLst>
                                  <p:childTnLst>
                                    <p:set>
                                      <p:cBhvr>
                                        <p:cTn id="459" dur="1" fill="hold">
                                          <p:stCondLst>
                                            <p:cond delay="999"/>
                                          </p:stCondLst>
                                        </p:cTn>
                                        <p:tgtEl>
                                          <p:spTgt spid="151"/>
                                        </p:tgtEl>
                                        <p:attrNameLst>
                                          <p:attrName>style.visibility</p:attrName>
                                        </p:attrNameLst>
                                      </p:cBhvr>
                                      <p:to>
                                        <p:strVal val="visible"/>
                                      </p:to>
                                    </p:set>
                                  </p:childTnLst>
                                </p:cTn>
                              </p:par>
                            </p:childTnLst>
                          </p:cTn>
                        </p:par>
                        <p:par>
                          <p:cTn id="460" fill="hold">
                            <p:stCondLst>
                              <p:cond delay="146500"/>
                            </p:stCondLst>
                            <p:childTnLst>
                              <p:par>
                                <p:cTn id="461" presetID="1" presetClass="entr" presetSubtype="0" fill="hold" grpId="0" nodeType="afterEffect">
                                  <p:stCondLst>
                                    <p:cond delay="0"/>
                                  </p:stCondLst>
                                  <p:childTnLst>
                                    <p:set>
                                      <p:cBhvr>
                                        <p:cTn id="462" dur="1" fill="hold">
                                          <p:stCondLst>
                                            <p:cond delay="999"/>
                                          </p:stCondLst>
                                        </p:cTn>
                                        <p:tgtEl>
                                          <p:spTgt spid="152"/>
                                        </p:tgtEl>
                                        <p:attrNameLst>
                                          <p:attrName>style.visibility</p:attrName>
                                        </p:attrNameLst>
                                      </p:cBhvr>
                                      <p:to>
                                        <p:strVal val="visible"/>
                                      </p:to>
                                    </p:set>
                                  </p:childTnLst>
                                </p:cTn>
                              </p:par>
                            </p:childTnLst>
                          </p:cTn>
                        </p:par>
                        <p:par>
                          <p:cTn id="463" fill="hold">
                            <p:stCondLst>
                              <p:cond delay="147500"/>
                            </p:stCondLst>
                            <p:childTnLst>
                              <p:par>
                                <p:cTn id="464" presetID="1" presetClass="entr" presetSubtype="0" fill="hold" grpId="0" nodeType="afterEffect">
                                  <p:stCondLst>
                                    <p:cond delay="0"/>
                                  </p:stCondLst>
                                  <p:childTnLst>
                                    <p:set>
                                      <p:cBhvr>
                                        <p:cTn id="465" dur="1" fill="hold">
                                          <p:stCondLst>
                                            <p:cond delay="999"/>
                                          </p:stCondLst>
                                        </p:cTn>
                                        <p:tgtEl>
                                          <p:spTgt spid="153"/>
                                        </p:tgtEl>
                                        <p:attrNameLst>
                                          <p:attrName>style.visibility</p:attrName>
                                        </p:attrNameLst>
                                      </p:cBhvr>
                                      <p:to>
                                        <p:strVal val="visible"/>
                                      </p:to>
                                    </p:set>
                                  </p:childTnLst>
                                </p:cTn>
                              </p:par>
                            </p:childTnLst>
                          </p:cTn>
                        </p:par>
                        <p:par>
                          <p:cTn id="466" fill="hold">
                            <p:stCondLst>
                              <p:cond delay="148500"/>
                            </p:stCondLst>
                            <p:childTnLst>
                              <p:par>
                                <p:cTn id="467" presetID="1" presetClass="entr" presetSubtype="0" fill="hold" grpId="0" nodeType="afterEffect">
                                  <p:stCondLst>
                                    <p:cond delay="0"/>
                                  </p:stCondLst>
                                  <p:childTnLst>
                                    <p:set>
                                      <p:cBhvr>
                                        <p:cTn id="468" dur="1" fill="hold">
                                          <p:stCondLst>
                                            <p:cond delay="999"/>
                                          </p:stCondLst>
                                        </p:cTn>
                                        <p:tgtEl>
                                          <p:spTgt spid="154"/>
                                        </p:tgtEl>
                                        <p:attrNameLst>
                                          <p:attrName>style.visibility</p:attrName>
                                        </p:attrNameLst>
                                      </p:cBhvr>
                                      <p:to>
                                        <p:strVal val="visible"/>
                                      </p:to>
                                    </p:set>
                                  </p:childTnLst>
                                </p:cTn>
                              </p:par>
                            </p:childTnLst>
                          </p:cTn>
                        </p:par>
                        <p:par>
                          <p:cTn id="469" fill="hold">
                            <p:stCondLst>
                              <p:cond delay="149500"/>
                            </p:stCondLst>
                            <p:childTnLst>
                              <p:par>
                                <p:cTn id="470" presetID="1" presetClass="entr" presetSubtype="0" fill="hold" grpId="0" nodeType="afterEffect">
                                  <p:stCondLst>
                                    <p:cond delay="0"/>
                                  </p:stCondLst>
                                  <p:childTnLst>
                                    <p:set>
                                      <p:cBhvr>
                                        <p:cTn id="471" dur="1" fill="hold">
                                          <p:stCondLst>
                                            <p:cond delay="999"/>
                                          </p:stCondLst>
                                        </p:cTn>
                                        <p:tgtEl>
                                          <p:spTgt spid="155"/>
                                        </p:tgtEl>
                                        <p:attrNameLst>
                                          <p:attrName>style.visibility</p:attrName>
                                        </p:attrNameLst>
                                      </p:cBhvr>
                                      <p:to>
                                        <p:strVal val="visible"/>
                                      </p:to>
                                    </p:set>
                                  </p:childTnLst>
                                </p:cTn>
                              </p:par>
                            </p:childTnLst>
                          </p:cTn>
                        </p:par>
                        <p:par>
                          <p:cTn id="472" fill="hold">
                            <p:stCondLst>
                              <p:cond delay="150500"/>
                            </p:stCondLst>
                            <p:childTnLst>
                              <p:par>
                                <p:cTn id="473" presetID="1" presetClass="entr" presetSubtype="0" fill="hold" grpId="0" nodeType="afterEffect">
                                  <p:stCondLst>
                                    <p:cond delay="0"/>
                                  </p:stCondLst>
                                  <p:childTnLst>
                                    <p:set>
                                      <p:cBhvr>
                                        <p:cTn id="474" dur="1" fill="hold">
                                          <p:stCondLst>
                                            <p:cond delay="999"/>
                                          </p:stCondLst>
                                        </p:cTn>
                                        <p:tgtEl>
                                          <p:spTgt spid="156"/>
                                        </p:tgtEl>
                                        <p:attrNameLst>
                                          <p:attrName>style.visibility</p:attrName>
                                        </p:attrNameLst>
                                      </p:cBhvr>
                                      <p:to>
                                        <p:strVal val="visible"/>
                                      </p:to>
                                    </p:set>
                                  </p:childTnLst>
                                </p:cTn>
                              </p:par>
                            </p:childTnLst>
                          </p:cTn>
                        </p:par>
                        <p:par>
                          <p:cTn id="475" fill="hold">
                            <p:stCondLst>
                              <p:cond delay="151500"/>
                            </p:stCondLst>
                            <p:childTnLst>
                              <p:par>
                                <p:cTn id="476" presetID="1" presetClass="entr" presetSubtype="0" fill="hold" grpId="0" nodeType="afterEffect">
                                  <p:stCondLst>
                                    <p:cond delay="0"/>
                                  </p:stCondLst>
                                  <p:childTnLst>
                                    <p:set>
                                      <p:cBhvr>
                                        <p:cTn id="477" dur="1" fill="hold">
                                          <p:stCondLst>
                                            <p:cond delay="999"/>
                                          </p:stCondLst>
                                        </p:cTn>
                                        <p:tgtEl>
                                          <p:spTgt spid="157"/>
                                        </p:tgtEl>
                                        <p:attrNameLst>
                                          <p:attrName>style.visibility</p:attrName>
                                        </p:attrNameLst>
                                      </p:cBhvr>
                                      <p:to>
                                        <p:strVal val="visible"/>
                                      </p:to>
                                    </p:set>
                                  </p:childTnLst>
                                </p:cTn>
                              </p:par>
                            </p:childTnLst>
                          </p:cTn>
                        </p:par>
                        <p:par>
                          <p:cTn id="478" fill="hold">
                            <p:stCondLst>
                              <p:cond delay="152500"/>
                            </p:stCondLst>
                            <p:childTnLst>
                              <p:par>
                                <p:cTn id="479" presetID="1" presetClass="entr" presetSubtype="0" fill="hold" grpId="0" nodeType="afterEffect">
                                  <p:stCondLst>
                                    <p:cond delay="0"/>
                                  </p:stCondLst>
                                  <p:childTnLst>
                                    <p:set>
                                      <p:cBhvr>
                                        <p:cTn id="480" dur="1" fill="hold">
                                          <p:stCondLst>
                                            <p:cond delay="999"/>
                                          </p:stCondLst>
                                        </p:cTn>
                                        <p:tgtEl>
                                          <p:spTgt spid="158"/>
                                        </p:tgtEl>
                                        <p:attrNameLst>
                                          <p:attrName>style.visibility</p:attrName>
                                        </p:attrNameLst>
                                      </p:cBhvr>
                                      <p:to>
                                        <p:strVal val="visible"/>
                                      </p:to>
                                    </p:set>
                                  </p:childTnLst>
                                </p:cTn>
                              </p:par>
                            </p:childTnLst>
                          </p:cTn>
                        </p:par>
                        <p:par>
                          <p:cTn id="481" fill="hold">
                            <p:stCondLst>
                              <p:cond delay="153500"/>
                            </p:stCondLst>
                            <p:childTnLst>
                              <p:par>
                                <p:cTn id="482" presetID="1" presetClass="entr" presetSubtype="0" fill="hold" grpId="0" nodeType="afterEffect">
                                  <p:stCondLst>
                                    <p:cond delay="0"/>
                                  </p:stCondLst>
                                  <p:childTnLst>
                                    <p:set>
                                      <p:cBhvr>
                                        <p:cTn id="483" dur="1" fill="hold">
                                          <p:stCondLst>
                                            <p:cond delay="999"/>
                                          </p:stCondLst>
                                        </p:cTn>
                                        <p:tgtEl>
                                          <p:spTgt spid="159"/>
                                        </p:tgtEl>
                                        <p:attrNameLst>
                                          <p:attrName>style.visibility</p:attrName>
                                        </p:attrNameLst>
                                      </p:cBhvr>
                                      <p:to>
                                        <p:strVal val="visible"/>
                                      </p:to>
                                    </p:set>
                                  </p:childTnLst>
                                </p:cTn>
                              </p:par>
                            </p:childTnLst>
                          </p:cTn>
                        </p:par>
                        <p:par>
                          <p:cTn id="484" fill="hold">
                            <p:stCondLst>
                              <p:cond delay="154500"/>
                            </p:stCondLst>
                            <p:childTnLst>
                              <p:par>
                                <p:cTn id="485" presetID="1" presetClass="entr" presetSubtype="0" fill="hold" grpId="0" nodeType="afterEffect">
                                  <p:stCondLst>
                                    <p:cond delay="0"/>
                                  </p:stCondLst>
                                  <p:childTnLst>
                                    <p:set>
                                      <p:cBhvr>
                                        <p:cTn id="486" dur="1" fill="hold">
                                          <p:stCondLst>
                                            <p:cond delay="999"/>
                                          </p:stCondLst>
                                        </p:cTn>
                                        <p:tgtEl>
                                          <p:spTgt spid="160"/>
                                        </p:tgtEl>
                                        <p:attrNameLst>
                                          <p:attrName>style.visibility</p:attrName>
                                        </p:attrNameLst>
                                      </p:cBhvr>
                                      <p:to>
                                        <p:strVal val="visible"/>
                                      </p:to>
                                    </p:set>
                                  </p:childTnLst>
                                </p:cTn>
                              </p:par>
                            </p:childTnLst>
                          </p:cTn>
                        </p:par>
                        <p:par>
                          <p:cTn id="487" fill="hold">
                            <p:stCondLst>
                              <p:cond delay="155500"/>
                            </p:stCondLst>
                            <p:childTnLst>
                              <p:par>
                                <p:cTn id="488" presetID="1" presetClass="entr" presetSubtype="0" fill="hold" grpId="0" nodeType="afterEffect">
                                  <p:stCondLst>
                                    <p:cond delay="0"/>
                                  </p:stCondLst>
                                  <p:childTnLst>
                                    <p:set>
                                      <p:cBhvr>
                                        <p:cTn id="489" dur="1" fill="hold">
                                          <p:stCondLst>
                                            <p:cond delay="999"/>
                                          </p:stCondLst>
                                        </p:cTn>
                                        <p:tgtEl>
                                          <p:spTgt spid="161"/>
                                        </p:tgtEl>
                                        <p:attrNameLst>
                                          <p:attrName>style.visibility</p:attrName>
                                        </p:attrNameLst>
                                      </p:cBhvr>
                                      <p:to>
                                        <p:strVal val="visible"/>
                                      </p:to>
                                    </p:set>
                                  </p:childTnLst>
                                </p:cTn>
                              </p:par>
                            </p:childTnLst>
                          </p:cTn>
                        </p:par>
                        <p:par>
                          <p:cTn id="490" fill="hold">
                            <p:stCondLst>
                              <p:cond delay="156500"/>
                            </p:stCondLst>
                            <p:childTnLst>
                              <p:par>
                                <p:cTn id="491" presetID="1" presetClass="entr" presetSubtype="0" fill="hold" grpId="0" nodeType="afterEffect">
                                  <p:stCondLst>
                                    <p:cond delay="0"/>
                                  </p:stCondLst>
                                  <p:childTnLst>
                                    <p:set>
                                      <p:cBhvr>
                                        <p:cTn id="492" dur="1" fill="hold">
                                          <p:stCondLst>
                                            <p:cond delay="999"/>
                                          </p:stCondLst>
                                        </p:cTn>
                                        <p:tgtEl>
                                          <p:spTgt spid="162"/>
                                        </p:tgtEl>
                                        <p:attrNameLst>
                                          <p:attrName>style.visibility</p:attrName>
                                        </p:attrNameLst>
                                      </p:cBhvr>
                                      <p:to>
                                        <p:strVal val="visible"/>
                                      </p:to>
                                    </p:set>
                                  </p:childTnLst>
                                </p:cTn>
                              </p:par>
                            </p:childTnLst>
                          </p:cTn>
                        </p:par>
                        <p:par>
                          <p:cTn id="493" fill="hold">
                            <p:stCondLst>
                              <p:cond delay="157500"/>
                            </p:stCondLst>
                            <p:childTnLst>
                              <p:par>
                                <p:cTn id="494" presetID="1" presetClass="entr" presetSubtype="0" fill="hold" grpId="0" nodeType="afterEffect">
                                  <p:stCondLst>
                                    <p:cond delay="0"/>
                                  </p:stCondLst>
                                  <p:childTnLst>
                                    <p:set>
                                      <p:cBhvr>
                                        <p:cTn id="495" dur="1" fill="hold">
                                          <p:stCondLst>
                                            <p:cond delay="999"/>
                                          </p:stCondLst>
                                        </p:cTn>
                                        <p:tgtEl>
                                          <p:spTgt spid="163"/>
                                        </p:tgtEl>
                                        <p:attrNameLst>
                                          <p:attrName>style.visibility</p:attrName>
                                        </p:attrNameLst>
                                      </p:cBhvr>
                                      <p:to>
                                        <p:strVal val="visible"/>
                                      </p:to>
                                    </p:set>
                                  </p:childTnLst>
                                </p:cTn>
                              </p:par>
                            </p:childTnLst>
                          </p:cTn>
                        </p:par>
                        <p:par>
                          <p:cTn id="496" fill="hold">
                            <p:stCondLst>
                              <p:cond delay="158500"/>
                            </p:stCondLst>
                            <p:childTnLst>
                              <p:par>
                                <p:cTn id="497" presetID="1" presetClass="entr" presetSubtype="0" fill="hold" grpId="0" nodeType="afterEffect">
                                  <p:stCondLst>
                                    <p:cond delay="0"/>
                                  </p:stCondLst>
                                  <p:childTnLst>
                                    <p:set>
                                      <p:cBhvr>
                                        <p:cTn id="498" dur="1" fill="hold">
                                          <p:stCondLst>
                                            <p:cond delay="999"/>
                                          </p:stCondLst>
                                        </p:cTn>
                                        <p:tgtEl>
                                          <p:spTgt spid="164"/>
                                        </p:tgtEl>
                                        <p:attrNameLst>
                                          <p:attrName>style.visibility</p:attrName>
                                        </p:attrNameLst>
                                      </p:cBhvr>
                                      <p:to>
                                        <p:strVal val="visible"/>
                                      </p:to>
                                    </p:set>
                                  </p:childTnLst>
                                </p:cTn>
                              </p:par>
                            </p:childTnLst>
                          </p:cTn>
                        </p:par>
                        <p:par>
                          <p:cTn id="499" fill="hold">
                            <p:stCondLst>
                              <p:cond delay="159500"/>
                            </p:stCondLst>
                            <p:childTnLst>
                              <p:par>
                                <p:cTn id="500" presetID="1" presetClass="entr" presetSubtype="0" fill="hold" grpId="0" nodeType="afterEffect">
                                  <p:stCondLst>
                                    <p:cond delay="0"/>
                                  </p:stCondLst>
                                  <p:childTnLst>
                                    <p:set>
                                      <p:cBhvr>
                                        <p:cTn id="501" dur="1" fill="hold">
                                          <p:stCondLst>
                                            <p:cond delay="999"/>
                                          </p:stCondLst>
                                        </p:cTn>
                                        <p:tgtEl>
                                          <p:spTgt spid="165"/>
                                        </p:tgtEl>
                                        <p:attrNameLst>
                                          <p:attrName>style.visibility</p:attrName>
                                        </p:attrNameLst>
                                      </p:cBhvr>
                                      <p:to>
                                        <p:strVal val="visible"/>
                                      </p:to>
                                    </p:set>
                                  </p:childTnLst>
                                </p:cTn>
                              </p:par>
                            </p:childTnLst>
                          </p:cTn>
                        </p:par>
                        <p:par>
                          <p:cTn id="502" fill="hold">
                            <p:stCondLst>
                              <p:cond delay="160500"/>
                            </p:stCondLst>
                            <p:childTnLst>
                              <p:par>
                                <p:cTn id="503" presetID="1" presetClass="entr" presetSubtype="0" fill="hold" grpId="0" nodeType="afterEffect">
                                  <p:stCondLst>
                                    <p:cond delay="0"/>
                                  </p:stCondLst>
                                  <p:childTnLst>
                                    <p:set>
                                      <p:cBhvr>
                                        <p:cTn id="504" dur="1" fill="hold">
                                          <p:stCondLst>
                                            <p:cond delay="999"/>
                                          </p:stCondLst>
                                        </p:cTn>
                                        <p:tgtEl>
                                          <p:spTgt spid="166"/>
                                        </p:tgtEl>
                                        <p:attrNameLst>
                                          <p:attrName>style.visibility</p:attrName>
                                        </p:attrNameLst>
                                      </p:cBhvr>
                                      <p:to>
                                        <p:strVal val="visible"/>
                                      </p:to>
                                    </p:set>
                                  </p:childTnLst>
                                </p:cTn>
                              </p:par>
                            </p:childTnLst>
                          </p:cTn>
                        </p:par>
                        <p:par>
                          <p:cTn id="505" fill="hold">
                            <p:stCondLst>
                              <p:cond delay="161500"/>
                            </p:stCondLst>
                            <p:childTnLst>
                              <p:par>
                                <p:cTn id="506" presetID="1" presetClass="entr" presetSubtype="0" fill="hold" grpId="0" nodeType="afterEffect">
                                  <p:stCondLst>
                                    <p:cond delay="0"/>
                                  </p:stCondLst>
                                  <p:childTnLst>
                                    <p:set>
                                      <p:cBhvr>
                                        <p:cTn id="507" dur="1" fill="hold">
                                          <p:stCondLst>
                                            <p:cond delay="999"/>
                                          </p:stCondLst>
                                        </p:cTn>
                                        <p:tgtEl>
                                          <p:spTgt spid="167"/>
                                        </p:tgtEl>
                                        <p:attrNameLst>
                                          <p:attrName>style.visibility</p:attrName>
                                        </p:attrNameLst>
                                      </p:cBhvr>
                                      <p:to>
                                        <p:strVal val="visible"/>
                                      </p:to>
                                    </p:set>
                                  </p:childTnLst>
                                </p:cTn>
                              </p:par>
                            </p:childTnLst>
                          </p:cTn>
                        </p:par>
                        <p:par>
                          <p:cTn id="508" fill="hold">
                            <p:stCondLst>
                              <p:cond delay="162500"/>
                            </p:stCondLst>
                            <p:childTnLst>
                              <p:par>
                                <p:cTn id="509" presetID="1" presetClass="entr" presetSubtype="0" fill="hold" grpId="0" nodeType="afterEffect">
                                  <p:stCondLst>
                                    <p:cond delay="0"/>
                                  </p:stCondLst>
                                  <p:childTnLst>
                                    <p:set>
                                      <p:cBhvr>
                                        <p:cTn id="510" dur="1" fill="hold">
                                          <p:stCondLst>
                                            <p:cond delay="999"/>
                                          </p:stCondLst>
                                        </p:cTn>
                                        <p:tgtEl>
                                          <p:spTgt spid="168"/>
                                        </p:tgtEl>
                                        <p:attrNameLst>
                                          <p:attrName>style.visibility</p:attrName>
                                        </p:attrNameLst>
                                      </p:cBhvr>
                                      <p:to>
                                        <p:strVal val="visible"/>
                                      </p:to>
                                    </p:set>
                                  </p:childTnLst>
                                </p:cTn>
                              </p:par>
                            </p:childTnLst>
                          </p:cTn>
                        </p:par>
                        <p:par>
                          <p:cTn id="511" fill="hold">
                            <p:stCondLst>
                              <p:cond delay="163500"/>
                            </p:stCondLst>
                            <p:childTnLst>
                              <p:par>
                                <p:cTn id="512" presetID="1" presetClass="entr" presetSubtype="0" fill="hold" grpId="0" nodeType="afterEffect">
                                  <p:stCondLst>
                                    <p:cond delay="0"/>
                                  </p:stCondLst>
                                  <p:childTnLst>
                                    <p:set>
                                      <p:cBhvr>
                                        <p:cTn id="513" dur="1" fill="hold">
                                          <p:stCondLst>
                                            <p:cond delay="999"/>
                                          </p:stCondLst>
                                        </p:cTn>
                                        <p:tgtEl>
                                          <p:spTgt spid="169"/>
                                        </p:tgtEl>
                                        <p:attrNameLst>
                                          <p:attrName>style.visibility</p:attrName>
                                        </p:attrNameLst>
                                      </p:cBhvr>
                                      <p:to>
                                        <p:strVal val="visible"/>
                                      </p:to>
                                    </p:set>
                                  </p:childTnLst>
                                </p:cTn>
                              </p:par>
                            </p:childTnLst>
                          </p:cTn>
                        </p:par>
                        <p:par>
                          <p:cTn id="514" fill="hold">
                            <p:stCondLst>
                              <p:cond delay="164500"/>
                            </p:stCondLst>
                            <p:childTnLst>
                              <p:par>
                                <p:cTn id="515" presetID="1" presetClass="entr" presetSubtype="0" fill="hold" grpId="0" nodeType="afterEffect">
                                  <p:stCondLst>
                                    <p:cond delay="0"/>
                                  </p:stCondLst>
                                  <p:childTnLst>
                                    <p:set>
                                      <p:cBhvr>
                                        <p:cTn id="516" dur="1" fill="hold">
                                          <p:stCondLst>
                                            <p:cond delay="999"/>
                                          </p:stCondLst>
                                        </p:cTn>
                                        <p:tgtEl>
                                          <p:spTgt spid="170"/>
                                        </p:tgtEl>
                                        <p:attrNameLst>
                                          <p:attrName>style.visibility</p:attrName>
                                        </p:attrNameLst>
                                      </p:cBhvr>
                                      <p:to>
                                        <p:strVal val="visible"/>
                                      </p:to>
                                    </p:set>
                                  </p:childTnLst>
                                </p:cTn>
                              </p:par>
                            </p:childTnLst>
                          </p:cTn>
                        </p:par>
                        <p:par>
                          <p:cTn id="517" fill="hold">
                            <p:stCondLst>
                              <p:cond delay="165500"/>
                            </p:stCondLst>
                            <p:childTnLst>
                              <p:par>
                                <p:cTn id="518" presetID="1" presetClass="entr" presetSubtype="0" fill="hold" grpId="0" nodeType="afterEffect">
                                  <p:stCondLst>
                                    <p:cond delay="0"/>
                                  </p:stCondLst>
                                  <p:childTnLst>
                                    <p:set>
                                      <p:cBhvr>
                                        <p:cTn id="519" dur="1" fill="hold">
                                          <p:stCondLst>
                                            <p:cond delay="999"/>
                                          </p:stCondLst>
                                        </p:cTn>
                                        <p:tgtEl>
                                          <p:spTgt spid="171"/>
                                        </p:tgtEl>
                                        <p:attrNameLst>
                                          <p:attrName>style.visibility</p:attrName>
                                        </p:attrNameLst>
                                      </p:cBhvr>
                                      <p:to>
                                        <p:strVal val="visible"/>
                                      </p:to>
                                    </p:set>
                                  </p:childTnLst>
                                </p:cTn>
                              </p:par>
                            </p:childTnLst>
                          </p:cTn>
                        </p:par>
                        <p:par>
                          <p:cTn id="520" fill="hold">
                            <p:stCondLst>
                              <p:cond delay="166500"/>
                            </p:stCondLst>
                            <p:childTnLst>
                              <p:par>
                                <p:cTn id="521" presetID="1" presetClass="entr" presetSubtype="0" fill="hold" grpId="0" nodeType="afterEffect">
                                  <p:stCondLst>
                                    <p:cond delay="0"/>
                                  </p:stCondLst>
                                  <p:childTnLst>
                                    <p:set>
                                      <p:cBhvr>
                                        <p:cTn id="522" dur="1" fill="hold">
                                          <p:stCondLst>
                                            <p:cond delay="999"/>
                                          </p:stCondLst>
                                        </p:cTn>
                                        <p:tgtEl>
                                          <p:spTgt spid="172"/>
                                        </p:tgtEl>
                                        <p:attrNameLst>
                                          <p:attrName>style.visibility</p:attrName>
                                        </p:attrNameLst>
                                      </p:cBhvr>
                                      <p:to>
                                        <p:strVal val="visible"/>
                                      </p:to>
                                    </p:set>
                                  </p:childTnLst>
                                </p:cTn>
                              </p:par>
                            </p:childTnLst>
                          </p:cTn>
                        </p:par>
                        <p:par>
                          <p:cTn id="523" fill="hold">
                            <p:stCondLst>
                              <p:cond delay="167500"/>
                            </p:stCondLst>
                            <p:childTnLst>
                              <p:par>
                                <p:cTn id="524" presetID="1" presetClass="entr" presetSubtype="0" fill="hold" grpId="0" nodeType="afterEffect">
                                  <p:stCondLst>
                                    <p:cond delay="0"/>
                                  </p:stCondLst>
                                  <p:childTnLst>
                                    <p:set>
                                      <p:cBhvr>
                                        <p:cTn id="525" dur="1" fill="hold">
                                          <p:stCondLst>
                                            <p:cond delay="999"/>
                                          </p:stCondLst>
                                        </p:cTn>
                                        <p:tgtEl>
                                          <p:spTgt spid="173"/>
                                        </p:tgtEl>
                                        <p:attrNameLst>
                                          <p:attrName>style.visibility</p:attrName>
                                        </p:attrNameLst>
                                      </p:cBhvr>
                                      <p:to>
                                        <p:strVal val="visible"/>
                                      </p:to>
                                    </p:set>
                                  </p:childTnLst>
                                </p:cTn>
                              </p:par>
                            </p:childTnLst>
                          </p:cTn>
                        </p:par>
                        <p:par>
                          <p:cTn id="526" fill="hold">
                            <p:stCondLst>
                              <p:cond delay="168500"/>
                            </p:stCondLst>
                            <p:childTnLst>
                              <p:par>
                                <p:cTn id="527" presetID="1" presetClass="entr" presetSubtype="0" fill="hold" grpId="0" nodeType="afterEffect">
                                  <p:stCondLst>
                                    <p:cond delay="0"/>
                                  </p:stCondLst>
                                  <p:childTnLst>
                                    <p:set>
                                      <p:cBhvr>
                                        <p:cTn id="528" dur="1" fill="hold">
                                          <p:stCondLst>
                                            <p:cond delay="999"/>
                                          </p:stCondLst>
                                        </p:cTn>
                                        <p:tgtEl>
                                          <p:spTgt spid="174"/>
                                        </p:tgtEl>
                                        <p:attrNameLst>
                                          <p:attrName>style.visibility</p:attrName>
                                        </p:attrNameLst>
                                      </p:cBhvr>
                                      <p:to>
                                        <p:strVal val="visible"/>
                                      </p:to>
                                    </p:set>
                                  </p:childTnLst>
                                </p:cTn>
                              </p:par>
                            </p:childTnLst>
                          </p:cTn>
                        </p:par>
                        <p:par>
                          <p:cTn id="529" fill="hold">
                            <p:stCondLst>
                              <p:cond delay="169500"/>
                            </p:stCondLst>
                            <p:childTnLst>
                              <p:par>
                                <p:cTn id="530" presetID="1" presetClass="entr" presetSubtype="0" fill="hold" grpId="0" nodeType="afterEffect">
                                  <p:stCondLst>
                                    <p:cond delay="0"/>
                                  </p:stCondLst>
                                  <p:childTnLst>
                                    <p:set>
                                      <p:cBhvr>
                                        <p:cTn id="531" dur="1" fill="hold">
                                          <p:stCondLst>
                                            <p:cond delay="999"/>
                                          </p:stCondLst>
                                        </p:cTn>
                                        <p:tgtEl>
                                          <p:spTgt spid="175"/>
                                        </p:tgtEl>
                                        <p:attrNameLst>
                                          <p:attrName>style.visibility</p:attrName>
                                        </p:attrNameLst>
                                      </p:cBhvr>
                                      <p:to>
                                        <p:strVal val="visible"/>
                                      </p:to>
                                    </p:set>
                                  </p:childTnLst>
                                </p:cTn>
                              </p:par>
                            </p:childTnLst>
                          </p:cTn>
                        </p:par>
                        <p:par>
                          <p:cTn id="532" fill="hold">
                            <p:stCondLst>
                              <p:cond delay="170500"/>
                            </p:stCondLst>
                            <p:childTnLst>
                              <p:par>
                                <p:cTn id="533" presetID="1" presetClass="entr" presetSubtype="0" fill="hold" grpId="0" nodeType="afterEffect">
                                  <p:stCondLst>
                                    <p:cond delay="0"/>
                                  </p:stCondLst>
                                  <p:childTnLst>
                                    <p:set>
                                      <p:cBhvr>
                                        <p:cTn id="534" dur="1" fill="hold">
                                          <p:stCondLst>
                                            <p:cond delay="999"/>
                                          </p:stCondLst>
                                        </p:cTn>
                                        <p:tgtEl>
                                          <p:spTgt spid="176"/>
                                        </p:tgtEl>
                                        <p:attrNameLst>
                                          <p:attrName>style.visibility</p:attrName>
                                        </p:attrNameLst>
                                      </p:cBhvr>
                                      <p:to>
                                        <p:strVal val="visible"/>
                                      </p:to>
                                    </p:set>
                                  </p:childTnLst>
                                </p:cTn>
                              </p:par>
                            </p:childTnLst>
                          </p:cTn>
                        </p:par>
                        <p:par>
                          <p:cTn id="535" fill="hold">
                            <p:stCondLst>
                              <p:cond delay="171500"/>
                            </p:stCondLst>
                            <p:childTnLst>
                              <p:par>
                                <p:cTn id="536" presetID="1" presetClass="entr" presetSubtype="0" fill="hold" grpId="0" nodeType="afterEffect">
                                  <p:stCondLst>
                                    <p:cond delay="0"/>
                                  </p:stCondLst>
                                  <p:childTnLst>
                                    <p:set>
                                      <p:cBhvr>
                                        <p:cTn id="537" dur="1" fill="hold">
                                          <p:stCondLst>
                                            <p:cond delay="999"/>
                                          </p:stCondLst>
                                        </p:cTn>
                                        <p:tgtEl>
                                          <p:spTgt spid="177"/>
                                        </p:tgtEl>
                                        <p:attrNameLst>
                                          <p:attrName>style.visibility</p:attrName>
                                        </p:attrNameLst>
                                      </p:cBhvr>
                                      <p:to>
                                        <p:strVal val="visible"/>
                                      </p:to>
                                    </p:set>
                                  </p:childTnLst>
                                </p:cTn>
                              </p:par>
                            </p:childTnLst>
                          </p:cTn>
                        </p:par>
                        <p:par>
                          <p:cTn id="538" fill="hold">
                            <p:stCondLst>
                              <p:cond delay="172500"/>
                            </p:stCondLst>
                            <p:childTnLst>
                              <p:par>
                                <p:cTn id="539" presetID="1" presetClass="entr" presetSubtype="0" fill="hold" grpId="0" nodeType="afterEffect">
                                  <p:stCondLst>
                                    <p:cond delay="0"/>
                                  </p:stCondLst>
                                  <p:childTnLst>
                                    <p:set>
                                      <p:cBhvr>
                                        <p:cTn id="540" dur="1" fill="hold">
                                          <p:stCondLst>
                                            <p:cond delay="999"/>
                                          </p:stCondLst>
                                        </p:cTn>
                                        <p:tgtEl>
                                          <p:spTgt spid="178"/>
                                        </p:tgtEl>
                                        <p:attrNameLst>
                                          <p:attrName>style.visibility</p:attrName>
                                        </p:attrNameLst>
                                      </p:cBhvr>
                                      <p:to>
                                        <p:strVal val="visible"/>
                                      </p:to>
                                    </p:set>
                                  </p:childTnLst>
                                </p:cTn>
                              </p:par>
                            </p:childTnLst>
                          </p:cTn>
                        </p:par>
                        <p:par>
                          <p:cTn id="541" fill="hold">
                            <p:stCondLst>
                              <p:cond delay="173500"/>
                            </p:stCondLst>
                            <p:childTnLst>
                              <p:par>
                                <p:cTn id="542" presetID="1" presetClass="entr" presetSubtype="0" fill="hold" grpId="0" nodeType="afterEffect">
                                  <p:stCondLst>
                                    <p:cond delay="0"/>
                                  </p:stCondLst>
                                  <p:childTnLst>
                                    <p:set>
                                      <p:cBhvr>
                                        <p:cTn id="543" dur="1" fill="hold">
                                          <p:stCondLst>
                                            <p:cond delay="999"/>
                                          </p:stCondLst>
                                        </p:cTn>
                                        <p:tgtEl>
                                          <p:spTgt spid="179"/>
                                        </p:tgtEl>
                                        <p:attrNameLst>
                                          <p:attrName>style.visibility</p:attrName>
                                        </p:attrNameLst>
                                      </p:cBhvr>
                                      <p:to>
                                        <p:strVal val="visible"/>
                                      </p:to>
                                    </p:set>
                                  </p:childTnLst>
                                </p:cTn>
                              </p:par>
                            </p:childTnLst>
                          </p:cTn>
                        </p:par>
                        <p:par>
                          <p:cTn id="544" fill="hold">
                            <p:stCondLst>
                              <p:cond delay="174500"/>
                            </p:stCondLst>
                            <p:childTnLst>
                              <p:par>
                                <p:cTn id="545" presetID="1" presetClass="entr" presetSubtype="0" fill="hold" grpId="0" nodeType="afterEffect">
                                  <p:stCondLst>
                                    <p:cond delay="0"/>
                                  </p:stCondLst>
                                  <p:childTnLst>
                                    <p:set>
                                      <p:cBhvr>
                                        <p:cTn id="546" dur="1" fill="hold">
                                          <p:stCondLst>
                                            <p:cond delay="999"/>
                                          </p:stCondLst>
                                        </p:cTn>
                                        <p:tgtEl>
                                          <p:spTgt spid="180"/>
                                        </p:tgtEl>
                                        <p:attrNameLst>
                                          <p:attrName>style.visibility</p:attrName>
                                        </p:attrNameLst>
                                      </p:cBhvr>
                                      <p:to>
                                        <p:strVal val="visible"/>
                                      </p:to>
                                    </p:set>
                                  </p:childTnLst>
                                </p:cTn>
                              </p:par>
                            </p:childTnLst>
                          </p:cTn>
                        </p:par>
                        <p:par>
                          <p:cTn id="547" fill="hold">
                            <p:stCondLst>
                              <p:cond delay="175500"/>
                            </p:stCondLst>
                            <p:childTnLst>
                              <p:par>
                                <p:cTn id="548" presetID="1" presetClass="entr" presetSubtype="0" fill="hold" grpId="0" nodeType="afterEffect">
                                  <p:stCondLst>
                                    <p:cond delay="0"/>
                                  </p:stCondLst>
                                  <p:childTnLst>
                                    <p:set>
                                      <p:cBhvr>
                                        <p:cTn id="549" dur="1" fill="hold">
                                          <p:stCondLst>
                                            <p:cond delay="999"/>
                                          </p:stCondLst>
                                        </p:cTn>
                                        <p:tgtEl>
                                          <p:spTgt spid="181"/>
                                        </p:tgtEl>
                                        <p:attrNameLst>
                                          <p:attrName>style.visibility</p:attrName>
                                        </p:attrNameLst>
                                      </p:cBhvr>
                                      <p:to>
                                        <p:strVal val="visible"/>
                                      </p:to>
                                    </p:set>
                                  </p:childTnLst>
                                </p:cTn>
                              </p:par>
                            </p:childTnLst>
                          </p:cTn>
                        </p:par>
                        <p:par>
                          <p:cTn id="550" fill="hold">
                            <p:stCondLst>
                              <p:cond delay="176500"/>
                            </p:stCondLst>
                            <p:childTnLst>
                              <p:par>
                                <p:cTn id="551" presetID="1" presetClass="entr" presetSubtype="0" fill="hold" grpId="0" nodeType="afterEffect">
                                  <p:stCondLst>
                                    <p:cond delay="0"/>
                                  </p:stCondLst>
                                  <p:childTnLst>
                                    <p:set>
                                      <p:cBhvr>
                                        <p:cTn id="552" dur="1" fill="hold">
                                          <p:stCondLst>
                                            <p:cond delay="999"/>
                                          </p:stCondLst>
                                        </p:cTn>
                                        <p:tgtEl>
                                          <p:spTgt spid="182"/>
                                        </p:tgtEl>
                                        <p:attrNameLst>
                                          <p:attrName>style.visibility</p:attrName>
                                        </p:attrNameLst>
                                      </p:cBhvr>
                                      <p:to>
                                        <p:strVal val="visible"/>
                                      </p:to>
                                    </p:set>
                                  </p:childTnLst>
                                </p:cTn>
                              </p:par>
                            </p:childTnLst>
                          </p:cTn>
                        </p:par>
                        <p:par>
                          <p:cTn id="553" fill="hold">
                            <p:stCondLst>
                              <p:cond delay="177500"/>
                            </p:stCondLst>
                            <p:childTnLst>
                              <p:par>
                                <p:cTn id="554" presetID="1" presetClass="entr" presetSubtype="0" fill="hold" grpId="0" nodeType="afterEffect">
                                  <p:stCondLst>
                                    <p:cond delay="0"/>
                                  </p:stCondLst>
                                  <p:childTnLst>
                                    <p:set>
                                      <p:cBhvr>
                                        <p:cTn id="555" dur="1" fill="hold">
                                          <p:stCondLst>
                                            <p:cond delay="999"/>
                                          </p:stCondLst>
                                        </p:cTn>
                                        <p:tgtEl>
                                          <p:spTgt spid="183"/>
                                        </p:tgtEl>
                                        <p:attrNameLst>
                                          <p:attrName>style.visibility</p:attrName>
                                        </p:attrNameLst>
                                      </p:cBhvr>
                                      <p:to>
                                        <p:strVal val="visible"/>
                                      </p:to>
                                    </p:set>
                                  </p:childTnLst>
                                </p:cTn>
                              </p:par>
                            </p:childTnLst>
                          </p:cTn>
                        </p:par>
                        <p:par>
                          <p:cTn id="556" fill="hold">
                            <p:stCondLst>
                              <p:cond delay="178500"/>
                            </p:stCondLst>
                            <p:childTnLst>
                              <p:par>
                                <p:cTn id="557" presetID="1" presetClass="entr" presetSubtype="0" fill="hold" grpId="0" nodeType="afterEffect">
                                  <p:stCondLst>
                                    <p:cond delay="0"/>
                                  </p:stCondLst>
                                  <p:childTnLst>
                                    <p:set>
                                      <p:cBhvr>
                                        <p:cTn id="558" dur="1" fill="hold">
                                          <p:stCondLst>
                                            <p:cond delay="999"/>
                                          </p:stCondLst>
                                        </p:cTn>
                                        <p:tgtEl>
                                          <p:spTgt spid="184"/>
                                        </p:tgtEl>
                                        <p:attrNameLst>
                                          <p:attrName>style.visibility</p:attrName>
                                        </p:attrNameLst>
                                      </p:cBhvr>
                                      <p:to>
                                        <p:strVal val="visible"/>
                                      </p:to>
                                    </p:set>
                                  </p:childTnLst>
                                </p:cTn>
                              </p:par>
                            </p:childTnLst>
                          </p:cTn>
                        </p:par>
                        <p:par>
                          <p:cTn id="559" fill="hold">
                            <p:stCondLst>
                              <p:cond delay="179500"/>
                            </p:stCondLst>
                            <p:childTnLst>
                              <p:par>
                                <p:cTn id="560" presetID="1" presetClass="entr" presetSubtype="0" fill="hold" grpId="0" nodeType="afterEffect">
                                  <p:stCondLst>
                                    <p:cond delay="0"/>
                                  </p:stCondLst>
                                  <p:childTnLst>
                                    <p:set>
                                      <p:cBhvr>
                                        <p:cTn id="561" dur="1" fill="hold">
                                          <p:stCondLst>
                                            <p:cond delay="999"/>
                                          </p:stCondLst>
                                        </p:cTn>
                                        <p:tgtEl>
                                          <p:spTgt spid="185"/>
                                        </p:tgtEl>
                                        <p:attrNameLst>
                                          <p:attrName>style.visibility</p:attrName>
                                        </p:attrNameLst>
                                      </p:cBhvr>
                                      <p:to>
                                        <p:strVal val="visible"/>
                                      </p:to>
                                    </p:set>
                                  </p:childTnLst>
                                </p:cTn>
                              </p:par>
                            </p:childTnLst>
                          </p:cTn>
                        </p:par>
                        <p:par>
                          <p:cTn id="562" fill="hold">
                            <p:stCondLst>
                              <p:cond delay="180500"/>
                            </p:stCondLst>
                            <p:childTnLst>
                              <p:par>
                                <p:cTn id="563" presetID="1" presetClass="entr" presetSubtype="0" fill="hold" grpId="0" nodeType="afterEffect">
                                  <p:stCondLst>
                                    <p:cond delay="0"/>
                                  </p:stCondLst>
                                  <p:childTnLst>
                                    <p:set>
                                      <p:cBhvr>
                                        <p:cTn id="564" dur="1" fill="hold">
                                          <p:stCondLst>
                                            <p:cond delay="999"/>
                                          </p:stCondLst>
                                        </p:cTn>
                                        <p:tgtEl>
                                          <p:spTgt spid="186"/>
                                        </p:tgtEl>
                                        <p:attrNameLst>
                                          <p:attrName>style.visibility</p:attrName>
                                        </p:attrNameLst>
                                      </p:cBhvr>
                                      <p:to>
                                        <p:strVal val="visible"/>
                                      </p:to>
                                    </p:set>
                                  </p:childTnLst>
                                </p:cTn>
                              </p:par>
                            </p:childTnLst>
                          </p:cTn>
                        </p:par>
                        <p:par>
                          <p:cTn id="565" fill="hold">
                            <p:stCondLst>
                              <p:cond delay="181500"/>
                            </p:stCondLst>
                            <p:childTnLst>
                              <p:par>
                                <p:cTn id="566" presetID="1" presetClass="entr" presetSubtype="0" fill="hold" grpId="0" nodeType="afterEffect">
                                  <p:stCondLst>
                                    <p:cond delay="0"/>
                                  </p:stCondLst>
                                  <p:childTnLst>
                                    <p:set>
                                      <p:cBhvr>
                                        <p:cTn id="567" dur="1" fill="hold">
                                          <p:stCondLst>
                                            <p:cond delay="999"/>
                                          </p:stCondLst>
                                        </p:cTn>
                                        <p:tgtEl>
                                          <p:spTgt spid="187"/>
                                        </p:tgtEl>
                                        <p:attrNameLst>
                                          <p:attrName>style.visibility</p:attrName>
                                        </p:attrNameLst>
                                      </p:cBhvr>
                                      <p:to>
                                        <p:strVal val="visible"/>
                                      </p:to>
                                    </p:set>
                                  </p:childTnLst>
                                  <p:subTnLst>
                                    <p:audio>
                                      <p:cMediaNode>
                                        <p:cTn display="0" masterRel="sameClick">
                                          <p:stCondLst>
                                            <p:cond evt="begin" delay="0">
                                              <p:tn val="566"/>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9" grpId="0"/>
      <p:bldP spid="1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20</a:t>
            </a:fld>
            <a:endParaRPr lang="en-US"/>
          </a:p>
        </p:txBody>
      </p:sp>
      <p:sp>
        <p:nvSpPr>
          <p:cNvPr id="3" name="Rectangle 2"/>
          <p:cNvSpPr/>
          <p:nvPr/>
        </p:nvSpPr>
        <p:spPr>
          <a:xfrm>
            <a:off x="945861" y="194187"/>
            <a:ext cx="10439400" cy="1938992"/>
          </a:xfrm>
          <a:prstGeom prst="rect">
            <a:avLst/>
          </a:prstGeom>
        </p:spPr>
        <p:txBody>
          <a:bodyPr wrap="square">
            <a:spAutoFit/>
          </a:bodyPr>
          <a:lstStyle/>
          <a:p>
            <a:r>
              <a:rPr lang="en-US" sz="2400">
                <a:solidFill>
                  <a:srgbClr val="FF0000"/>
                </a:solidFill>
              </a:rPr>
              <a:t>Trong các câu sau, những câu nào đúng trong Scratch?</a:t>
            </a:r>
          </a:p>
          <a:p>
            <a:pPr marL="457200" indent="-457200">
              <a:buAutoNum type="arabicParenR"/>
            </a:pPr>
            <a:r>
              <a:rPr lang="en-US" sz="2400">
                <a:solidFill>
                  <a:srgbClr val="FF0000"/>
                </a:solidFill>
              </a:rPr>
              <a:t>Có ba khối lệnh khác nhau để thể hiện cấu trúc lặp trong thuật toán.</a:t>
            </a:r>
          </a:p>
          <a:p>
            <a:pPr marL="457200" indent="-457200">
              <a:buAutoNum type="arabicParenR"/>
            </a:pPr>
            <a:r>
              <a:rPr lang="en-US" sz="2400">
                <a:solidFill>
                  <a:srgbClr val="FF0000"/>
                </a:solidFill>
              </a:rPr>
              <a:t>Chỉ có thể sử dụng cấu trúc lặp khi biết trước số lần lặp</a:t>
            </a:r>
          </a:p>
          <a:p>
            <a:pPr marL="457200" indent="-457200">
              <a:buAutoNum type="arabicParenR"/>
            </a:pPr>
            <a:r>
              <a:rPr lang="en-US" sz="2400">
                <a:solidFill>
                  <a:srgbClr val="FF0000"/>
                </a:solidFill>
              </a:rPr>
              <a:t>Chỉ có thể sử dụng cấu trúc lặp để lặp đi lặp lại một lệnh</a:t>
            </a:r>
          </a:p>
          <a:p>
            <a:pPr marL="457200" indent="-457200">
              <a:buAutoNum type="arabicParenR"/>
            </a:pPr>
            <a:r>
              <a:rPr lang="en-US" sz="2400">
                <a:solidFill>
                  <a:srgbClr val="FF0000"/>
                </a:solidFill>
              </a:rPr>
              <a:t>Điều kiện dừng lặp phải là một biểu thức logic</a:t>
            </a:r>
          </a:p>
        </p:txBody>
      </p:sp>
      <p:sp>
        <p:nvSpPr>
          <p:cNvPr id="4" name="TextBox 3"/>
          <p:cNvSpPr txBox="1"/>
          <p:nvPr/>
        </p:nvSpPr>
        <p:spPr>
          <a:xfrm>
            <a:off x="367723" y="2167592"/>
            <a:ext cx="11595677" cy="4893647"/>
          </a:xfrm>
          <a:prstGeom prst="rect">
            <a:avLst/>
          </a:prstGeom>
          <a:noFill/>
        </p:spPr>
        <p:txBody>
          <a:bodyPr wrap="square" rtlCol="0">
            <a:spAutoFit/>
          </a:bodyPr>
          <a:lstStyle/>
          <a:p>
            <a:pPr algn="just"/>
            <a:r>
              <a:rPr lang="en-US" sz="2400" u="sng" dirty="0" err="1">
                <a:solidFill>
                  <a:srgbClr val="0000FF"/>
                </a:solidFill>
              </a:rPr>
              <a:t>Đáp</a:t>
            </a:r>
            <a:r>
              <a:rPr lang="en-US" sz="2400" u="sng" dirty="0">
                <a:solidFill>
                  <a:srgbClr val="0000FF"/>
                </a:solidFill>
              </a:rPr>
              <a:t> </a:t>
            </a:r>
            <a:r>
              <a:rPr lang="en-US" sz="2400" u="sng" dirty="0" err="1">
                <a:solidFill>
                  <a:srgbClr val="0000FF"/>
                </a:solidFill>
              </a:rPr>
              <a:t>án</a:t>
            </a:r>
            <a:r>
              <a:rPr lang="en-US" sz="2400" dirty="0">
                <a:solidFill>
                  <a:srgbClr val="0000FF"/>
                </a:solidFill>
              </a:rPr>
              <a:t>: </a:t>
            </a:r>
            <a:r>
              <a:rPr lang="en-US" sz="2400" dirty="0" err="1">
                <a:solidFill>
                  <a:srgbClr val="0000FF"/>
                </a:solidFill>
              </a:rPr>
              <a:t>Trong</a:t>
            </a:r>
            <a:r>
              <a:rPr lang="en-US" sz="2400" dirty="0">
                <a:solidFill>
                  <a:srgbClr val="0000FF"/>
                </a:solidFill>
              </a:rPr>
              <a:t> Scratch:</a:t>
            </a:r>
          </a:p>
          <a:p>
            <a:pPr algn="just"/>
            <a:r>
              <a:rPr lang="en-US" sz="2400" dirty="0">
                <a:solidFill>
                  <a:srgbClr val="0000FF"/>
                </a:solidFill>
              </a:rPr>
              <a:t>1) </a:t>
            </a:r>
            <a:r>
              <a:rPr lang="en-US" sz="2400" dirty="0" err="1">
                <a:solidFill>
                  <a:srgbClr val="0000FF"/>
                </a:solidFill>
              </a:rPr>
              <a:t>Đúng</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ba</a:t>
            </a:r>
            <a:r>
              <a:rPr lang="en-US" sz="2400" dirty="0">
                <a:solidFill>
                  <a:srgbClr val="0000FF"/>
                </a:solidFill>
              </a:rPr>
              <a:t> </a:t>
            </a:r>
            <a:r>
              <a:rPr lang="en-US" sz="2400" dirty="0" err="1">
                <a:solidFill>
                  <a:srgbClr val="0000FF"/>
                </a:solidFill>
              </a:rPr>
              <a:t>khối</a:t>
            </a:r>
            <a:r>
              <a:rPr lang="en-US" sz="2400" dirty="0">
                <a:solidFill>
                  <a:srgbClr val="0000FF"/>
                </a:solidFill>
              </a:rPr>
              <a:t> </a:t>
            </a:r>
            <a:r>
              <a:rPr lang="en-US" sz="2400" dirty="0" err="1">
                <a:solidFill>
                  <a:srgbClr val="0000FF"/>
                </a:solidFill>
              </a:rPr>
              <a:t>lệnh</a:t>
            </a:r>
            <a:r>
              <a:rPr lang="en-US" sz="2400" dirty="0">
                <a:solidFill>
                  <a:srgbClr val="0000FF"/>
                </a:solidFill>
              </a:rPr>
              <a:t> </a:t>
            </a:r>
            <a:r>
              <a:rPr lang="en-US" sz="2400" dirty="0" err="1">
                <a:solidFill>
                  <a:srgbClr val="0000FF"/>
                </a:solidFill>
              </a:rPr>
              <a:t>khác</a:t>
            </a:r>
            <a:r>
              <a:rPr lang="en-US" sz="2400" dirty="0">
                <a:solidFill>
                  <a:srgbClr val="0000FF"/>
                </a:solidFill>
              </a:rPr>
              <a:t> </a:t>
            </a:r>
            <a:r>
              <a:rPr lang="en-US" sz="2400" dirty="0" err="1">
                <a:solidFill>
                  <a:srgbClr val="0000FF"/>
                </a:solidFill>
              </a:rPr>
              <a:t>nhau</a:t>
            </a:r>
            <a:r>
              <a:rPr lang="en-US" sz="2400" dirty="0">
                <a:solidFill>
                  <a:srgbClr val="0000FF"/>
                </a:solidFill>
              </a:rPr>
              <a:t> </a:t>
            </a:r>
            <a:r>
              <a:rPr lang="en-US" sz="2400" dirty="0" err="1">
                <a:solidFill>
                  <a:srgbClr val="0000FF"/>
                </a:solidFill>
              </a:rPr>
              <a:t>để</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cấu</a:t>
            </a:r>
            <a:r>
              <a:rPr lang="en-US" sz="2400" dirty="0">
                <a:solidFill>
                  <a:srgbClr val="0000FF"/>
                </a:solidFill>
              </a:rPr>
              <a:t> </a:t>
            </a:r>
            <a:r>
              <a:rPr lang="en-US" sz="2400" dirty="0" err="1">
                <a:solidFill>
                  <a:srgbClr val="0000FF"/>
                </a:solidFill>
              </a:rPr>
              <a:t>trúc</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thuật</a:t>
            </a:r>
            <a:r>
              <a:rPr lang="en-US" sz="2400" dirty="0">
                <a:solidFill>
                  <a:srgbClr val="0000FF"/>
                </a:solidFill>
              </a:rPr>
              <a:t> </a:t>
            </a:r>
            <a:r>
              <a:rPr lang="en-US" sz="2400" dirty="0" err="1">
                <a:solidFill>
                  <a:srgbClr val="0000FF"/>
                </a:solidFill>
              </a:rPr>
              <a:t>toán</a:t>
            </a:r>
            <a:r>
              <a:rPr lang="en-US" sz="2400" dirty="0">
                <a:solidFill>
                  <a:srgbClr val="0000FF"/>
                </a:solidFill>
              </a:rPr>
              <a:t> </a:t>
            </a:r>
            <a:r>
              <a:rPr lang="en-US" sz="2400" dirty="0" err="1">
                <a:solidFill>
                  <a:srgbClr val="0000FF"/>
                </a:solidFill>
              </a:rPr>
              <a:t>là</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lại</a:t>
            </a:r>
            <a:r>
              <a:rPr lang="en-US" sz="2400" dirty="0">
                <a:solidFill>
                  <a:srgbClr val="0000FF"/>
                </a:solidFill>
              </a:rPr>
              <a:t> </a:t>
            </a:r>
            <a:r>
              <a:rPr lang="en-US" sz="2400" dirty="0" err="1">
                <a:solidFill>
                  <a:srgbClr val="0000FF"/>
                </a:solidFill>
              </a:rPr>
              <a:t>vô</a:t>
            </a:r>
            <a:r>
              <a:rPr lang="en-US" sz="2400" dirty="0">
                <a:solidFill>
                  <a:srgbClr val="0000FF"/>
                </a:solidFill>
              </a:rPr>
              <a:t> </a:t>
            </a:r>
            <a:r>
              <a:rPr lang="en-US" sz="2400" dirty="0" err="1">
                <a:solidFill>
                  <a:srgbClr val="0000FF"/>
                </a:solidFill>
              </a:rPr>
              <a:t>hạn</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lại</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từ</a:t>
            </a:r>
            <a:r>
              <a:rPr lang="en-US" sz="2400" dirty="0">
                <a:solidFill>
                  <a:srgbClr val="0000FF"/>
                </a:solidFill>
              </a:rPr>
              <a:t> ... </a:t>
            </a:r>
            <a:r>
              <a:rPr lang="en-US" sz="2400" dirty="0" err="1">
                <a:solidFill>
                  <a:srgbClr val="0000FF"/>
                </a:solidFill>
              </a:rPr>
              <a:t>đến</a:t>
            </a:r>
            <a:r>
              <a:rPr lang="en-US" sz="2400" dirty="0">
                <a:solidFill>
                  <a:srgbClr val="0000FF"/>
                </a:solidFill>
              </a:rPr>
              <a:t> ...". </a:t>
            </a:r>
            <a:r>
              <a:rPr lang="en-US" sz="2400" dirty="0" err="1">
                <a:solidFill>
                  <a:srgbClr val="0000FF"/>
                </a:solidFill>
              </a:rPr>
              <a:t>Các</a:t>
            </a:r>
            <a:r>
              <a:rPr lang="en-US" sz="2400" dirty="0">
                <a:solidFill>
                  <a:srgbClr val="0000FF"/>
                </a:solidFill>
              </a:rPr>
              <a:t> </a:t>
            </a:r>
            <a:r>
              <a:rPr lang="en-US" sz="2400" dirty="0" err="1">
                <a:solidFill>
                  <a:srgbClr val="0000FF"/>
                </a:solidFill>
              </a:rPr>
              <a:t>khối</a:t>
            </a:r>
            <a:r>
              <a:rPr lang="en-US" sz="2400" dirty="0">
                <a:solidFill>
                  <a:srgbClr val="0000FF"/>
                </a:solidFill>
              </a:rPr>
              <a:t> </a:t>
            </a:r>
            <a:r>
              <a:rPr lang="en-US" sz="2400" dirty="0" err="1">
                <a:solidFill>
                  <a:srgbClr val="0000FF"/>
                </a:solidFill>
              </a:rPr>
              <a:t>lệnh</a:t>
            </a:r>
            <a:r>
              <a:rPr lang="en-US" sz="2400" dirty="0">
                <a:solidFill>
                  <a:srgbClr val="0000FF"/>
                </a:solidFill>
              </a:rPr>
              <a:t> </a:t>
            </a:r>
            <a:r>
              <a:rPr lang="en-US" sz="2400" dirty="0" err="1">
                <a:solidFill>
                  <a:srgbClr val="0000FF"/>
                </a:solidFill>
              </a:rPr>
              <a:t>này</a:t>
            </a:r>
            <a:r>
              <a:rPr lang="en-US" sz="2400" dirty="0">
                <a:solidFill>
                  <a:srgbClr val="0000FF"/>
                </a:solidFill>
              </a:rPr>
              <a:t> </a:t>
            </a:r>
            <a:r>
              <a:rPr lang="en-US" sz="2400" dirty="0" err="1">
                <a:solidFill>
                  <a:srgbClr val="0000FF"/>
                </a:solidFill>
              </a:rPr>
              <a:t>được</a:t>
            </a:r>
            <a:r>
              <a:rPr lang="en-US" sz="2400" dirty="0">
                <a:solidFill>
                  <a:srgbClr val="0000FF"/>
                </a:solidFill>
              </a:rPr>
              <a:t> </a:t>
            </a:r>
            <a:r>
              <a:rPr lang="en-US" sz="2400" dirty="0" err="1">
                <a:solidFill>
                  <a:srgbClr val="0000FF"/>
                </a:solidFill>
              </a:rPr>
              <a:t>sử</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để</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lại</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đoạn</a:t>
            </a:r>
            <a:r>
              <a:rPr lang="en-US" sz="2400" dirty="0">
                <a:solidFill>
                  <a:srgbClr val="0000FF"/>
                </a:solidFill>
              </a:rPr>
              <a:t> </a:t>
            </a:r>
            <a:r>
              <a:rPr lang="en-US" sz="2400" dirty="0" err="1">
                <a:solidFill>
                  <a:srgbClr val="0000FF"/>
                </a:solidFill>
              </a:rPr>
              <a:t>mã</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chương</a:t>
            </a:r>
            <a:r>
              <a:rPr lang="en-US" sz="2400" dirty="0">
                <a:solidFill>
                  <a:srgbClr val="0000FF"/>
                </a:solidFill>
              </a:rPr>
              <a:t> </a:t>
            </a:r>
            <a:r>
              <a:rPr lang="en-US" sz="2400" dirty="0" err="1">
                <a:solidFill>
                  <a:srgbClr val="0000FF"/>
                </a:solidFill>
              </a:rPr>
              <a:t>trình</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số</a:t>
            </a:r>
            <a:r>
              <a:rPr lang="en-US" sz="2400" dirty="0">
                <a:solidFill>
                  <a:srgbClr val="0000FF"/>
                </a:solidFill>
              </a:rPr>
              <a:t> </a:t>
            </a:r>
            <a:r>
              <a:rPr lang="en-US" sz="2400" dirty="0" err="1">
                <a:solidFill>
                  <a:srgbClr val="0000FF"/>
                </a:solidFill>
              </a:rPr>
              <a:t>lần</a:t>
            </a:r>
            <a:r>
              <a:rPr lang="en-US" sz="2400" dirty="0">
                <a:solidFill>
                  <a:srgbClr val="0000FF"/>
                </a:solidFill>
              </a:rPr>
              <a:t> </a:t>
            </a:r>
            <a:r>
              <a:rPr lang="en-US" sz="2400" dirty="0" err="1">
                <a:solidFill>
                  <a:srgbClr val="0000FF"/>
                </a:solidFill>
              </a:rPr>
              <a:t>hoặc</a:t>
            </a:r>
            <a:r>
              <a:rPr lang="en-US" sz="2400" dirty="0">
                <a:solidFill>
                  <a:srgbClr val="0000FF"/>
                </a:solidFill>
              </a:rPr>
              <a:t> </a:t>
            </a:r>
            <a:r>
              <a:rPr lang="en-US" sz="2400" dirty="0" err="1">
                <a:solidFill>
                  <a:srgbClr val="0000FF"/>
                </a:solidFill>
              </a:rPr>
              <a:t>vô</a:t>
            </a:r>
            <a:r>
              <a:rPr lang="en-US" sz="2400" dirty="0">
                <a:solidFill>
                  <a:srgbClr val="0000FF"/>
                </a:solidFill>
              </a:rPr>
              <a:t> </a:t>
            </a:r>
            <a:r>
              <a:rPr lang="en-US" sz="2400" dirty="0" err="1">
                <a:solidFill>
                  <a:srgbClr val="0000FF"/>
                </a:solidFill>
              </a:rPr>
              <a:t>hạn</a:t>
            </a:r>
            <a:r>
              <a:rPr lang="en-US" sz="2400" dirty="0">
                <a:solidFill>
                  <a:srgbClr val="0000FF"/>
                </a:solidFill>
              </a:rPr>
              <a:t>.</a:t>
            </a:r>
          </a:p>
          <a:p>
            <a:pPr algn="just"/>
            <a:r>
              <a:rPr lang="en-US" sz="2400" dirty="0">
                <a:solidFill>
                  <a:srgbClr val="0000FF"/>
                </a:solidFill>
              </a:rPr>
              <a:t>2) Sai. </a:t>
            </a:r>
            <a:r>
              <a:rPr lang="en-US" sz="2400" dirty="0" err="1">
                <a:solidFill>
                  <a:srgbClr val="0000FF"/>
                </a:solidFill>
              </a:rPr>
              <a:t>Cấu</a:t>
            </a:r>
            <a:r>
              <a:rPr lang="en-US" sz="2400" dirty="0">
                <a:solidFill>
                  <a:srgbClr val="0000FF"/>
                </a:solidFill>
              </a:rPr>
              <a:t> </a:t>
            </a:r>
            <a:r>
              <a:rPr lang="en-US" sz="2400" dirty="0" err="1">
                <a:solidFill>
                  <a:srgbClr val="0000FF"/>
                </a:solidFill>
              </a:rPr>
              <a:t>trúc</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được</a:t>
            </a:r>
            <a:r>
              <a:rPr lang="en-US" sz="2400" dirty="0">
                <a:solidFill>
                  <a:srgbClr val="0000FF"/>
                </a:solidFill>
              </a:rPr>
              <a:t> </a:t>
            </a:r>
            <a:r>
              <a:rPr lang="en-US" sz="2400" dirty="0" err="1">
                <a:solidFill>
                  <a:srgbClr val="0000FF"/>
                </a:solidFill>
              </a:rPr>
              <a:t>sử</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để</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lại</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đoạn</a:t>
            </a:r>
            <a:r>
              <a:rPr lang="en-US" sz="2400" dirty="0">
                <a:solidFill>
                  <a:srgbClr val="0000FF"/>
                </a:solidFill>
              </a:rPr>
              <a:t> </a:t>
            </a:r>
            <a:r>
              <a:rPr lang="en-US" sz="2400" dirty="0" err="1">
                <a:solidFill>
                  <a:srgbClr val="0000FF"/>
                </a:solidFill>
              </a:rPr>
              <a:t>mã</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chương</a:t>
            </a:r>
            <a:r>
              <a:rPr lang="en-US" sz="2400" dirty="0">
                <a:solidFill>
                  <a:srgbClr val="0000FF"/>
                </a:solidFill>
              </a:rPr>
              <a:t> </a:t>
            </a:r>
            <a:r>
              <a:rPr lang="en-US" sz="2400" dirty="0" err="1">
                <a:solidFill>
                  <a:srgbClr val="0000FF"/>
                </a:solidFill>
              </a:rPr>
              <a:t>trình</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số</a:t>
            </a:r>
            <a:r>
              <a:rPr lang="en-US" sz="2400" dirty="0">
                <a:solidFill>
                  <a:srgbClr val="0000FF"/>
                </a:solidFill>
              </a:rPr>
              <a:t> </a:t>
            </a:r>
            <a:r>
              <a:rPr lang="en-US" sz="2400" dirty="0" err="1">
                <a:solidFill>
                  <a:srgbClr val="0000FF"/>
                </a:solidFill>
              </a:rPr>
              <a:t>lần</a:t>
            </a:r>
            <a:r>
              <a:rPr lang="en-US" sz="2400" dirty="0">
                <a:solidFill>
                  <a:srgbClr val="0000FF"/>
                </a:solidFill>
              </a:rPr>
              <a:t> </a:t>
            </a:r>
            <a:r>
              <a:rPr lang="en-US" sz="2400" dirty="0" err="1">
                <a:solidFill>
                  <a:srgbClr val="0000FF"/>
                </a:solidFill>
              </a:rPr>
              <a:t>nhất</a:t>
            </a:r>
            <a:r>
              <a:rPr lang="en-US" sz="2400" dirty="0">
                <a:solidFill>
                  <a:srgbClr val="0000FF"/>
                </a:solidFill>
              </a:rPr>
              <a:t> </a:t>
            </a:r>
            <a:r>
              <a:rPr lang="en-US" sz="2400" dirty="0" err="1">
                <a:solidFill>
                  <a:srgbClr val="0000FF"/>
                </a:solidFill>
              </a:rPr>
              <a:t>định</a:t>
            </a:r>
            <a:r>
              <a:rPr lang="en-US" sz="2400" dirty="0">
                <a:solidFill>
                  <a:srgbClr val="0000FF"/>
                </a:solidFill>
              </a:rPr>
              <a:t>, </a:t>
            </a:r>
            <a:r>
              <a:rPr lang="en-US" sz="2400" dirty="0" err="1">
                <a:solidFill>
                  <a:srgbClr val="0000FF"/>
                </a:solidFill>
              </a:rPr>
              <a:t>hoặc</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lại</a:t>
            </a:r>
            <a:r>
              <a:rPr lang="en-US" sz="2400" dirty="0">
                <a:solidFill>
                  <a:srgbClr val="0000FF"/>
                </a:solidFill>
              </a:rPr>
              <a:t> </a:t>
            </a:r>
            <a:r>
              <a:rPr lang="en-US" sz="2400" dirty="0" err="1">
                <a:solidFill>
                  <a:srgbClr val="0000FF"/>
                </a:solidFill>
              </a:rPr>
              <a:t>vô</a:t>
            </a:r>
            <a:r>
              <a:rPr lang="en-US" sz="2400" dirty="0">
                <a:solidFill>
                  <a:srgbClr val="0000FF"/>
                </a:solidFill>
              </a:rPr>
              <a:t> </a:t>
            </a:r>
            <a:r>
              <a:rPr lang="en-US" sz="2400" dirty="0" err="1">
                <a:solidFill>
                  <a:srgbClr val="0000FF"/>
                </a:solidFill>
              </a:rPr>
              <a:t>hạn</a:t>
            </a:r>
            <a:r>
              <a:rPr lang="en-US" sz="2400" dirty="0">
                <a:solidFill>
                  <a:srgbClr val="0000FF"/>
                </a:solidFill>
              </a:rPr>
              <a:t> </a:t>
            </a:r>
            <a:r>
              <a:rPr lang="en-US" sz="2400" dirty="0" err="1">
                <a:solidFill>
                  <a:srgbClr val="0000FF"/>
                </a:solidFill>
              </a:rPr>
              <a:t>lần</a:t>
            </a:r>
            <a:r>
              <a:rPr lang="en-US" sz="2400" dirty="0">
                <a:solidFill>
                  <a:srgbClr val="0000FF"/>
                </a:solidFill>
              </a:rPr>
              <a:t>. </a:t>
            </a:r>
            <a:r>
              <a:rPr lang="en-US" sz="2400" dirty="0" err="1">
                <a:solidFill>
                  <a:srgbClr val="0000FF"/>
                </a:solidFill>
              </a:rPr>
              <a:t>Ngoài</a:t>
            </a:r>
            <a:r>
              <a:rPr lang="en-US" sz="2400" dirty="0">
                <a:solidFill>
                  <a:srgbClr val="0000FF"/>
                </a:solidFill>
              </a:rPr>
              <a:t> </a:t>
            </a:r>
            <a:r>
              <a:rPr lang="en-US" sz="2400" dirty="0" err="1">
                <a:solidFill>
                  <a:srgbClr val="0000FF"/>
                </a:solidFill>
              </a:rPr>
              <a:t>ra</a:t>
            </a:r>
            <a:r>
              <a:rPr lang="en-US" sz="2400" dirty="0">
                <a:solidFill>
                  <a:srgbClr val="0000FF"/>
                </a:solidFill>
              </a:rPr>
              <a:t>, </a:t>
            </a:r>
            <a:r>
              <a:rPr lang="en-US" sz="2400" dirty="0" err="1">
                <a:solidFill>
                  <a:srgbClr val="0000FF"/>
                </a:solidFill>
              </a:rPr>
              <a:t>cũng</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sử</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biến</a:t>
            </a:r>
            <a:r>
              <a:rPr lang="en-US" sz="2400" dirty="0">
                <a:solidFill>
                  <a:srgbClr val="0000FF"/>
                </a:solidFill>
              </a:rPr>
              <a:t> </a:t>
            </a:r>
            <a:r>
              <a:rPr lang="en-US" sz="2400" dirty="0" err="1">
                <a:solidFill>
                  <a:srgbClr val="0000FF"/>
                </a:solidFill>
              </a:rPr>
              <a:t>để</a:t>
            </a:r>
            <a:r>
              <a:rPr lang="en-US" sz="2400" dirty="0">
                <a:solidFill>
                  <a:srgbClr val="0000FF"/>
                </a:solidFill>
              </a:rPr>
              <a:t> </a:t>
            </a:r>
            <a:r>
              <a:rPr lang="en-US" sz="2400" dirty="0" err="1">
                <a:solidFill>
                  <a:srgbClr val="0000FF"/>
                </a:solidFill>
              </a:rPr>
              <a:t>điều</a:t>
            </a:r>
            <a:r>
              <a:rPr lang="en-US" sz="2400" dirty="0">
                <a:solidFill>
                  <a:srgbClr val="0000FF"/>
                </a:solidFill>
              </a:rPr>
              <a:t> </a:t>
            </a:r>
            <a:r>
              <a:rPr lang="en-US" sz="2400" dirty="0" err="1">
                <a:solidFill>
                  <a:srgbClr val="0000FF"/>
                </a:solidFill>
              </a:rPr>
              <a:t>khiển</a:t>
            </a:r>
            <a:r>
              <a:rPr lang="en-US" sz="2400" dirty="0">
                <a:solidFill>
                  <a:srgbClr val="0000FF"/>
                </a:solidFill>
              </a:rPr>
              <a:t> </a:t>
            </a:r>
            <a:r>
              <a:rPr lang="en-US" sz="2400" dirty="0" err="1">
                <a:solidFill>
                  <a:srgbClr val="0000FF"/>
                </a:solidFill>
              </a:rPr>
              <a:t>số</a:t>
            </a:r>
            <a:r>
              <a:rPr lang="en-US" sz="2400" dirty="0">
                <a:solidFill>
                  <a:srgbClr val="0000FF"/>
                </a:solidFill>
              </a:rPr>
              <a:t> </a:t>
            </a:r>
            <a:r>
              <a:rPr lang="en-US" sz="2400" dirty="0" err="1">
                <a:solidFill>
                  <a:srgbClr val="0000FF"/>
                </a:solidFill>
              </a:rPr>
              <a:t>lần</a:t>
            </a:r>
            <a:r>
              <a:rPr lang="en-US" sz="2400" dirty="0">
                <a:solidFill>
                  <a:srgbClr val="0000FF"/>
                </a:solidFill>
              </a:rPr>
              <a:t> </a:t>
            </a:r>
            <a:r>
              <a:rPr lang="en-US" sz="2400" dirty="0" err="1">
                <a:solidFill>
                  <a:srgbClr val="0000FF"/>
                </a:solidFill>
              </a:rPr>
              <a:t>lặp</a:t>
            </a:r>
            <a:r>
              <a:rPr lang="en-US" sz="2400" dirty="0">
                <a:solidFill>
                  <a:srgbClr val="0000FF"/>
                </a:solidFill>
              </a:rPr>
              <a:t>.</a:t>
            </a:r>
          </a:p>
          <a:p>
            <a:pPr algn="just"/>
            <a:r>
              <a:rPr lang="en-US" sz="2400" dirty="0">
                <a:solidFill>
                  <a:srgbClr val="0000FF"/>
                </a:solidFill>
              </a:rPr>
              <a:t>3) Sai. </a:t>
            </a:r>
            <a:r>
              <a:rPr lang="en-US" sz="2400" dirty="0" err="1">
                <a:solidFill>
                  <a:srgbClr val="0000FF"/>
                </a:solidFill>
              </a:rPr>
              <a:t>Cấu</a:t>
            </a:r>
            <a:r>
              <a:rPr lang="en-US" sz="2400" dirty="0">
                <a:solidFill>
                  <a:srgbClr val="0000FF"/>
                </a:solidFill>
              </a:rPr>
              <a:t> </a:t>
            </a:r>
            <a:r>
              <a:rPr lang="en-US" sz="2400" dirty="0" err="1">
                <a:solidFill>
                  <a:srgbClr val="0000FF"/>
                </a:solidFill>
              </a:rPr>
              <a:t>trúc</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trong</a:t>
            </a:r>
            <a:r>
              <a:rPr lang="en-US" sz="2400" dirty="0">
                <a:solidFill>
                  <a:srgbClr val="0000FF"/>
                </a:solidFill>
              </a:rPr>
              <a:t> Scratch </a:t>
            </a:r>
            <a:r>
              <a:rPr lang="en-US" sz="2400" dirty="0" err="1">
                <a:solidFill>
                  <a:srgbClr val="0000FF"/>
                </a:solidFill>
              </a:rPr>
              <a:t>không</a:t>
            </a:r>
            <a:r>
              <a:rPr lang="en-US" sz="2400" dirty="0">
                <a:solidFill>
                  <a:srgbClr val="0000FF"/>
                </a:solidFill>
              </a:rPr>
              <a:t> </a:t>
            </a:r>
            <a:r>
              <a:rPr lang="en-US" sz="2400" dirty="0" err="1">
                <a:solidFill>
                  <a:srgbClr val="0000FF"/>
                </a:solidFill>
              </a:rPr>
              <a:t>chỉ</a:t>
            </a:r>
            <a:r>
              <a:rPr lang="en-US" sz="2400" dirty="0">
                <a:solidFill>
                  <a:srgbClr val="0000FF"/>
                </a:solidFill>
              </a:rPr>
              <a:t> </a:t>
            </a:r>
            <a:r>
              <a:rPr lang="en-US" sz="2400" dirty="0" err="1">
                <a:solidFill>
                  <a:srgbClr val="0000FF"/>
                </a:solidFill>
              </a:rPr>
              <a:t>sử</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để</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lại</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lệnh</a:t>
            </a:r>
            <a:r>
              <a:rPr lang="en-US" sz="2400" dirty="0">
                <a:solidFill>
                  <a:srgbClr val="0000FF"/>
                </a:solidFill>
              </a:rPr>
              <a:t> </a:t>
            </a:r>
            <a:r>
              <a:rPr lang="en-US" sz="2400" dirty="0" err="1">
                <a:solidFill>
                  <a:srgbClr val="0000FF"/>
                </a:solidFill>
              </a:rPr>
              <a:t>mà</a:t>
            </a:r>
            <a:r>
              <a:rPr lang="en-US" sz="2400" dirty="0">
                <a:solidFill>
                  <a:srgbClr val="0000FF"/>
                </a:solidFill>
              </a:rPr>
              <a:t> </a:t>
            </a:r>
            <a:r>
              <a:rPr lang="en-US" sz="2400" dirty="0" err="1">
                <a:solidFill>
                  <a:srgbClr val="0000FF"/>
                </a:solidFill>
              </a:rPr>
              <a:t>còn</a:t>
            </a:r>
            <a:r>
              <a:rPr lang="en-US" sz="2400" dirty="0">
                <a:solidFill>
                  <a:srgbClr val="0000FF"/>
                </a:solidFill>
              </a:rPr>
              <a:t> </a:t>
            </a:r>
            <a:r>
              <a:rPr lang="en-US" sz="2400" dirty="0" err="1">
                <a:solidFill>
                  <a:srgbClr val="0000FF"/>
                </a:solidFill>
              </a:rPr>
              <a:t>để</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lại</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đoạn</a:t>
            </a:r>
            <a:r>
              <a:rPr lang="en-US" sz="2400" dirty="0">
                <a:solidFill>
                  <a:srgbClr val="0000FF"/>
                </a:solidFill>
              </a:rPr>
              <a:t> </a:t>
            </a:r>
            <a:r>
              <a:rPr lang="en-US" sz="2400" dirty="0" err="1">
                <a:solidFill>
                  <a:srgbClr val="0000FF"/>
                </a:solidFill>
              </a:rPr>
              <a:t>mã</a:t>
            </a:r>
            <a:r>
              <a:rPr lang="en-US" sz="2400" dirty="0">
                <a:solidFill>
                  <a:srgbClr val="0000FF"/>
                </a:solidFill>
              </a:rPr>
              <a:t> bao </a:t>
            </a:r>
            <a:r>
              <a:rPr lang="en-US" sz="2400" dirty="0" err="1">
                <a:solidFill>
                  <a:srgbClr val="0000FF"/>
                </a:solidFill>
              </a:rPr>
              <a:t>gồm</a:t>
            </a:r>
            <a:r>
              <a:rPr lang="en-US" sz="2400" dirty="0">
                <a:solidFill>
                  <a:srgbClr val="0000FF"/>
                </a:solidFill>
              </a:rPr>
              <a:t> </a:t>
            </a:r>
            <a:r>
              <a:rPr lang="en-US" sz="2400" dirty="0" err="1">
                <a:solidFill>
                  <a:srgbClr val="0000FF"/>
                </a:solidFill>
              </a:rPr>
              <a:t>nhiều</a:t>
            </a:r>
            <a:r>
              <a:rPr lang="en-US" sz="2400" dirty="0">
                <a:solidFill>
                  <a:srgbClr val="0000FF"/>
                </a:solidFill>
              </a:rPr>
              <a:t> </a:t>
            </a:r>
            <a:r>
              <a:rPr lang="en-US" sz="2400" dirty="0" err="1">
                <a:solidFill>
                  <a:srgbClr val="0000FF"/>
                </a:solidFill>
              </a:rPr>
              <a:t>lệnh</a:t>
            </a:r>
            <a:r>
              <a:rPr lang="en-US" sz="2400" dirty="0">
                <a:solidFill>
                  <a:srgbClr val="0000FF"/>
                </a:solidFill>
              </a:rPr>
              <a:t>.</a:t>
            </a:r>
          </a:p>
          <a:p>
            <a:pPr algn="just"/>
            <a:r>
              <a:rPr lang="en-US" sz="2400" dirty="0">
                <a:solidFill>
                  <a:srgbClr val="0000FF"/>
                </a:solidFill>
              </a:rPr>
              <a:t>4) </a:t>
            </a:r>
            <a:r>
              <a:rPr lang="en-US" sz="2400" dirty="0" err="1">
                <a:solidFill>
                  <a:srgbClr val="0000FF"/>
                </a:solidFill>
              </a:rPr>
              <a:t>Đúng</a:t>
            </a:r>
            <a:r>
              <a:rPr lang="en-US" sz="2400" dirty="0">
                <a:solidFill>
                  <a:srgbClr val="0000FF"/>
                </a:solidFill>
              </a:rPr>
              <a:t>. </a:t>
            </a:r>
            <a:r>
              <a:rPr lang="en-US" sz="2400" dirty="0" err="1">
                <a:solidFill>
                  <a:srgbClr val="0000FF"/>
                </a:solidFill>
              </a:rPr>
              <a:t>Điều</a:t>
            </a:r>
            <a:r>
              <a:rPr lang="en-US" sz="2400" dirty="0">
                <a:solidFill>
                  <a:srgbClr val="0000FF"/>
                </a:solidFill>
              </a:rPr>
              <a:t> </a:t>
            </a:r>
            <a:r>
              <a:rPr lang="en-US" sz="2400" dirty="0" err="1">
                <a:solidFill>
                  <a:srgbClr val="0000FF"/>
                </a:solidFill>
              </a:rPr>
              <a:t>kiện</a:t>
            </a:r>
            <a:r>
              <a:rPr lang="en-US" sz="2400" dirty="0">
                <a:solidFill>
                  <a:srgbClr val="0000FF"/>
                </a:solidFill>
              </a:rPr>
              <a:t> </a:t>
            </a:r>
            <a:r>
              <a:rPr lang="en-US" sz="2400" dirty="0" err="1">
                <a:solidFill>
                  <a:srgbClr val="0000FF"/>
                </a:solidFill>
              </a:rPr>
              <a:t>dừng</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phải</a:t>
            </a:r>
            <a:r>
              <a:rPr lang="en-US" sz="2400" dirty="0">
                <a:solidFill>
                  <a:srgbClr val="0000FF"/>
                </a:solidFill>
              </a:rPr>
              <a:t> </a:t>
            </a:r>
            <a:r>
              <a:rPr lang="en-US" sz="2400" dirty="0" err="1">
                <a:solidFill>
                  <a:srgbClr val="0000FF"/>
                </a:solidFill>
              </a:rPr>
              <a:t>là</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biểu</a:t>
            </a:r>
            <a:r>
              <a:rPr lang="en-US" sz="2400" dirty="0">
                <a:solidFill>
                  <a:srgbClr val="0000FF"/>
                </a:solidFill>
              </a:rPr>
              <a:t> </a:t>
            </a:r>
            <a:r>
              <a:rPr lang="en-US" sz="2400" dirty="0" err="1">
                <a:solidFill>
                  <a:srgbClr val="0000FF"/>
                </a:solidFill>
              </a:rPr>
              <a:t>thức</a:t>
            </a:r>
            <a:r>
              <a:rPr lang="en-US" sz="2400" dirty="0">
                <a:solidFill>
                  <a:srgbClr val="0000FF"/>
                </a:solidFill>
              </a:rPr>
              <a:t> logic </a:t>
            </a:r>
            <a:r>
              <a:rPr lang="en-US" sz="2400" dirty="0" err="1">
                <a:solidFill>
                  <a:srgbClr val="0000FF"/>
                </a:solidFill>
              </a:rPr>
              <a:t>để</a:t>
            </a:r>
            <a:r>
              <a:rPr lang="en-US" sz="2400" dirty="0">
                <a:solidFill>
                  <a:srgbClr val="0000FF"/>
                </a:solidFill>
              </a:rPr>
              <a:t> </a:t>
            </a:r>
            <a:r>
              <a:rPr lang="en-US" sz="2400" dirty="0" err="1">
                <a:solidFill>
                  <a:srgbClr val="0000FF"/>
                </a:solidFill>
              </a:rPr>
              <a:t>xác</a:t>
            </a:r>
            <a:r>
              <a:rPr lang="en-US" sz="2400" dirty="0">
                <a:solidFill>
                  <a:srgbClr val="0000FF"/>
                </a:solidFill>
              </a:rPr>
              <a:t> </a:t>
            </a:r>
            <a:r>
              <a:rPr lang="en-US" sz="2400" dirty="0" err="1">
                <a:solidFill>
                  <a:srgbClr val="0000FF"/>
                </a:solidFill>
              </a:rPr>
              <a:t>định</a:t>
            </a:r>
            <a:r>
              <a:rPr lang="en-US" sz="2400" dirty="0">
                <a:solidFill>
                  <a:srgbClr val="0000FF"/>
                </a:solidFill>
              </a:rPr>
              <a:t> </a:t>
            </a:r>
            <a:r>
              <a:rPr lang="en-US" sz="2400" dirty="0" err="1">
                <a:solidFill>
                  <a:srgbClr val="0000FF"/>
                </a:solidFill>
              </a:rPr>
              <a:t>khi</a:t>
            </a:r>
            <a:r>
              <a:rPr lang="en-US" sz="2400" dirty="0">
                <a:solidFill>
                  <a:srgbClr val="0000FF"/>
                </a:solidFill>
              </a:rPr>
              <a:t> </a:t>
            </a:r>
            <a:r>
              <a:rPr lang="en-US" sz="2400" dirty="0" err="1">
                <a:solidFill>
                  <a:srgbClr val="0000FF"/>
                </a:solidFill>
              </a:rPr>
              <a:t>nào</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dừng</a:t>
            </a:r>
            <a:r>
              <a:rPr lang="en-US" sz="2400" dirty="0">
                <a:solidFill>
                  <a:srgbClr val="0000FF"/>
                </a:solidFill>
              </a:rPr>
              <a:t> </a:t>
            </a:r>
            <a:r>
              <a:rPr lang="en-US" sz="2400" dirty="0" err="1">
                <a:solidFill>
                  <a:srgbClr val="0000FF"/>
                </a:solidFill>
              </a:rPr>
              <a:t>vòng</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Ví</a:t>
            </a:r>
            <a:r>
              <a:rPr lang="en-US" sz="2400" dirty="0">
                <a:solidFill>
                  <a:srgbClr val="0000FF"/>
                </a:solidFill>
              </a:rPr>
              <a:t> </a:t>
            </a:r>
            <a:r>
              <a:rPr lang="en-US" sz="2400" dirty="0" err="1">
                <a:solidFill>
                  <a:srgbClr val="0000FF"/>
                </a:solidFill>
              </a:rPr>
              <a:t>dụ</a:t>
            </a:r>
            <a:r>
              <a:rPr lang="en-US" sz="2400" dirty="0">
                <a:solidFill>
                  <a:srgbClr val="0000FF"/>
                </a:solidFill>
              </a:rPr>
              <a:t>, </a:t>
            </a:r>
            <a:r>
              <a:rPr lang="en-US" sz="2400" dirty="0" err="1">
                <a:solidFill>
                  <a:srgbClr val="0000FF"/>
                </a:solidFill>
              </a:rPr>
              <a:t>điều</a:t>
            </a:r>
            <a:r>
              <a:rPr lang="en-US" sz="2400" dirty="0">
                <a:solidFill>
                  <a:srgbClr val="0000FF"/>
                </a:solidFill>
              </a:rPr>
              <a:t> </a:t>
            </a:r>
            <a:r>
              <a:rPr lang="en-US" sz="2400" dirty="0" err="1">
                <a:solidFill>
                  <a:srgbClr val="0000FF"/>
                </a:solidFill>
              </a:rPr>
              <a:t>kiện</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là</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biến</a:t>
            </a:r>
            <a:r>
              <a:rPr lang="en-US" sz="2400" dirty="0">
                <a:solidFill>
                  <a:srgbClr val="0000FF"/>
                </a:solidFill>
              </a:rPr>
              <a:t> </a:t>
            </a:r>
            <a:r>
              <a:rPr lang="en-US" sz="2400" dirty="0" err="1">
                <a:solidFill>
                  <a:srgbClr val="0000FF"/>
                </a:solidFill>
              </a:rPr>
              <a:t>đếm</a:t>
            </a:r>
            <a:r>
              <a:rPr lang="en-US" sz="2400" dirty="0">
                <a:solidFill>
                  <a:srgbClr val="0000FF"/>
                </a:solidFill>
              </a:rPr>
              <a:t> </a:t>
            </a:r>
            <a:r>
              <a:rPr lang="en-US" sz="2400" dirty="0" err="1">
                <a:solidFill>
                  <a:srgbClr val="0000FF"/>
                </a:solidFill>
              </a:rPr>
              <a:t>số</a:t>
            </a:r>
            <a:r>
              <a:rPr lang="en-US" sz="2400" dirty="0">
                <a:solidFill>
                  <a:srgbClr val="0000FF"/>
                </a:solidFill>
              </a:rPr>
              <a:t> </a:t>
            </a:r>
            <a:r>
              <a:rPr lang="en-US" sz="2400" dirty="0" err="1">
                <a:solidFill>
                  <a:srgbClr val="0000FF"/>
                </a:solidFill>
              </a:rPr>
              <a:t>lần</a:t>
            </a:r>
            <a:r>
              <a:rPr lang="en-US" sz="2400" dirty="0">
                <a:solidFill>
                  <a:srgbClr val="0000FF"/>
                </a:solidFill>
              </a:rPr>
              <a:t> </a:t>
            </a:r>
            <a:r>
              <a:rPr lang="en-US" sz="2400" dirty="0" err="1">
                <a:solidFill>
                  <a:srgbClr val="0000FF"/>
                </a:solidFill>
              </a:rPr>
              <a:t>lặp</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biểu</a:t>
            </a:r>
            <a:r>
              <a:rPr lang="en-US" sz="2400" dirty="0">
                <a:solidFill>
                  <a:srgbClr val="0000FF"/>
                </a:solidFill>
              </a:rPr>
              <a:t> </a:t>
            </a:r>
            <a:r>
              <a:rPr lang="en-US" sz="2400" dirty="0" err="1">
                <a:solidFill>
                  <a:srgbClr val="0000FF"/>
                </a:solidFill>
              </a:rPr>
              <a:t>thức</a:t>
            </a:r>
            <a:r>
              <a:rPr lang="en-US" sz="2400" dirty="0">
                <a:solidFill>
                  <a:srgbClr val="0000FF"/>
                </a:solidFill>
              </a:rPr>
              <a:t> so </a:t>
            </a:r>
            <a:r>
              <a:rPr lang="en-US" sz="2400" dirty="0" err="1">
                <a:solidFill>
                  <a:srgbClr val="0000FF"/>
                </a:solidFill>
              </a:rPr>
              <a:t>sánh</a:t>
            </a:r>
            <a:r>
              <a:rPr lang="en-US" sz="2400" dirty="0">
                <a:solidFill>
                  <a:srgbClr val="0000FF"/>
                </a:solidFill>
              </a:rPr>
              <a:t> </a:t>
            </a:r>
            <a:r>
              <a:rPr lang="en-US" sz="2400" dirty="0" err="1">
                <a:solidFill>
                  <a:srgbClr val="0000FF"/>
                </a:solidFill>
              </a:rPr>
              <a:t>hoặc</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biểu</a:t>
            </a:r>
            <a:r>
              <a:rPr lang="en-US" sz="2400" dirty="0">
                <a:solidFill>
                  <a:srgbClr val="0000FF"/>
                </a:solidFill>
              </a:rPr>
              <a:t> </a:t>
            </a:r>
            <a:r>
              <a:rPr lang="en-US" sz="2400" dirty="0" err="1">
                <a:solidFill>
                  <a:srgbClr val="0000FF"/>
                </a:solidFill>
              </a:rPr>
              <a:t>thức</a:t>
            </a:r>
            <a:r>
              <a:rPr lang="en-US" sz="2400" dirty="0">
                <a:solidFill>
                  <a:srgbClr val="0000FF"/>
                </a:solidFill>
              </a:rPr>
              <a:t> logic </a:t>
            </a:r>
            <a:r>
              <a:rPr lang="en-US" sz="2400" dirty="0" err="1">
                <a:solidFill>
                  <a:srgbClr val="0000FF"/>
                </a:solidFill>
              </a:rPr>
              <a:t>phức</a:t>
            </a:r>
            <a:r>
              <a:rPr lang="en-US" sz="2400" dirty="0">
                <a:solidFill>
                  <a:srgbClr val="0000FF"/>
                </a:solidFill>
              </a:rPr>
              <a:t> </a:t>
            </a:r>
            <a:r>
              <a:rPr lang="en-US" sz="2400" dirty="0" err="1">
                <a:solidFill>
                  <a:srgbClr val="0000FF"/>
                </a:solidFill>
              </a:rPr>
              <a:t>tạp</a:t>
            </a:r>
            <a:r>
              <a:rPr lang="en-US" sz="2400" dirty="0">
                <a:solidFill>
                  <a:srgbClr val="0000FF"/>
                </a:solidFill>
              </a:rPr>
              <a:t> </a:t>
            </a:r>
            <a:r>
              <a:rPr lang="en-US" sz="2400" dirty="0" err="1">
                <a:solidFill>
                  <a:srgbClr val="0000FF"/>
                </a:solidFill>
              </a:rPr>
              <a:t>hơn</a:t>
            </a:r>
            <a:r>
              <a:rPr lang="en-US" sz="2400" dirty="0">
                <a:solidFill>
                  <a:srgbClr val="0000FF"/>
                </a:solidFill>
              </a:rPr>
              <a:t>.</a:t>
            </a:r>
          </a:p>
          <a:p>
            <a:pPr algn="just"/>
            <a:endParaRPr lang="en-US" sz="2400" dirty="0">
              <a:solidFill>
                <a:srgbClr val="0000FF"/>
              </a:solidFill>
            </a:endParaRPr>
          </a:p>
        </p:txBody>
      </p:sp>
    </p:spTree>
    <p:extLst>
      <p:ext uri="{BB962C8B-B14F-4D97-AF65-F5344CB8AC3E}">
        <p14:creationId xmlns:p14="http://schemas.microsoft.com/office/powerpoint/2010/main" val="175070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4"/>
          <p:cNvSpPr>
            <a:spLocks noGrp="1"/>
          </p:cNvSpPr>
          <p:nvPr>
            <p:ph type="sldNum" sz="quarter" idx="12"/>
          </p:nvPr>
        </p:nvSpPr>
        <p:spPr/>
        <p:txBody>
          <a:bodyPr/>
          <a:lstStyle/>
          <a:p>
            <a:pPr>
              <a:defRPr/>
            </a:pPr>
            <a:fld id="{259A37E4-26BE-4DDE-9E38-AF2B40F6AC4B}" type="slidenum">
              <a:rPr lang="en-US"/>
              <a:pPr>
                <a:defRPr/>
              </a:pPr>
              <a:t>21</a:t>
            </a:fld>
            <a:endParaRPr lang="en-US"/>
          </a:p>
        </p:txBody>
      </p:sp>
      <p:sp>
        <p:nvSpPr>
          <p:cNvPr id="36867" name="Oval 2"/>
          <p:cNvSpPr>
            <a:spLocks noChangeArrowheads="1"/>
          </p:cNvSpPr>
          <p:nvPr/>
        </p:nvSpPr>
        <p:spPr bwMode="auto">
          <a:xfrm>
            <a:off x="2209800" y="381000"/>
            <a:ext cx="685800" cy="685800"/>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500">
              <a:solidFill>
                <a:srgbClr val="FF0000"/>
              </a:solidFill>
              <a:latin typeface=".VnCentury Schoolbook" pitchFamily="34" charset="0"/>
            </a:endParaRPr>
          </a:p>
        </p:txBody>
      </p:sp>
      <p:sp>
        <p:nvSpPr>
          <p:cNvPr id="36868" name="AutoShape 3"/>
          <p:cNvSpPr>
            <a:spLocks noChangeArrowheads="1"/>
          </p:cNvSpPr>
          <p:nvPr/>
        </p:nvSpPr>
        <p:spPr bwMode="auto">
          <a:xfrm>
            <a:off x="4114801" y="685801"/>
            <a:ext cx="1857375" cy="250825"/>
          </a:xfrm>
          <a:prstGeom prst="cloudCallout">
            <a:avLst>
              <a:gd name="adj1" fmla="val -6393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grpSp>
        <p:nvGrpSpPr>
          <p:cNvPr id="36869" name="Group 4"/>
          <p:cNvGrpSpPr>
            <a:grpSpLocks/>
          </p:cNvGrpSpPr>
          <p:nvPr/>
        </p:nvGrpSpPr>
        <p:grpSpPr bwMode="auto">
          <a:xfrm>
            <a:off x="7620000" y="1981200"/>
            <a:ext cx="1049338" cy="1708150"/>
            <a:chOff x="384" y="492"/>
            <a:chExt cx="2297" cy="3740"/>
          </a:xfrm>
        </p:grpSpPr>
        <p:sp>
          <p:nvSpPr>
            <p:cNvPr id="36877" name="Freeform 5"/>
            <p:cNvSpPr>
              <a:spLocks/>
            </p:cNvSpPr>
            <p:nvPr/>
          </p:nvSpPr>
          <p:spPr bwMode="auto">
            <a:xfrm>
              <a:off x="827" y="1088"/>
              <a:ext cx="475" cy="426"/>
            </a:xfrm>
            <a:custGeom>
              <a:avLst/>
              <a:gdLst>
                <a:gd name="T0" fmla="*/ 394 w 475"/>
                <a:gd name="T1" fmla="*/ 0 h 426"/>
                <a:gd name="T2" fmla="*/ 411 w 475"/>
                <a:gd name="T3" fmla="*/ 30 h 426"/>
                <a:gd name="T4" fmla="*/ 432 w 475"/>
                <a:gd name="T5" fmla="*/ 52 h 426"/>
                <a:gd name="T6" fmla="*/ 438 w 475"/>
                <a:gd name="T7" fmla="*/ 97 h 426"/>
                <a:gd name="T8" fmla="*/ 458 w 475"/>
                <a:gd name="T9" fmla="*/ 122 h 426"/>
                <a:gd name="T10" fmla="*/ 475 w 475"/>
                <a:gd name="T11" fmla="*/ 136 h 426"/>
                <a:gd name="T12" fmla="*/ 455 w 475"/>
                <a:gd name="T13" fmla="*/ 164 h 426"/>
                <a:gd name="T14" fmla="*/ 448 w 475"/>
                <a:gd name="T15" fmla="*/ 203 h 426"/>
                <a:gd name="T16" fmla="*/ 431 w 475"/>
                <a:gd name="T17" fmla="*/ 220 h 426"/>
                <a:gd name="T18" fmla="*/ 411 w 475"/>
                <a:gd name="T19" fmla="*/ 231 h 426"/>
                <a:gd name="T20" fmla="*/ 390 w 475"/>
                <a:gd name="T21" fmla="*/ 217 h 426"/>
                <a:gd name="T22" fmla="*/ 363 w 475"/>
                <a:gd name="T23" fmla="*/ 231 h 426"/>
                <a:gd name="T24" fmla="*/ 331 w 475"/>
                <a:gd name="T25" fmla="*/ 213 h 426"/>
                <a:gd name="T26" fmla="*/ 295 w 475"/>
                <a:gd name="T27" fmla="*/ 241 h 426"/>
                <a:gd name="T28" fmla="*/ 269 w 475"/>
                <a:gd name="T29" fmla="*/ 238 h 426"/>
                <a:gd name="T30" fmla="*/ 247 w 475"/>
                <a:gd name="T31" fmla="*/ 262 h 426"/>
                <a:gd name="T32" fmla="*/ 226 w 475"/>
                <a:gd name="T33" fmla="*/ 275 h 426"/>
                <a:gd name="T34" fmla="*/ 205 w 475"/>
                <a:gd name="T35" fmla="*/ 262 h 426"/>
                <a:gd name="T36" fmla="*/ 197 w 475"/>
                <a:gd name="T37" fmla="*/ 289 h 426"/>
                <a:gd name="T38" fmla="*/ 178 w 475"/>
                <a:gd name="T39" fmla="*/ 286 h 426"/>
                <a:gd name="T40" fmla="*/ 181 w 475"/>
                <a:gd name="T41" fmla="*/ 325 h 426"/>
                <a:gd name="T42" fmla="*/ 155 w 475"/>
                <a:gd name="T43" fmla="*/ 342 h 426"/>
                <a:gd name="T44" fmla="*/ 122 w 475"/>
                <a:gd name="T45" fmla="*/ 363 h 426"/>
                <a:gd name="T46" fmla="*/ 114 w 475"/>
                <a:gd name="T47" fmla="*/ 391 h 426"/>
                <a:gd name="T48" fmla="*/ 93 w 475"/>
                <a:gd name="T49" fmla="*/ 398 h 426"/>
                <a:gd name="T50" fmla="*/ 78 w 475"/>
                <a:gd name="T51" fmla="*/ 426 h 426"/>
                <a:gd name="T52" fmla="*/ 59 w 475"/>
                <a:gd name="T53" fmla="*/ 412 h 426"/>
                <a:gd name="T54" fmla="*/ 42 w 475"/>
                <a:gd name="T55" fmla="*/ 409 h 426"/>
                <a:gd name="T56" fmla="*/ 30 w 475"/>
                <a:gd name="T57" fmla="*/ 367 h 426"/>
                <a:gd name="T58" fmla="*/ 0 w 475"/>
                <a:gd name="T59" fmla="*/ 349 h 426"/>
                <a:gd name="T60" fmla="*/ 15 w 475"/>
                <a:gd name="T61" fmla="*/ 303 h 426"/>
                <a:gd name="T62" fmla="*/ 7 w 475"/>
                <a:gd name="T63" fmla="*/ 262 h 426"/>
                <a:gd name="T64" fmla="*/ 18 w 475"/>
                <a:gd name="T65" fmla="*/ 213 h 426"/>
                <a:gd name="T66" fmla="*/ 12 w 475"/>
                <a:gd name="T67" fmla="*/ 189 h 426"/>
                <a:gd name="T68" fmla="*/ 33 w 475"/>
                <a:gd name="T69" fmla="*/ 189 h 426"/>
                <a:gd name="T70" fmla="*/ 45 w 475"/>
                <a:gd name="T71" fmla="*/ 164 h 426"/>
                <a:gd name="T72" fmla="*/ 66 w 475"/>
                <a:gd name="T73" fmla="*/ 182 h 426"/>
                <a:gd name="T74" fmla="*/ 86 w 475"/>
                <a:gd name="T75" fmla="*/ 168 h 426"/>
                <a:gd name="T76" fmla="*/ 101 w 475"/>
                <a:gd name="T77" fmla="*/ 146 h 426"/>
                <a:gd name="T78" fmla="*/ 134 w 475"/>
                <a:gd name="T79" fmla="*/ 143 h 426"/>
                <a:gd name="T80" fmla="*/ 142 w 475"/>
                <a:gd name="T81" fmla="*/ 224 h 426"/>
                <a:gd name="T82" fmla="*/ 128 w 475"/>
                <a:gd name="T83" fmla="*/ 227 h 426"/>
                <a:gd name="T84" fmla="*/ 128 w 475"/>
                <a:gd name="T85" fmla="*/ 266 h 426"/>
                <a:gd name="T86" fmla="*/ 137 w 475"/>
                <a:gd name="T87" fmla="*/ 296 h 426"/>
                <a:gd name="T88" fmla="*/ 145 w 475"/>
                <a:gd name="T89" fmla="*/ 264 h 426"/>
                <a:gd name="T90" fmla="*/ 148 w 475"/>
                <a:gd name="T91" fmla="*/ 245 h 426"/>
                <a:gd name="T92" fmla="*/ 142 w 475"/>
                <a:gd name="T93" fmla="*/ 224 h 426"/>
                <a:gd name="T94" fmla="*/ 134 w 475"/>
                <a:gd name="T95" fmla="*/ 144 h 426"/>
                <a:gd name="T96" fmla="*/ 158 w 475"/>
                <a:gd name="T97" fmla="*/ 143 h 426"/>
                <a:gd name="T98" fmla="*/ 179 w 475"/>
                <a:gd name="T99" fmla="*/ 153 h 426"/>
                <a:gd name="T100" fmla="*/ 199 w 475"/>
                <a:gd name="T101" fmla="*/ 139 h 426"/>
                <a:gd name="T102" fmla="*/ 206 w 475"/>
                <a:gd name="T103" fmla="*/ 94 h 426"/>
                <a:gd name="T104" fmla="*/ 227 w 475"/>
                <a:gd name="T105" fmla="*/ 83 h 426"/>
                <a:gd name="T106" fmla="*/ 237 w 475"/>
                <a:gd name="T107" fmla="*/ 59 h 426"/>
                <a:gd name="T108" fmla="*/ 264 w 475"/>
                <a:gd name="T109" fmla="*/ 48 h 426"/>
                <a:gd name="T110" fmla="*/ 279 w 475"/>
                <a:gd name="T111" fmla="*/ 27 h 426"/>
                <a:gd name="T112" fmla="*/ 295 w 475"/>
                <a:gd name="T113" fmla="*/ 37 h 426"/>
                <a:gd name="T114" fmla="*/ 312 w 475"/>
                <a:gd name="T115" fmla="*/ 27 h 426"/>
                <a:gd name="T116" fmla="*/ 325 w 475"/>
                <a:gd name="T117" fmla="*/ 52 h 426"/>
                <a:gd name="T118" fmla="*/ 340 w 475"/>
                <a:gd name="T119" fmla="*/ 48 h 426"/>
                <a:gd name="T120" fmla="*/ 346 w 475"/>
                <a:gd name="T121" fmla="*/ 16 h 426"/>
                <a:gd name="T122" fmla="*/ 366 w 475"/>
                <a:gd name="T123" fmla="*/ 6 h 426"/>
                <a:gd name="T124" fmla="*/ 394 w 475"/>
                <a:gd name="T125" fmla="*/ 0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426">
                  <a:moveTo>
                    <a:pt x="394" y="0"/>
                  </a:moveTo>
                  <a:lnTo>
                    <a:pt x="411" y="30"/>
                  </a:lnTo>
                  <a:lnTo>
                    <a:pt x="432" y="52"/>
                  </a:lnTo>
                  <a:lnTo>
                    <a:pt x="438" y="97"/>
                  </a:lnTo>
                  <a:lnTo>
                    <a:pt x="458" y="122"/>
                  </a:lnTo>
                  <a:lnTo>
                    <a:pt x="475" y="136"/>
                  </a:lnTo>
                  <a:lnTo>
                    <a:pt x="455" y="164"/>
                  </a:lnTo>
                  <a:lnTo>
                    <a:pt x="448" y="203"/>
                  </a:lnTo>
                  <a:lnTo>
                    <a:pt x="431" y="220"/>
                  </a:lnTo>
                  <a:lnTo>
                    <a:pt x="411" y="231"/>
                  </a:lnTo>
                  <a:lnTo>
                    <a:pt x="390" y="217"/>
                  </a:lnTo>
                  <a:lnTo>
                    <a:pt x="363" y="231"/>
                  </a:lnTo>
                  <a:lnTo>
                    <a:pt x="331" y="213"/>
                  </a:lnTo>
                  <a:lnTo>
                    <a:pt x="295" y="241"/>
                  </a:lnTo>
                  <a:lnTo>
                    <a:pt x="269" y="238"/>
                  </a:lnTo>
                  <a:lnTo>
                    <a:pt x="247" y="262"/>
                  </a:lnTo>
                  <a:lnTo>
                    <a:pt x="226" y="275"/>
                  </a:lnTo>
                  <a:lnTo>
                    <a:pt x="205" y="262"/>
                  </a:lnTo>
                  <a:lnTo>
                    <a:pt x="197" y="289"/>
                  </a:lnTo>
                  <a:lnTo>
                    <a:pt x="178" y="286"/>
                  </a:lnTo>
                  <a:lnTo>
                    <a:pt x="181" y="325"/>
                  </a:lnTo>
                  <a:lnTo>
                    <a:pt x="155" y="342"/>
                  </a:lnTo>
                  <a:lnTo>
                    <a:pt x="122" y="363"/>
                  </a:lnTo>
                  <a:lnTo>
                    <a:pt x="114" y="391"/>
                  </a:lnTo>
                  <a:lnTo>
                    <a:pt x="93" y="398"/>
                  </a:lnTo>
                  <a:lnTo>
                    <a:pt x="78" y="426"/>
                  </a:lnTo>
                  <a:lnTo>
                    <a:pt x="59" y="412"/>
                  </a:lnTo>
                  <a:lnTo>
                    <a:pt x="42" y="409"/>
                  </a:lnTo>
                  <a:lnTo>
                    <a:pt x="30" y="367"/>
                  </a:lnTo>
                  <a:lnTo>
                    <a:pt x="0" y="349"/>
                  </a:lnTo>
                  <a:lnTo>
                    <a:pt x="15" y="303"/>
                  </a:lnTo>
                  <a:lnTo>
                    <a:pt x="7" y="262"/>
                  </a:lnTo>
                  <a:lnTo>
                    <a:pt x="18" y="213"/>
                  </a:lnTo>
                  <a:lnTo>
                    <a:pt x="12" y="189"/>
                  </a:lnTo>
                  <a:lnTo>
                    <a:pt x="33" y="189"/>
                  </a:lnTo>
                  <a:lnTo>
                    <a:pt x="45" y="164"/>
                  </a:lnTo>
                  <a:lnTo>
                    <a:pt x="66" y="182"/>
                  </a:lnTo>
                  <a:lnTo>
                    <a:pt x="86" y="168"/>
                  </a:lnTo>
                  <a:lnTo>
                    <a:pt x="101" y="146"/>
                  </a:lnTo>
                  <a:lnTo>
                    <a:pt x="134" y="143"/>
                  </a:lnTo>
                  <a:lnTo>
                    <a:pt x="142" y="224"/>
                  </a:lnTo>
                  <a:lnTo>
                    <a:pt x="128" y="227"/>
                  </a:lnTo>
                  <a:lnTo>
                    <a:pt x="128" y="266"/>
                  </a:lnTo>
                  <a:lnTo>
                    <a:pt x="137" y="296"/>
                  </a:lnTo>
                  <a:lnTo>
                    <a:pt x="145" y="264"/>
                  </a:lnTo>
                  <a:lnTo>
                    <a:pt x="148" y="245"/>
                  </a:lnTo>
                  <a:lnTo>
                    <a:pt x="142" y="224"/>
                  </a:lnTo>
                  <a:lnTo>
                    <a:pt x="134" y="144"/>
                  </a:lnTo>
                  <a:lnTo>
                    <a:pt x="158" y="143"/>
                  </a:lnTo>
                  <a:lnTo>
                    <a:pt x="179" y="153"/>
                  </a:lnTo>
                  <a:lnTo>
                    <a:pt x="199" y="139"/>
                  </a:lnTo>
                  <a:lnTo>
                    <a:pt x="206" y="94"/>
                  </a:lnTo>
                  <a:lnTo>
                    <a:pt x="227" y="83"/>
                  </a:lnTo>
                  <a:lnTo>
                    <a:pt x="237" y="59"/>
                  </a:lnTo>
                  <a:lnTo>
                    <a:pt x="264" y="48"/>
                  </a:lnTo>
                  <a:lnTo>
                    <a:pt x="279" y="27"/>
                  </a:lnTo>
                  <a:lnTo>
                    <a:pt x="295" y="37"/>
                  </a:lnTo>
                  <a:lnTo>
                    <a:pt x="312" y="27"/>
                  </a:lnTo>
                  <a:lnTo>
                    <a:pt x="325" y="52"/>
                  </a:lnTo>
                  <a:lnTo>
                    <a:pt x="340" y="48"/>
                  </a:lnTo>
                  <a:lnTo>
                    <a:pt x="346" y="16"/>
                  </a:lnTo>
                  <a:lnTo>
                    <a:pt x="366" y="6"/>
                  </a:lnTo>
                  <a:lnTo>
                    <a:pt x="394"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78" name="Group 6"/>
            <p:cNvGrpSpPr>
              <a:grpSpLocks/>
            </p:cNvGrpSpPr>
            <p:nvPr/>
          </p:nvGrpSpPr>
          <p:grpSpPr bwMode="auto">
            <a:xfrm>
              <a:off x="649" y="600"/>
              <a:ext cx="1511" cy="3632"/>
              <a:chOff x="649" y="600"/>
              <a:chExt cx="1511" cy="3632"/>
            </a:xfrm>
          </p:grpSpPr>
          <p:sp>
            <p:nvSpPr>
              <p:cNvPr id="36959" name="Freeform 7"/>
              <p:cNvSpPr>
                <a:spLocks/>
              </p:cNvSpPr>
              <p:nvPr/>
            </p:nvSpPr>
            <p:spPr bwMode="auto">
              <a:xfrm>
                <a:off x="649" y="600"/>
                <a:ext cx="1511" cy="3632"/>
              </a:xfrm>
              <a:custGeom>
                <a:avLst/>
                <a:gdLst>
                  <a:gd name="T0" fmla="*/ 637 w 1511"/>
                  <a:gd name="T1" fmla="*/ 2516 h 3632"/>
                  <a:gd name="T2" fmla="*/ 654 w 1511"/>
                  <a:gd name="T3" fmla="*/ 2165 h 3632"/>
                  <a:gd name="T4" fmla="*/ 665 w 1511"/>
                  <a:gd name="T5" fmla="*/ 1955 h 3632"/>
                  <a:gd name="T6" fmla="*/ 466 w 1511"/>
                  <a:gd name="T7" fmla="*/ 1810 h 3632"/>
                  <a:gd name="T8" fmla="*/ 273 w 1511"/>
                  <a:gd name="T9" fmla="*/ 1645 h 3632"/>
                  <a:gd name="T10" fmla="*/ 0 w 1511"/>
                  <a:gd name="T11" fmla="*/ 1329 h 3632"/>
                  <a:gd name="T12" fmla="*/ 221 w 1511"/>
                  <a:gd name="T13" fmla="*/ 1553 h 3632"/>
                  <a:gd name="T14" fmla="*/ 441 w 1511"/>
                  <a:gd name="T15" fmla="*/ 1736 h 3632"/>
                  <a:gd name="T16" fmla="*/ 658 w 1511"/>
                  <a:gd name="T17" fmla="*/ 1894 h 3632"/>
                  <a:gd name="T18" fmla="*/ 644 w 1511"/>
                  <a:gd name="T19" fmla="*/ 1613 h 3632"/>
                  <a:gd name="T20" fmla="*/ 546 w 1511"/>
                  <a:gd name="T21" fmla="*/ 1448 h 3632"/>
                  <a:gd name="T22" fmla="*/ 350 w 1511"/>
                  <a:gd name="T23" fmla="*/ 1247 h 3632"/>
                  <a:gd name="T24" fmla="*/ 319 w 1511"/>
                  <a:gd name="T25" fmla="*/ 1188 h 3632"/>
                  <a:gd name="T26" fmla="*/ 420 w 1511"/>
                  <a:gd name="T27" fmla="*/ 1275 h 3632"/>
                  <a:gd name="T28" fmla="*/ 637 w 1511"/>
                  <a:gd name="T29" fmla="*/ 1465 h 3632"/>
                  <a:gd name="T30" fmla="*/ 640 w 1511"/>
                  <a:gd name="T31" fmla="*/ 1240 h 3632"/>
                  <a:gd name="T32" fmla="*/ 644 w 1511"/>
                  <a:gd name="T33" fmla="*/ 936 h 3632"/>
                  <a:gd name="T34" fmla="*/ 452 w 1511"/>
                  <a:gd name="T35" fmla="*/ 749 h 3632"/>
                  <a:gd name="T36" fmla="*/ 417 w 1511"/>
                  <a:gd name="T37" fmla="*/ 675 h 3632"/>
                  <a:gd name="T38" fmla="*/ 525 w 1511"/>
                  <a:gd name="T39" fmla="*/ 784 h 3632"/>
                  <a:gd name="T40" fmla="*/ 665 w 1511"/>
                  <a:gd name="T41" fmla="*/ 788 h 3632"/>
                  <a:gd name="T42" fmla="*/ 700 w 1511"/>
                  <a:gd name="T43" fmla="*/ 521 h 3632"/>
                  <a:gd name="T44" fmla="*/ 563 w 1511"/>
                  <a:gd name="T45" fmla="*/ 401 h 3632"/>
                  <a:gd name="T46" fmla="*/ 553 w 1511"/>
                  <a:gd name="T47" fmla="*/ 373 h 3632"/>
                  <a:gd name="T48" fmla="*/ 605 w 1511"/>
                  <a:gd name="T49" fmla="*/ 412 h 3632"/>
                  <a:gd name="T50" fmla="*/ 693 w 1511"/>
                  <a:gd name="T51" fmla="*/ 366 h 3632"/>
                  <a:gd name="T52" fmla="*/ 749 w 1511"/>
                  <a:gd name="T53" fmla="*/ 218 h 3632"/>
                  <a:gd name="T54" fmla="*/ 780 w 1511"/>
                  <a:gd name="T55" fmla="*/ 468 h 3632"/>
                  <a:gd name="T56" fmla="*/ 784 w 1511"/>
                  <a:gd name="T57" fmla="*/ 721 h 3632"/>
                  <a:gd name="T58" fmla="*/ 955 w 1511"/>
                  <a:gd name="T59" fmla="*/ 559 h 3632"/>
                  <a:gd name="T60" fmla="*/ 948 w 1511"/>
                  <a:gd name="T61" fmla="*/ 472 h 3632"/>
                  <a:gd name="T62" fmla="*/ 1134 w 1511"/>
                  <a:gd name="T63" fmla="*/ 394 h 3632"/>
                  <a:gd name="T64" fmla="*/ 945 w 1511"/>
                  <a:gd name="T65" fmla="*/ 612 h 3632"/>
                  <a:gd name="T66" fmla="*/ 791 w 1511"/>
                  <a:gd name="T67" fmla="*/ 760 h 3632"/>
                  <a:gd name="T68" fmla="*/ 763 w 1511"/>
                  <a:gd name="T69" fmla="*/ 1055 h 3632"/>
                  <a:gd name="T70" fmla="*/ 780 w 1511"/>
                  <a:gd name="T71" fmla="*/ 1233 h 3632"/>
                  <a:gd name="T72" fmla="*/ 1008 w 1511"/>
                  <a:gd name="T73" fmla="*/ 1075 h 3632"/>
                  <a:gd name="T74" fmla="*/ 1165 w 1511"/>
                  <a:gd name="T75" fmla="*/ 629 h 3632"/>
                  <a:gd name="T76" fmla="*/ 1218 w 1511"/>
                  <a:gd name="T77" fmla="*/ 910 h 3632"/>
                  <a:gd name="T78" fmla="*/ 1043 w 1511"/>
                  <a:gd name="T79" fmla="*/ 1072 h 3632"/>
                  <a:gd name="T80" fmla="*/ 920 w 1511"/>
                  <a:gd name="T81" fmla="*/ 1191 h 3632"/>
                  <a:gd name="T82" fmla="*/ 787 w 1511"/>
                  <a:gd name="T83" fmla="*/ 1388 h 3632"/>
                  <a:gd name="T84" fmla="*/ 875 w 1511"/>
                  <a:gd name="T85" fmla="*/ 1581 h 3632"/>
                  <a:gd name="T86" fmla="*/ 1099 w 1511"/>
                  <a:gd name="T87" fmla="*/ 1441 h 3632"/>
                  <a:gd name="T88" fmla="*/ 1218 w 1511"/>
                  <a:gd name="T89" fmla="*/ 1335 h 3632"/>
                  <a:gd name="T90" fmla="*/ 1277 w 1511"/>
                  <a:gd name="T91" fmla="*/ 1128 h 3632"/>
                  <a:gd name="T92" fmla="*/ 1284 w 1511"/>
                  <a:gd name="T93" fmla="*/ 1212 h 3632"/>
                  <a:gd name="T94" fmla="*/ 1270 w 1511"/>
                  <a:gd name="T95" fmla="*/ 1335 h 3632"/>
                  <a:gd name="T96" fmla="*/ 1410 w 1511"/>
                  <a:gd name="T97" fmla="*/ 1272 h 3632"/>
                  <a:gd name="T98" fmla="*/ 1179 w 1511"/>
                  <a:gd name="T99" fmla="*/ 1441 h 3632"/>
                  <a:gd name="T100" fmla="*/ 945 w 1511"/>
                  <a:gd name="T101" fmla="*/ 1602 h 3632"/>
                  <a:gd name="T102" fmla="*/ 826 w 1511"/>
                  <a:gd name="T103" fmla="*/ 1761 h 3632"/>
                  <a:gd name="T104" fmla="*/ 840 w 1511"/>
                  <a:gd name="T105" fmla="*/ 1982 h 3632"/>
                  <a:gd name="T106" fmla="*/ 854 w 1511"/>
                  <a:gd name="T107" fmla="*/ 2379 h 3632"/>
                  <a:gd name="T108" fmla="*/ 864 w 1511"/>
                  <a:gd name="T109" fmla="*/ 2728 h 3632"/>
                  <a:gd name="T110" fmla="*/ 871 w 1511"/>
                  <a:gd name="T111" fmla="*/ 3344 h 3632"/>
                  <a:gd name="T112" fmla="*/ 934 w 1511"/>
                  <a:gd name="T113" fmla="*/ 3632 h 3632"/>
                  <a:gd name="T114" fmla="*/ 730 w 1511"/>
                  <a:gd name="T115" fmla="*/ 3632 h 3632"/>
                  <a:gd name="T116" fmla="*/ 625 w 1511"/>
                  <a:gd name="T117" fmla="*/ 3575 h 3632"/>
                  <a:gd name="T118" fmla="*/ 647 w 1511"/>
                  <a:gd name="T119" fmla="*/ 3096 h 3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11" h="3632">
                    <a:moveTo>
                      <a:pt x="647" y="2776"/>
                    </a:moveTo>
                    <a:lnTo>
                      <a:pt x="639" y="2656"/>
                    </a:lnTo>
                    <a:lnTo>
                      <a:pt x="637" y="2516"/>
                    </a:lnTo>
                    <a:lnTo>
                      <a:pt x="644" y="2384"/>
                    </a:lnTo>
                    <a:lnTo>
                      <a:pt x="651" y="2288"/>
                    </a:lnTo>
                    <a:lnTo>
                      <a:pt x="654" y="2165"/>
                    </a:lnTo>
                    <a:lnTo>
                      <a:pt x="654" y="2094"/>
                    </a:lnTo>
                    <a:lnTo>
                      <a:pt x="654" y="2038"/>
                    </a:lnTo>
                    <a:lnTo>
                      <a:pt x="665" y="1955"/>
                    </a:lnTo>
                    <a:lnTo>
                      <a:pt x="612" y="1915"/>
                    </a:lnTo>
                    <a:lnTo>
                      <a:pt x="542" y="1866"/>
                    </a:lnTo>
                    <a:lnTo>
                      <a:pt x="466" y="1810"/>
                    </a:lnTo>
                    <a:lnTo>
                      <a:pt x="410" y="1757"/>
                    </a:lnTo>
                    <a:lnTo>
                      <a:pt x="336" y="1704"/>
                    </a:lnTo>
                    <a:lnTo>
                      <a:pt x="273" y="1645"/>
                    </a:lnTo>
                    <a:lnTo>
                      <a:pt x="217" y="1592"/>
                    </a:lnTo>
                    <a:lnTo>
                      <a:pt x="140" y="1518"/>
                    </a:lnTo>
                    <a:lnTo>
                      <a:pt x="0" y="1329"/>
                    </a:lnTo>
                    <a:lnTo>
                      <a:pt x="193" y="1532"/>
                    </a:lnTo>
                    <a:lnTo>
                      <a:pt x="182" y="1223"/>
                    </a:lnTo>
                    <a:lnTo>
                      <a:pt x="221" y="1553"/>
                    </a:lnTo>
                    <a:lnTo>
                      <a:pt x="301" y="1623"/>
                    </a:lnTo>
                    <a:lnTo>
                      <a:pt x="368" y="1683"/>
                    </a:lnTo>
                    <a:lnTo>
                      <a:pt x="441" y="1736"/>
                    </a:lnTo>
                    <a:lnTo>
                      <a:pt x="521" y="1806"/>
                    </a:lnTo>
                    <a:lnTo>
                      <a:pt x="581" y="1855"/>
                    </a:lnTo>
                    <a:lnTo>
                      <a:pt x="658" y="1894"/>
                    </a:lnTo>
                    <a:lnTo>
                      <a:pt x="651" y="1757"/>
                    </a:lnTo>
                    <a:lnTo>
                      <a:pt x="654" y="1708"/>
                    </a:lnTo>
                    <a:lnTo>
                      <a:pt x="644" y="1613"/>
                    </a:lnTo>
                    <a:lnTo>
                      <a:pt x="637" y="1526"/>
                    </a:lnTo>
                    <a:lnTo>
                      <a:pt x="598" y="1486"/>
                    </a:lnTo>
                    <a:lnTo>
                      <a:pt x="546" y="1448"/>
                    </a:lnTo>
                    <a:lnTo>
                      <a:pt x="469" y="1374"/>
                    </a:lnTo>
                    <a:lnTo>
                      <a:pt x="417" y="1321"/>
                    </a:lnTo>
                    <a:lnTo>
                      <a:pt x="350" y="1247"/>
                    </a:lnTo>
                    <a:lnTo>
                      <a:pt x="298" y="1202"/>
                    </a:lnTo>
                    <a:lnTo>
                      <a:pt x="182" y="1048"/>
                    </a:lnTo>
                    <a:lnTo>
                      <a:pt x="319" y="1188"/>
                    </a:lnTo>
                    <a:lnTo>
                      <a:pt x="347" y="966"/>
                    </a:lnTo>
                    <a:lnTo>
                      <a:pt x="343" y="1195"/>
                    </a:lnTo>
                    <a:lnTo>
                      <a:pt x="420" y="1275"/>
                    </a:lnTo>
                    <a:lnTo>
                      <a:pt x="497" y="1353"/>
                    </a:lnTo>
                    <a:lnTo>
                      <a:pt x="560" y="1412"/>
                    </a:lnTo>
                    <a:lnTo>
                      <a:pt x="637" y="1465"/>
                    </a:lnTo>
                    <a:lnTo>
                      <a:pt x="644" y="1395"/>
                    </a:lnTo>
                    <a:lnTo>
                      <a:pt x="640" y="1328"/>
                    </a:lnTo>
                    <a:lnTo>
                      <a:pt x="640" y="1240"/>
                    </a:lnTo>
                    <a:lnTo>
                      <a:pt x="640" y="1163"/>
                    </a:lnTo>
                    <a:lnTo>
                      <a:pt x="637" y="1076"/>
                    </a:lnTo>
                    <a:lnTo>
                      <a:pt x="644" y="936"/>
                    </a:lnTo>
                    <a:lnTo>
                      <a:pt x="595" y="893"/>
                    </a:lnTo>
                    <a:lnTo>
                      <a:pt x="528" y="834"/>
                    </a:lnTo>
                    <a:lnTo>
                      <a:pt x="452" y="749"/>
                    </a:lnTo>
                    <a:lnTo>
                      <a:pt x="382" y="672"/>
                    </a:lnTo>
                    <a:lnTo>
                      <a:pt x="259" y="486"/>
                    </a:lnTo>
                    <a:lnTo>
                      <a:pt x="417" y="675"/>
                    </a:lnTo>
                    <a:lnTo>
                      <a:pt x="434" y="433"/>
                    </a:lnTo>
                    <a:lnTo>
                      <a:pt x="441" y="707"/>
                    </a:lnTo>
                    <a:lnTo>
                      <a:pt x="525" y="784"/>
                    </a:lnTo>
                    <a:lnTo>
                      <a:pt x="584" y="841"/>
                    </a:lnTo>
                    <a:lnTo>
                      <a:pt x="651" y="900"/>
                    </a:lnTo>
                    <a:lnTo>
                      <a:pt x="665" y="788"/>
                    </a:lnTo>
                    <a:lnTo>
                      <a:pt x="682" y="697"/>
                    </a:lnTo>
                    <a:lnTo>
                      <a:pt x="693" y="619"/>
                    </a:lnTo>
                    <a:lnTo>
                      <a:pt x="700" y="521"/>
                    </a:lnTo>
                    <a:lnTo>
                      <a:pt x="654" y="489"/>
                    </a:lnTo>
                    <a:lnTo>
                      <a:pt x="612" y="447"/>
                    </a:lnTo>
                    <a:lnTo>
                      <a:pt x="563" y="401"/>
                    </a:lnTo>
                    <a:lnTo>
                      <a:pt x="500" y="349"/>
                    </a:lnTo>
                    <a:lnTo>
                      <a:pt x="434" y="254"/>
                    </a:lnTo>
                    <a:lnTo>
                      <a:pt x="553" y="373"/>
                    </a:lnTo>
                    <a:lnTo>
                      <a:pt x="546" y="215"/>
                    </a:lnTo>
                    <a:lnTo>
                      <a:pt x="567" y="377"/>
                    </a:lnTo>
                    <a:lnTo>
                      <a:pt x="605" y="412"/>
                    </a:lnTo>
                    <a:lnTo>
                      <a:pt x="644" y="450"/>
                    </a:lnTo>
                    <a:lnTo>
                      <a:pt x="696" y="486"/>
                    </a:lnTo>
                    <a:lnTo>
                      <a:pt x="693" y="366"/>
                    </a:lnTo>
                    <a:lnTo>
                      <a:pt x="693" y="289"/>
                    </a:lnTo>
                    <a:lnTo>
                      <a:pt x="721" y="0"/>
                    </a:lnTo>
                    <a:lnTo>
                      <a:pt x="749" y="218"/>
                    </a:lnTo>
                    <a:lnTo>
                      <a:pt x="756" y="303"/>
                    </a:lnTo>
                    <a:lnTo>
                      <a:pt x="770" y="373"/>
                    </a:lnTo>
                    <a:lnTo>
                      <a:pt x="780" y="468"/>
                    </a:lnTo>
                    <a:lnTo>
                      <a:pt x="784" y="570"/>
                    </a:lnTo>
                    <a:lnTo>
                      <a:pt x="784" y="644"/>
                    </a:lnTo>
                    <a:lnTo>
                      <a:pt x="784" y="721"/>
                    </a:lnTo>
                    <a:lnTo>
                      <a:pt x="850" y="672"/>
                    </a:lnTo>
                    <a:lnTo>
                      <a:pt x="899" y="616"/>
                    </a:lnTo>
                    <a:lnTo>
                      <a:pt x="955" y="559"/>
                    </a:lnTo>
                    <a:lnTo>
                      <a:pt x="934" y="486"/>
                    </a:lnTo>
                    <a:lnTo>
                      <a:pt x="927" y="313"/>
                    </a:lnTo>
                    <a:lnTo>
                      <a:pt x="948" y="472"/>
                    </a:lnTo>
                    <a:lnTo>
                      <a:pt x="973" y="542"/>
                    </a:lnTo>
                    <a:lnTo>
                      <a:pt x="1025" y="503"/>
                    </a:lnTo>
                    <a:lnTo>
                      <a:pt x="1134" y="394"/>
                    </a:lnTo>
                    <a:lnTo>
                      <a:pt x="1053" y="507"/>
                    </a:lnTo>
                    <a:lnTo>
                      <a:pt x="1004" y="552"/>
                    </a:lnTo>
                    <a:lnTo>
                      <a:pt x="945" y="612"/>
                    </a:lnTo>
                    <a:lnTo>
                      <a:pt x="896" y="661"/>
                    </a:lnTo>
                    <a:lnTo>
                      <a:pt x="833" y="714"/>
                    </a:lnTo>
                    <a:lnTo>
                      <a:pt x="791" y="760"/>
                    </a:lnTo>
                    <a:lnTo>
                      <a:pt x="773" y="878"/>
                    </a:lnTo>
                    <a:lnTo>
                      <a:pt x="766" y="970"/>
                    </a:lnTo>
                    <a:lnTo>
                      <a:pt x="763" y="1055"/>
                    </a:lnTo>
                    <a:lnTo>
                      <a:pt x="766" y="1107"/>
                    </a:lnTo>
                    <a:lnTo>
                      <a:pt x="766" y="1163"/>
                    </a:lnTo>
                    <a:lnTo>
                      <a:pt x="780" y="1233"/>
                    </a:lnTo>
                    <a:lnTo>
                      <a:pt x="847" y="1205"/>
                    </a:lnTo>
                    <a:lnTo>
                      <a:pt x="920" y="1149"/>
                    </a:lnTo>
                    <a:lnTo>
                      <a:pt x="1008" y="1075"/>
                    </a:lnTo>
                    <a:lnTo>
                      <a:pt x="1071" y="1008"/>
                    </a:lnTo>
                    <a:lnTo>
                      <a:pt x="1134" y="955"/>
                    </a:lnTo>
                    <a:lnTo>
                      <a:pt x="1165" y="629"/>
                    </a:lnTo>
                    <a:lnTo>
                      <a:pt x="1155" y="945"/>
                    </a:lnTo>
                    <a:lnTo>
                      <a:pt x="1336" y="767"/>
                    </a:lnTo>
                    <a:lnTo>
                      <a:pt x="1218" y="910"/>
                    </a:lnTo>
                    <a:lnTo>
                      <a:pt x="1158" y="977"/>
                    </a:lnTo>
                    <a:lnTo>
                      <a:pt x="1102" y="1026"/>
                    </a:lnTo>
                    <a:lnTo>
                      <a:pt x="1043" y="1072"/>
                    </a:lnTo>
                    <a:lnTo>
                      <a:pt x="983" y="1135"/>
                    </a:lnTo>
                    <a:lnTo>
                      <a:pt x="955" y="1159"/>
                    </a:lnTo>
                    <a:lnTo>
                      <a:pt x="920" y="1191"/>
                    </a:lnTo>
                    <a:lnTo>
                      <a:pt x="840" y="1247"/>
                    </a:lnTo>
                    <a:lnTo>
                      <a:pt x="784" y="1280"/>
                    </a:lnTo>
                    <a:lnTo>
                      <a:pt x="787" y="1388"/>
                    </a:lnTo>
                    <a:lnTo>
                      <a:pt x="794" y="1511"/>
                    </a:lnTo>
                    <a:lnTo>
                      <a:pt x="805" y="1618"/>
                    </a:lnTo>
                    <a:lnTo>
                      <a:pt x="875" y="1581"/>
                    </a:lnTo>
                    <a:lnTo>
                      <a:pt x="952" y="1539"/>
                    </a:lnTo>
                    <a:lnTo>
                      <a:pt x="1032" y="1490"/>
                    </a:lnTo>
                    <a:lnTo>
                      <a:pt x="1099" y="1441"/>
                    </a:lnTo>
                    <a:lnTo>
                      <a:pt x="1158" y="1405"/>
                    </a:lnTo>
                    <a:lnTo>
                      <a:pt x="1204" y="1374"/>
                    </a:lnTo>
                    <a:lnTo>
                      <a:pt x="1218" y="1335"/>
                    </a:lnTo>
                    <a:lnTo>
                      <a:pt x="1239" y="1279"/>
                    </a:lnTo>
                    <a:lnTo>
                      <a:pt x="1263" y="1205"/>
                    </a:lnTo>
                    <a:lnTo>
                      <a:pt x="1277" y="1128"/>
                    </a:lnTo>
                    <a:lnTo>
                      <a:pt x="1287" y="1013"/>
                    </a:lnTo>
                    <a:lnTo>
                      <a:pt x="1291" y="1145"/>
                    </a:lnTo>
                    <a:lnTo>
                      <a:pt x="1284" y="1212"/>
                    </a:lnTo>
                    <a:lnTo>
                      <a:pt x="1252" y="1282"/>
                    </a:lnTo>
                    <a:lnTo>
                      <a:pt x="1232" y="1356"/>
                    </a:lnTo>
                    <a:lnTo>
                      <a:pt x="1270" y="1335"/>
                    </a:lnTo>
                    <a:lnTo>
                      <a:pt x="1354" y="1293"/>
                    </a:lnTo>
                    <a:lnTo>
                      <a:pt x="1511" y="1161"/>
                    </a:lnTo>
                    <a:lnTo>
                      <a:pt x="1410" y="1272"/>
                    </a:lnTo>
                    <a:lnTo>
                      <a:pt x="1347" y="1332"/>
                    </a:lnTo>
                    <a:lnTo>
                      <a:pt x="1266" y="1381"/>
                    </a:lnTo>
                    <a:lnTo>
                      <a:pt x="1179" y="1441"/>
                    </a:lnTo>
                    <a:lnTo>
                      <a:pt x="1092" y="1500"/>
                    </a:lnTo>
                    <a:lnTo>
                      <a:pt x="1015" y="1553"/>
                    </a:lnTo>
                    <a:lnTo>
                      <a:pt x="945" y="1602"/>
                    </a:lnTo>
                    <a:lnTo>
                      <a:pt x="892" y="1641"/>
                    </a:lnTo>
                    <a:lnTo>
                      <a:pt x="819" y="1681"/>
                    </a:lnTo>
                    <a:lnTo>
                      <a:pt x="826" y="1761"/>
                    </a:lnTo>
                    <a:lnTo>
                      <a:pt x="836" y="1817"/>
                    </a:lnTo>
                    <a:lnTo>
                      <a:pt x="840" y="1906"/>
                    </a:lnTo>
                    <a:lnTo>
                      <a:pt x="840" y="1982"/>
                    </a:lnTo>
                    <a:lnTo>
                      <a:pt x="843" y="2112"/>
                    </a:lnTo>
                    <a:lnTo>
                      <a:pt x="854" y="2222"/>
                    </a:lnTo>
                    <a:lnTo>
                      <a:pt x="854" y="2379"/>
                    </a:lnTo>
                    <a:lnTo>
                      <a:pt x="847" y="2503"/>
                    </a:lnTo>
                    <a:lnTo>
                      <a:pt x="847" y="2632"/>
                    </a:lnTo>
                    <a:lnTo>
                      <a:pt x="864" y="2728"/>
                    </a:lnTo>
                    <a:lnTo>
                      <a:pt x="871" y="2904"/>
                    </a:lnTo>
                    <a:lnTo>
                      <a:pt x="863" y="3120"/>
                    </a:lnTo>
                    <a:lnTo>
                      <a:pt x="871" y="3344"/>
                    </a:lnTo>
                    <a:lnTo>
                      <a:pt x="871" y="3584"/>
                    </a:lnTo>
                    <a:lnTo>
                      <a:pt x="895" y="3608"/>
                    </a:lnTo>
                    <a:lnTo>
                      <a:pt x="934" y="3632"/>
                    </a:lnTo>
                    <a:lnTo>
                      <a:pt x="847" y="3620"/>
                    </a:lnTo>
                    <a:lnTo>
                      <a:pt x="772" y="3608"/>
                    </a:lnTo>
                    <a:lnTo>
                      <a:pt x="730" y="3632"/>
                    </a:lnTo>
                    <a:lnTo>
                      <a:pt x="691" y="3611"/>
                    </a:lnTo>
                    <a:lnTo>
                      <a:pt x="568" y="3629"/>
                    </a:lnTo>
                    <a:lnTo>
                      <a:pt x="625" y="3575"/>
                    </a:lnTo>
                    <a:lnTo>
                      <a:pt x="631" y="3544"/>
                    </a:lnTo>
                    <a:lnTo>
                      <a:pt x="647" y="3280"/>
                    </a:lnTo>
                    <a:lnTo>
                      <a:pt x="647" y="3096"/>
                    </a:lnTo>
                    <a:lnTo>
                      <a:pt x="647" y="2928"/>
                    </a:lnTo>
                    <a:lnTo>
                      <a:pt x="647" y="2776"/>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0" name="Freeform 8"/>
              <p:cNvSpPr>
                <a:spLocks/>
              </p:cNvSpPr>
              <p:nvPr/>
            </p:nvSpPr>
            <p:spPr bwMode="auto">
              <a:xfrm>
                <a:off x="1339" y="684"/>
                <a:ext cx="662" cy="3537"/>
              </a:xfrm>
              <a:custGeom>
                <a:avLst/>
                <a:gdLst>
                  <a:gd name="T0" fmla="*/ 150 w 662"/>
                  <a:gd name="T1" fmla="*/ 2480 h 3537"/>
                  <a:gd name="T2" fmla="*/ 155 w 662"/>
                  <a:gd name="T3" fmla="*/ 2375 h 3537"/>
                  <a:gd name="T4" fmla="*/ 161 w 662"/>
                  <a:gd name="T5" fmla="*/ 2288 h 3537"/>
                  <a:gd name="T6" fmla="*/ 162 w 662"/>
                  <a:gd name="T7" fmla="*/ 2145 h 3537"/>
                  <a:gd name="T8" fmla="*/ 150 w 662"/>
                  <a:gd name="T9" fmla="*/ 2001 h 3537"/>
                  <a:gd name="T10" fmla="*/ 148 w 662"/>
                  <a:gd name="T11" fmla="*/ 1835 h 3537"/>
                  <a:gd name="T12" fmla="*/ 133 w 662"/>
                  <a:gd name="T13" fmla="*/ 1672 h 3537"/>
                  <a:gd name="T14" fmla="*/ 140 w 662"/>
                  <a:gd name="T15" fmla="*/ 1561 h 3537"/>
                  <a:gd name="T16" fmla="*/ 233 w 662"/>
                  <a:gd name="T17" fmla="*/ 1503 h 3537"/>
                  <a:gd name="T18" fmla="*/ 394 w 662"/>
                  <a:gd name="T19" fmla="*/ 1406 h 3537"/>
                  <a:gd name="T20" fmla="*/ 554 w 662"/>
                  <a:gd name="T21" fmla="*/ 1298 h 3537"/>
                  <a:gd name="T22" fmla="*/ 578 w 662"/>
                  <a:gd name="T23" fmla="*/ 1266 h 3537"/>
                  <a:gd name="T24" fmla="*/ 347 w 662"/>
                  <a:gd name="T25" fmla="*/ 1409 h 3537"/>
                  <a:gd name="T26" fmla="*/ 205 w 662"/>
                  <a:gd name="T27" fmla="*/ 1493 h 3537"/>
                  <a:gd name="T28" fmla="*/ 125 w 662"/>
                  <a:gd name="T29" fmla="*/ 1535 h 3537"/>
                  <a:gd name="T30" fmla="*/ 106 w 662"/>
                  <a:gd name="T31" fmla="*/ 1481 h 3537"/>
                  <a:gd name="T32" fmla="*/ 97 w 662"/>
                  <a:gd name="T33" fmla="*/ 1320 h 3537"/>
                  <a:gd name="T34" fmla="*/ 93 w 662"/>
                  <a:gd name="T35" fmla="*/ 1190 h 3537"/>
                  <a:gd name="T36" fmla="*/ 161 w 662"/>
                  <a:gd name="T37" fmla="*/ 1134 h 3537"/>
                  <a:gd name="T38" fmla="*/ 244 w 662"/>
                  <a:gd name="T39" fmla="*/ 1077 h 3537"/>
                  <a:gd name="T40" fmla="*/ 333 w 662"/>
                  <a:gd name="T41" fmla="*/ 997 h 3537"/>
                  <a:gd name="T42" fmla="*/ 417 w 662"/>
                  <a:gd name="T43" fmla="*/ 913 h 3537"/>
                  <a:gd name="T44" fmla="*/ 319 w 662"/>
                  <a:gd name="T45" fmla="*/ 997 h 3537"/>
                  <a:gd name="T46" fmla="*/ 198 w 662"/>
                  <a:gd name="T47" fmla="*/ 1095 h 3537"/>
                  <a:gd name="T48" fmla="*/ 90 w 662"/>
                  <a:gd name="T49" fmla="*/ 1155 h 3537"/>
                  <a:gd name="T50" fmla="*/ 73 w 662"/>
                  <a:gd name="T51" fmla="*/ 1082 h 3537"/>
                  <a:gd name="T52" fmla="*/ 71 w 662"/>
                  <a:gd name="T53" fmla="*/ 982 h 3537"/>
                  <a:gd name="T54" fmla="*/ 75 w 662"/>
                  <a:gd name="T55" fmla="*/ 864 h 3537"/>
                  <a:gd name="T56" fmla="*/ 92 w 662"/>
                  <a:gd name="T57" fmla="*/ 723 h 3537"/>
                  <a:gd name="T58" fmla="*/ 131 w 662"/>
                  <a:gd name="T59" fmla="*/ 635 h 3537"/>
                  <a:gd name="T60" fmla="*/ 196 w 662"/>
                  <a:gd name="T61" fmla="*/ 572 h 3537"/>
                  <a:gd name="T62" fmla="*/ 275 w 662"/>
                  <a:gd name="T63" fmla="*/ 493 h 3537"/>
                  <a:gd name="T64" fmla="*/ 358 w 662"/>
                  <a:gd name="T65" fmla="*/ 412 h 3537"/>
                  <a:gd name="T66" fmla="*/ 259 w 662"/>
                  <a:gd name="T67" fmla="*/ 492 h 3537"/>
                  <a:gd name="T68" fmla="*/ 164 w 662"/>
                  <a:gd name="T69" fmla="*/ 591 h 3537"/>
                  <a:gd name="T70" fmla="*/ 90 w 662"/>
                  <a:gd name="T71" fmla="*/ 637 h 3537"/>
                  <a:gd name="T72" fmla="*/ 90 w 662"/>
                  <a:gd name="T73" fmla="*/ 491 h 3537"/>
                  <a:gd name="T74" fmla="*/ 75 w 662"/>
                  <a:gd name="T75" fmla="*/ 286 h 3537"/>
                  <a:gd name="T76" fmla="*/ 39 w 662"/>
                  <a:gd name="T77" fmla="*/ 0 h 3537"/>
                  <a:gd name="T78" fmla="*/ 58 w 662"/>
                  <a:gd name="T79" fmla="*/ 331 h 3537"/>
                  <a:gd name="T80" fmla="*/ 54 w 662"/>
                  <a:gd name="T81" fmla="*/ 500 h 3537"/>
                  <a:gd name="T82" fmla="*/ 42 w 662"/>
                  <a:gd name="T83" fmla="*/ 682 h 3537"/>
                  <a:gd name="T84" fmla="*/ 20 w 662"/>
                  <a:gd name="T85" fmla="*/ 828 h 3537"/>
                  <a:gd name="T86" fmla="*/ 0 w 662"/>
                  <a:gd name="T87" fmla="*/ 988 h 3537"/>
                  <a:gd name="T88" fmla="*/ 16 w 662"/>
                  <a:gd name="T89" fmla="*/ 1112 h 3537"/>
                  <a:gd name="T90" fmla="*/ 23 w 662"/>
                  <a:gd name="T91" fmla="*/ 1258 h 3537"/>
                  <a:gd name="T92" fmla="*/ 30 w 662"/>
                  <a:gd name="T93" fmla="*/ 1441 h 3537"/>
                  <a:gd name="T94" fmla="*/ 44 w 662"/>
                  <a:gd name="T95" fmla="*/ 1617 h 3537"/>
                  <a:gd name="T96" fmla="*/ 50 w 662"/>
                  <a:gd name="T97" fmla="*/ 1801 h 3537"/>
                  <a:gd name="T98" fmla="*/ 65 w 662"/>
                  <a:gd name="T99" fmla="*/ 1934 h 3537"/>
                  <a:gd name="T100" fmla="*/ 63 w 662"/>
                  <a:gd name="T101" fmla="*/ 2089 h 3537"/>
                  <a:gd name="T102" fmla="*/ 58 w 662"/>
                  <a:gd name="T103" fmla="*/ 2228 h 3537"/>
                  <a:gd name="T104" fmla="*/ 62 w 662"/>
                  <a:gd name="T105" fmla="*/ 2356 h 3537"/>
                  <a:gd name="T106" fmla="*/ 57 w 662"/>
                  <a:gd name="T107" fmla="*/ 2471 h 3537"/>
                  <a:gd name="T108" fmla="*/ 56 w 662"/>
                  <a:gd name="T109" fmla="*/ 2574 h 3537"/>
                  <a:gd name="T110" fmla="*/ 61 w 662"/>
                  <a:gd name="T111" fmla="*/ 2801 h 3537"/>
                  <a:gd name="T112" fmla="*/ 58 w 662"/>
                  <a:gd name="T113" fmla="*/ 3233 h 3537"/>
                  <a:gd name="T114" fmla="*/ 64 w 662"/>
                  <a:gd name="T115" fmla="*/ 3497 h 3537"/>
                  <a:gd name="T116" fmla="*/ 103 w 662"/>
                  <a:gd name="T117" fmla="*/ 3502 h 3537"/>
                  <a:gd name="T118" fmla="*/ 210 w 662"/>
                  <a:gd name="T119" fmla="*/ 3535 h 3537"/>
                  <a:gd name="T120" fmla="*/ 169 w 662"/>
                  <a:gd name="T121" fmla="*/ 3411 h 3537"/>
                  <a:gd name="T122" fmla="*/ 163 w 662"/>
                  <a:gd name="T123" fmla="*/ 3125 h 3537"/>
                  <a:gd name="T124" fmla="*/ 166 w 662"/>
                  <a:gd name="T125" fmla="*/ 2762 h 35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2" h="3537">
                    <a:moveTo>
                      <a:pt x="145" y="2564"/>
                    </a:moveTo>
                    <a:lnTo>
                      <a:pt x="151" y="2510"/>
                    </a:lnTo>
                    <a:lnTo>
                      <a:pt x="150" y="2480"/>
                    </a:lnTo>
                    <a:lnTo>
                      <a:pt x="153" y="2445"/>
                    </a:lnTo>
                    <a:lnTo>
                      <a:pt x="153" y="2411"/>
                    </a:lnTo>
                    <a:lnTo>
                      <a:pt x="155" y="2375"/>
                    </a:lnTo>
                    <a:lnTo>
                      <a:pt x="157" y="2343"/>
                    </a:lnTo>
                    <a:lnTo>
                      <a:pt x="160" y="2316"/>
                    </a:lnTo>
                    <a:lnTo>
                      <a:pt x="161" y="2288"/>
                    </a:lnTo>
                    <a:lnTo>
                      <a:pt x="163" y="2238"/>
                    </a:lnTo>
                    <a:lnTo>
                      <a:pt x="161" y="2194"/>
                    </a:lnTo>
                    <a:lnTo>
                      <a:pt x="162" y="2145"/>
                    </a:lnTo>
                    <a:lnTo>
                      <a:pt x="157" y="2094"/>
                    </a:lnTo>
                    <a:lnTo>
                      <a:pt x="153" y="2048"/>
                    </a:lnTo>
                    <a:lnTo>
                      <a:pt x="150" y="2001"/>
                    </a:lnTo>
                    <a:lnTo>
                      <a:pt x="149" y="1937"/>
                    </a:lnTo>
                    <a:lnTo>
                      <a:pt x="147" y="1882"/>
                    </a:lnTo>
                    <a:lnTo>
                      <a:pt x="148" y="1835"/>
                    </a:lnTo>
                    <a:lnTo>
                      <a:pt x="146" y="1789"/>
                    </a:lnTo>
                    <a:lnTo>
                      <a:pt x="146" y="1742"/>
                    </a:lnTo>
                    <a:lnTo>
                      <a:pt x="133" y="1672"/>
                    </a:lnTo>
                    <a:lnTo>
                      <a:pt x="126" y="1619"/>
                    </a:lnTo>
                    <a:lnTo>
                      <a:pt x="124" y="1594"/>
                    </a:lnTo>
                    <a:lnTo>
                      <a:pt x="140" y="1561"/>
                    </a:lnTo>
                    <a:lnTo>
                      <a:pt x="171" y="1535"/>
                    </a:lnTo>
                    <a:lnTo>
                      <a:pt x="192" y="1521"/>
                    </a:lnTo>
                    <a:lnTo>
                      <a:pt x="233" y="1503"/>
                    </a:lnTo>
                    <a:lnTo>
                      <a:pt x="281" y="1474"/>
                    </a:lnTo>
                    <a:lnTo>
                      <a:pt x="340" y="1437"/>
                    </a:lnTo>
                    <a:lnTo>
                      <a:pt x="394" y="1406"/>
                    </a:lnTo>
                    <a:lnTo>
                      <a:pt x="428" y="1378"/>
                    </a:lnTo>
                    <a:lnTo>
                      <a:pt x="484" y="1344"/>
                    </a:lnTo>
                    <a:lnTo>
                      <a:pt x="554" y="1298"/>
                    </a:lnTo>
                    <a:lnTo>
                      <a:pt x="662" y="1230"/>
                    </a:lnTo>
                    <a:lnTo>
                      <a:pt x="621" y="1245"/>
                    </a:lnTo>
                    <a:lnTo>
                      <a:pt x="578" y="1266"/>
                    </a:lnTo>
                    <a:lnTo>
                      <a:pt x="529" y="1295"/>
                    </a:lnTo>
                    <a:lnTo>
                      <a:pt x="405" y="1367"/>
                    </a:lnTo>
                    <a:lnTo>
                      <a:pt x="347" y="1409"/>
                    </a:lnTo>
                    <a:lnTo>
                      <a:pt x="301" y="1439"/>
                    </a:lnTo>
                    <a:lnTo>
                      <a:pt x="266" y="1461"/>
                    </a:lnTo>
                    <a:lnTo>
                      <a:pt x="205" y="1493"/>
                    </a:lnTo>
                    <a:lnTo>
                      <a:pt x="168" y="1514"/>
                    </a:lnTo>
                    <a:lnTo>
                      <a:pt x="138" y="1527"/>
                    </a:lnTo>
                    <a:lnTo>
                      <a:pt x="125" y="1535"/>
                    </a:lnTo>
                    <a:lnTo>
                      <a:pt x="113" y="1541"/>
                    </a:lnTo>
                    <a:lnTo>
                      <a:pt x="110" y="1510"/>
                    </a:lnTo>
                    <a:lnTo>
                      <a:pt x="106" y="1481"/>
                    </a:lnTo>
                    <a:lnTo>
                      <a:pt x="100" y="1432"/>
                    </a:lnTo>
                    <a:lnTo>
                      <a:pt x="99" y="1387"/>
                    </a:lnTo>
                    <a:lnTo>
                      <a:pt x="97" y="1320"/>
                    </a:lnTo>
                    <a:lnTo>
                      <a:pt x="92" y="1275"/>
                    </a:lnTo>
                    <a:lnTo>
                      <a:pt x="91" y="1239"/>
                    </a:lnTo>
                    <a:lnTo>
                      <a:pt x="93" y="1190"/>
                    </a:lnTo>
                    <a:lnTo>
                      <a:pt x="101" y="1171"/>
                    </a:lnTo>
                    <a:lnTo>
                      <a:pt x="128" y="1155"/>
                    </a:lnTo>
                    <a:lnTo>
                      <a:pt x="161" y="1134"/>
                    </a:lnTo>
                    <a:lnTo>
                      <a:pt x="191" y="1112"/>
                    </a:lnTo>
                    <a:lnTo>
                      <a:pt x="219" y="1091"/>
                    </a:lnTo>
                    <a:lnTo>
                      <a:pt x="244" y="1077"/>
                    </a:lnTo>
                    <a:lnTo>
                      <a:pt x="271" y="1048"/>
                    </a:lnTo>
                    <a:lnTo>
                      <a:pt x="304" y="1020"/>
                    </a:lnTo>
                    <a:lnTo>
                      <a:pt x="333" y="997"/>
                    </a:lnTo>
                    <a:lnTo>
                      <a:pt x="367" y="963"/>
                    </a:lnTo>
                    <a:lnTo>
                      <a:pt x="394" y="938"/>
                    </a:lnTo>
                    <a:lnTo>
                      <a:pt x="417" y="913"/>
                    </a:lnTo>
                    <a:lnTo>
                      <a:pt x="385" y="929"/>
                    </a:lnTo>
                    <a:lnTo>
                      <a:pt x="349" y="966"/>
                    </a:lnTo>
                    <a:lnTo>
                      <a:pt x="319" y="997"/>
                    </a:lnTo>
                    <a:lnTo>
                      <a:pt x="254" y="1050"/>
                    </a:lnTo>
                    <a:lnTo>
                      <a:pt x="229" y="1073"/>
                    </a:lnTo>
                    <a:lnTo>
                      <a:pt x="198" y="1095"/>
                    </a:lnTo>
                    <a:lnTo>
                      <a:pt x="160" y="1123"/>
                    </a:lnTo>
                    <a:lnTo>
                      <a:pt x="120" y="1140"/>
                    </a:lnTo>
                    <a:lnTo>
                      <a:pt x="90" y="1155"/>
                    </a:lnTo>
                    <a:lnTo>
                      <a:pt x="82" y="1128"/>
                    </a:lnTo>
                    <a:lnTo>
                      <a:pt x="77" y="1095"/>
                    </a:lnTo>
                    <a:lnTo>
                      <a:pt x="73" y="1082"/>
                    </a:lnTo>
                    <a:lnTo>
                      <a:pt x="76" y="1041"/>
                    </a:lnTo>
                    <a:lnTo>
                      <a:pt x="72" y="1010"/>
                    </a:lnTo>
                    <a:lnTo>
                      <a:pt x="71" y="982"/>
                    </a:lnTo>
                    <a:lnTo>
                      <a:pt x="71" y="955"/>
                    </a:lnTo>
                    <a:lnTo>
                      <a:pt x="75" y="910"/>
                    </a:lnTo>
                    <a:lnTo>
                      <a:pt x="75" y="864"/>
                    </a:lnTo>
                    <a:lnTo>
                      <a:pt x="78" y="823"/>
                    </a:lnTo>
                    <a:lnTo>
                      <a:pt x="83" y="787"/>
                    </a:lnTo>
                    <a:lnTo>
                      <a:pt x="92" y="723"/>
                    </a:lnTo>
                    <a:lnTo>
                      <a:pt x="98" y="677"/>
                    </a:lnTo>
                    <a:lnTo>
                      <a:pt x="101" y="657"/>
                    </a:lnTo>
                    <a:lnTo>
                      <a:pt x="131" y="635"/>
                    </a:lnTo>
                    <a:lnTo>
                      <a:pt x="153" y="613"/>
                    </a:lnTo>
                    <a:lnTo>
                      <a:pt x="175" y="590"/>
                    </a:lnTo>
                    <a:lnTo>
                      <a:pt x="196" y="572"/>
                    </a:lnTo>
                    <a:lnTo>
                      <a:pt x="213" y="549"/>
                    </a:lnTo>
                    <a:lnTo>
                      <a:pt x="241" y="527"/>
                    </a:lnTo>
                    <a:lnTo>
                      <a:pt x="275" y="493"/>
                    </a:lnTo>
                    <a:lnTo>
                      <a:pt x="301" y="467"/>
                    </a:lnTo>
                    <a:lnTo>
                      <a:pt x="331" y="441"/>
                    </a:lnTo>
                    <a:lnTo>
                      <a:pt x="358" y="412"/>
                    </a:lnTo>
                    <a:lnTo>
                      <a:pt x="296" y="460"/>
                    </a:lnTo>
                    <a:lnTo>
                      <a:pt x="280" y="474"/>
                    </a:lnTo>
                    <a:lnTo>
                      <a:pt x="259" y="492"/>
                    </a:lnTo>
                    <a:lnTo>
                      <a:pt x="244" y="504"/>
                    </a:lnTo>
                    <a:lnTo>
                      <a:pt x="191" y="561"/>
                    </a:lnTo>
                    <a:lnTo>
                      <a:pt x="164" y="591"/>
                    </a:lnTo>
                    <a:lnTo>
                      <a:pt x="121" y="625"/>
                    </a:lnTo>
                    <a:lnTo>
                      <a:pt x="94" y="644"/>
                    </a:lnTo>
                    <a:lnTo>
                      <a:pt x="90" y="637"/>
                    </a:lnTo>
                    <a:lnTo>
                      <a:pt x="93" y="588"/>
                    </a:lnTo>
                    <a:lnTo>
                      <a:pt x="92" y="538"/>
                    </a:lnTo>
                    <a:lnTo>
                      <a:pt x="90" y="491"/>
                    </a:lnTo>
                    <a:lnTo>
                      <a:pt x="89" y="446"/>
                    </a:lnTo>
                    <a:lnTo>
                      <a:pt x="87" y="386"/>
                    </a:lnTo>
                    <a:lnTo>
                      <a:pt x="75" y="286"/>
                    </a:lnTo>
                    <a:lnTo>
                      <a:pt x="62" y="222"/>
                    </a:lnTo>
                    <a:lnTo>
                      <a:pt x="57" y="120"/>
                    </a:lnTo>
                    <a:lnTo>
                      <a:pt x="39" y="0"/>
                    </a:lnTo>
                    <a:lnTo>
                      <a:pt x="48" y="184"/>
                    </a:lnTo>
                    <a:lnTo>
                      <a:pt x="54" y="275"/>
                    </a:lnTo>
                    <a:lnTo>
                      <a:pt x="58" y="331"/>
                    </a:lnTo>
                    <a:lnTo>
                      <a:pt x="58" y="382"/>
                    </a:lnTo>
                    <a:lnTo>
                      <a:pt x="53" y="445"/>
                    </a:lnTo>
                    <a:lnTo>
                      <a:pt x="54" y="500"/>
                    </a:lnTo>
                    <a:lnTo>
                      <a:pt x="55" y="555"/>
                    </a:lnTo>
                    <a:lnTo>
                      <a:pt x="50" y="613"/>
                    </a:lnTo>
                    <a:lnTo>
                      <a:pt x="42" y="682"/>
                    </a:lnTo>
                    <a:lnTo>
                      <a:pt x="30" y="752"/>
                    </a:lnTo>
                    <a:lnTo>
                      <a:pt x="20" y="784"/>
                    </a:lnTo>
                    <a:lnTo>
                      <a:pt x="20" y="828"/>
                    </a:lnTo>
                    <a:lnTo>
                      <a:pt x="9" y="871"/>
                    </a:lnTo>
                    <a:lnTo>
                      <a:pt x="9" y="932"/>
                    </a:lnTo>
                    <a:lnTo>
                      <a:pt x="0" y="988"/>
                    </a:lnTo>
                    <a:lnTo>
                      <a:pt x="6" y="1025"/>
                    </a:lnTo>
                    <a:lnTo>
                      <a:pt x="7" y="1066"/>
                    </a:lnTo>
                    <a:lnTo>
                      <a:pt x="16" y="1112"/>
                    </a:lnTo>
                    <a:lnTo>
                      <a:pt x="15" y="1163"/>
                    </a:lnTo>
                    <a:lnTo>
                      <a:pt x="25" y="1210"/>
                    </a:lnTo>
                    <a:lnTo>
                      <a:pt x="23" y="1258"/>
                    </a:lnTo>
                    <a:lnTo>
                      <a:pt x="27" y="1290"/>
                    </a:lnTo>
                    <a:lnTo>
                      <a:pt x="29" y="1350"/>
                    </a:lnTo>
                    <a:lnTo>
                      <a:pt x="30" y="1441"/>
                    </a:lnTo>
                    <a:lnTo>
                      <a:pt x="34" y="1510"/>
                    </a:lnTo>
                    <a:lnTo>
                      <a:pt x="44" y="1568"/>
                    </a:lnTo>
                    <a:lnTo>
                      <a:pt x="44" y="1617"/>
                    </a:lnTo>
                    <a:lnTo>
                      <a:pt x="51" y="1688"/>
                    </a:lnTo>
                    <a:lnTo>
                      <a:pt x="51" y="1764"/>
                    </a:lnTo>
                    <a:lnTo>
                      <a:pt x="50" y="1801"/>
                    </a:lnTo>
                    <a:lnTo>
                      <a:pt x="58" y="1849"/>
                    </a:lnTo>
                    <a:lnTo>
                      <a:pt x="57" y="1891"/>
                    </a:lnTo>
                    <a:lnTo>
                      <a:pt x="65" y="1934"/>
                    </a:lnTo>
                    <a:lnTo>
                      <a:pt x="62" y="1998"/>
                    </a:lnTo>
                    <a:lnTo>
                      <a:pt x="56" y="2036"/>
                    </a:lnTo>
                    <a:lnTo>
                      <a:pt x="63" y="2089"/>
                    </a:lnTo>
                    <a:lnTo>
                      <a:pt x="58" y="2139"/>
                    </a:lnTo>
                    <a:lnTo>
                      <a:pt x="62" y="2187"/>
                    </a:lnTo>
                    <a:lnTo>
                      <a:pt x="58" y="2228"/>
                    </a:lnTo>
                    <a:lnTo>
                      <a:pt x="63" y="2295"/>
                    </a:lnTo>
                    <a:lnTo>
                      <a:pt x="58" y="2325"/>
                    </a:lnTo>
                    <a:lnTo>
                      <a:pt x="62" y="2356"/>
                    </a:lnTo>
                    <a:lnTo>
                      <a:pt x="62" y="2400"/>
                    </a:lnTo>
                    <a:lnTo>
                      <a:pt x="58" y="2436"/>
                    </a:lnTo>
                    <a:lnTo>
                      <a:pt x="57" y="2471"/>
                    </a:lnTo>
                    <a:lnTo>
                      <a:pt x="55" y="2521"/>
                    </a:lnTo>
                    <a:lnTo>
                      <a:pt x="54" y="2557"/>
                    </a:lnTo>
                    <a:lnTo>
                      <a:pt x="56" y="2574"/>
                    </a:lnTo>
                    <a:lnTo>
                      <a:pt x="51" y="2617"/>
                    </a:lnTo>
                    <a:lnTo>
                      <a:pt x="64" y="2732"/>
                    </a:lnTo>
                    <a:lnTo>
                      <a:pt x="61" y="2801"/>
                    </a:lnTo>
                    <a:lnTo>
                      <a:pt x="64" y="2909"/>
                    </a:lnTo>
                    <a:lnTo>
                      <a:pt x="70" y="3080"/>
                    </a:lnTo>
                    <a:lnTo>
                      <a:pt x="58" y="3233"/>
                    </a:lnTo>
                    <a:lnTo>
                      <a:pt x="73" y="3347"/>
                    </a:lnTo>
                    <a:lnTo>
                      <a:pt x="79" y="3434"/>
                    </a:lnTo>
                    <a:lnTo>
                      <a:pt x="64" y="3497"/>
                    </a:lnTo>
                    <a:lnTo>
                      <a:pt x="42" y="3537"/>
                    </a:lnTo>
                    <a:lnTo>
                      <a:pt x="84" y="3517"/>
                    </a:lnTo>
                    <a:lnTo>
                      <a:pt x="103" y="3502"/>
                    </a:lnTo>
                    <a:lnTo>
                      <a:pt x="126" y="3516"/>
                    </a:lnTo>
                    <a:lnTo>
                      <a:pt x="162" y="3525"/>
                    </a:lnTo>
                    <a:lnTo>
                      <a:pt x="210" y="3535"/>
                    </a:lnTo>
                    <a:lnTo>
                      <a:pt x="175" y="3510"/>
                    </a:lnTo>
                    <a:lnTo>
                      <a:pt x="171" y="3486"/>
                    </a:lnTo>
                    <a:lnTo>
                      <a:pt x="169" y="3411"/>
                    </a:lnTo>
                    <a:lnTo>
                      <a:pt x="166" y="3332"/>
                    </a:lnTo>
                    <a:lnTo>
                      <a:pt x="166" y="3236"/>
                    </a:lnTo>
                    <a:lnTo>
                      <a:pt x="163" y="3125"/>
                    </a:lnTo>
                    <a:lnTo>
                      <a:pt x="154" y="2996"/>
                    </a:lnTo>
                    <a:lnTo>
                      <a:pt x="166" y="2861"/>
                    </a:lnTo>
                    <a:lnTo>
                      <a:pt x="166" y="2762"/>
                    </a:lnTo>
                    <a:lnTo>
                      <a:pt x="157" y="2636"/>
                    </a:lnTo>
                    <a:lnTo>
                      <a:pt x="145" y="256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79" name="Group 9"/>
            <p:cNvGrpSpPr>
              <a:grpSpLocks/>
            </p:cNvGrpSpPr>
            <p:nvPr/>
          </p:nvGrpSpPr>
          <p:grpSpPr bwMode="auto">
            <a:xfrm>
              <a:off x="384" y="2227"/>
              <a:ext cx="2297" cy="478"/>
              <a:chOff x="384" y="2227"/>
              <a:chExt cx="2297" cy="478"/>
            </a:xfrm>
          </p:grpSpPr>
          <p:sp>
            <p:nvSpPr>
              <p:cNvPr id="36942" name="Freeform 10"/>
              <p:cNvSpPr>
                <a:spLocks/>
              </p:cNvSpPr>
              <p:nvPr/>
            </p:nvSpPr>
            <p:spPr bwMode="auto">
              <a:xfrm>
                <a:off x="384" y="2227"/>
                <a:ext cx="2297" cy="478"/>
              </a:xfrm>
              <a:custGeom>
                <a:avLst/>
                <a:gdLst>
                  <a:gd name="T0" fmla="*/ 1224 w 2297"/>
                  <a:gd name="T1" fmla="*/ 9 h 478"/>
                  <a:gd name="T2" fmla="*/ 1122 w 2297"/>
                  <a:gd name="T3" fmla="*/ 51 h 478"/>
                  <a:gd name="T4" fmla="*/ 1028 w 2297"/>
                  <a:gd name="T5" fmla="*/ 59 h 478"/>
                  <a:gd name="T6" fmla="*/ 940 w 2297"/>
                  <a:gd name="T7" fmla="*/ 111 h 478"/>
                  <a:gd name="T8" fmla="*/ 856 w 2297"/>
                  <a:gd name="T9" fmla="*/ 139 h 478"/>
                  <a:gd name="T10" fmla="*/ 783 w 2297"/>
                  <a:gd name="T11" fmla="*/ 164 h 478"/>
                  <a:gd name="T12" fmla="*/ 668 w 2297"/>
                  <a:gd name="T13" fmla="*/ 136 h 478"/>
                  <a:gd name="T14" fmla="*/ 559 w 2297"/>
                  <a:gd name="T15" fmla="*/ 164 h 478"/>
                  <a:gd name="T16" fmla="*/ 479 w 2297"/>
                  <a:gd name="T17" fmla="*/ 162 h 478"/>
                  <a:gd name="T18" fmla="*/ 409 w 2297"/>
                  <a:gd name="T19" fmla="*/ 224 h 478"/>
                  <a:gd name="T20" fmla="*/ 300 w 2297"/>
                  <a:gd name="T21" fmla="*/ 262 h 478"/>
                  <a:gd name="T22" fmla="*/ 213 w 2297"/>
                  <a:gd name="T23" fmla="*/ 294 h 478"/>
                  <a:gd name="T24" fmla="*/ 122 w 2297"/>
                  <a:gd name="T25" fmla="*/ 316 h 478"/>
                  <a:gd name="T26" fmla="*/ 108 w 2297"/>
                  <a:gd name="T27" fmla="*/ 392 h 478"/>
                  <a:gd name="T28" fmla="*/ 17 w 2297"/>
                  <a:gd name="T29" fmla="*/ 415 h 478"/>
                  <a:gd name="T30" fmla="*/ 48 w 2297"/>
                  <a:gd name="T31" fmla="*/ 473 h 478"/>
                  <a:gd name="T32" fmla="*/ 139 w 2297"/>
                  <a:gd name="T33" fmla="*/ 442 h 478"/>
                  <a:gd name="T34" fmla="*/ 220 w 2297"/>
                  <a:gd name="T35" fmla="*/ 466 h 478"/>
                  <a:gd name="T36" fmla="*/ 311 w 2297"/>
                  <a:gd name="T37" fmla="*/ 478 h 478"/>
                  <a:gd name="T38" fmla="*/ 395 w 2297"/>
                  <a:gd name="T39" fmla="*/ 435 h 478"/>
                  <a:gd name="T40" fmla="*/ 489 w 2297"/>
                  <a:gd name="T41" fmla="*/ 428 h 478"/>
                  <a:gd name="T42" fmla="*/ 605 w 2297"/>
                  <a:gd name="T43" fmla="*/ 389 h 478"/>
                  <a:gd name="T44" fmla="*/ 727 w 2297"/>
                  <a:gd name="T45" fmla="*/ 396 h 478"/>
                  <a:gd name="T46" fmla="*/ 818 w 2297"/>
                  <a:gd name="T47" fmla="*/ 354 h 478"/>
                  <a:gd name="T48" fmla="*/ 926 w 2297"/>
                  <a:gd name="T49" fmla="*/ 344 h 478"/>
                  <a:gd name="T50" fmla="*/ 1024 w 2297"/>
                  <a:gd name="T51" fmla="*/ 378 h 478"/>
                  <a:gd name="T52" fmla="*/ 1112 w 2297"/>
                  <a:gd name="T53" fmla="*/ 382 h 478"/>
                  <a:gd name="T54" fmla="*/ 1220 w 2297"/>
                  <a:gd name="T55" fmla="*/ 396 h 478"/>
                  <a:gd name="T56" fmla="*/ 1339 w 2297"/>
                  <a:gd name="T57" fmla="*/ 359 h 478"/>
                  <a:gd name="T58" fmla="*/ 1413 w 2297"/>
                  <a:gd name="T59" fmla="*/ 364 h 478"/>
                  <a:gd name="T60" fmla="*/ 1531 w 2297"/>
                  <a:gd name="T61" fmla="*/ 361 h 478"/>
                  <a:gd name="T62" fmla="*/ 1636 w 2297"/>
                  <a:gd name="T63" fmla="*/ 417 h 478"/>
                  <a:gd name="T64" fmla="*/ 1741 w 2297"/>
                  <a:gd name="T65" fmla="*/ 417 h 478"/>
                  <a:gd name="T66" fmla="*/ 1815 w 2297"/>
                  <a:gd name="T67" fmla="*/ 450 h 478"/>
                  <a:gd name="T68" fmla="*/ 1888 w 2297"/>
                  <a:gd name="T69" fmla="*/ 396 h 478"/>
                  <a:gd name="T70" fmla="*/ 1962 w 2297"/>
                  <a:gd name="T71" fmla="*/ 417 h 478"/>
                  <a:gd name="T72" fmla="*/ 2060 w 2297"/>
                  <a:gd name="T73" fmla="*/ 417 h 478"/>
                  <a:gd name="T74" fmla="*/ 2140 w 2297"/>
                  <a:gd name="T75" fmla="*/ 456 h 478"/>
                  <a:gd name="T76" fmla="*/ 2224 w 2297"/>
                  <a:gd name="T77" fmla="*/ 449 h 478"/>
                  <a:gd name="T78" fmla="*/ 2259 w 2297"/>
                  <a:gd name="T79" fmla="*/ 435 h 478"/>
                  <a:gd name="T80" fmla="*/ 2242 w 2297"/>
                  <a:gd name="T81" fmla="*/ 344 h 478"/>
                  <a:gd name="T82" fmla="*/ 2140 w 2297"/>
                  <a:gd name="T83" fmla="*/ 322 h 478"/>
                  <a:gd name="T84" fmla="*/ 2042 w 2297"/>
                  <a:gd name="T85" fmla="*/ 312 h 478"/>
                  <a:gd name="T86" fmla="*/ 1972 w 2297"/>
                  <a:gd name="T87" fmla="*/ 238 h 478"/>
                  <a:gd name="T88" fmla="*/ 1892 w 2297"/>
                  <a:gd name="T89" fmla="*/ 199 h 478"/>
                  <a:gd name="T90" fmla="*/ 1822 w 2297"/>
                  <a:gd name="T91" fmla="*/ 157 h 478"/>
                  <a:gd name="T92" fmla="*/ 1710 w 2297"/>
                  <a:gd name="T93" fmla="*/ 126 h 478"/>
                  <a:gd name="T94" fmla="*/ 1577 w 2297"/>
                  <a:gd name="T95" fmla="*/ 66 h 478"/>
                  <a:gd name="T96" fmla="*/ 1451 w 2297"/>
                  <a:gd name="T97" fmla="*/ 30 h 478"/>
                  <a:gd name="T98" fmla="*/ 1329 w 2297"/>
                  <a:gd name="T99" fmla="*/ 23 h 4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7" h="478">
                    <a:moveTo>
                      <a:pt x="1290" y="0"/>
                    </a:moveTo>
                    <a:lnTo>
                      <a:pt x="1259" y="16"/>
                    </a:lnTo>
                    <a:lnTo>
                      <a:pt x="1224" y="9"/>
                    </a:lnTo>
                    <a:lnTo>
                      <a:pt x="1199" y="37"/>
                    </a:lnTo>
                    <a:lnTo>
                      <a:pt x="1154" y="27"/>
                    </a:lnTo>
                    <a:lnTo>
                      <a:pt x="1122" y="51"/>
                    </a:lnTo>
                    <a:lnTo>
                      <a:pt x="1080" y="41"/>
                    </a:lnTo>
                    <a:lnTo>
                      <a:pt x="1056" y="69"/>
                    </a:lnTo>
                    <a:lnTo>
                      <a:pt x="1028" y="59"/>
                    </a:lnTo>
                    <a:lnTo>
                      <a:pt x="996" y="83"/>
                    </a:lnTo>
                    <a:lnTo>
                      <a:pt x="961" y="73"/>
                    </a:lnTo>
                    <a:lnTo>
                      <a:pt x="940" y="111"/>
                    </a:lnTo>
                    <a:lnTo>
                      <a:pt x="898" y="105"/>
                    </a:lnTo>
                    <a:lnTo>
                      <a:pt x="891" y="132"/>
                    </a:lnTo>
                    <a:lnTo>
                      <a:pt x="856" y="139"/>
                    </a:lnTo>
                    <a:lnTo>
                      <a:pt x="849" y="185"/>
                    </a:lnTo>
                    <a:lnTo>
                      <a:pt x="821" y="197"/>
                    </a:lnTo>
                    <a:lnTo>
                      <a:pt x="783" y="164"/>
                    </a:lnTo>
                    <a:lnTo>
                      <a:pt x="738" y="175"/>
                    </a:lnTo>
                    <a:lnTo>
                      <a:pt x="717" y="148"/>
                    </a:lnTo>
                    <a:lnTo>
                      <a:pt x="668" y="136"/>
                    </a:lnTo>
                    <a:lnTo>
                      <a:pt x="640" y="168"/>
                    </a:lnTo>
                    <a:lnTo>
                      <a:pt x="598" y="157"/>
                    </a:lnTo>
                    <a:lnTo>
                      <a:pt x="559" y="164"/>
                    </a:lnTo>
                    <a:lnTo>
                      <a:pt x="524" y="153"/>
                    </a:lnTo>
                    <a:lnTo>
                      <a:pt x="510" y="178"/>
                    </a:lnTo>
                    <a:lnTo>
                      <a:pt x="479" y="162"/>
                    </a:lnTo>
                    <a:lnTo>
                      <a:pt x="447" y="171"/>
                    </a:lnTo>
                    <a:lnTo>
                      <a:pt x="433" y="217"/>
                    </a:lnTo>
                    <a:lnTo>
                      <a:pt x="409" y="224"/>
                    </a:lnTo>
                    <a:lnTo>
                      <a:pt x="388" y="255"/>
                    </a:lnTo>
                    <a:lnTo>
                      <a:pt x="346" y="267"/>
                    </a:lnTo>
                    <a:lnTo>
                      <a:pt x="300" y="262"/>
                    </a:lnTo>
                    <a:lnTo>
                      <a:pt x="272" y="284"/>
                    </a:lnTo>
                    <a:lnTo>
                      <a:pt x="234" y="273"/>
                    </a:lnTo>
                    <a:lnTo>
                      <a:pt x="213" y="294"/>
                    </a:lnTo>
                    <a:lnTo>
                      <a:pt x="185" y="287"/>
                    </a:lnTo>
                    <a:lnTo>
                      <a:pt x="153" y="315"/>
                    </a:lnTo>
                    <a:lnTo>
                      <a:pt x="122" y="316"/>
                    </a:lnTo>
                    <a:lnTo>
                      <a:pt x="122" y="340"/>
                    </a:lnTo>
                    <a:lnTo>
                      <a:pt x="101" y="350"/>
                    </a:lnTo>
                    <a:lnTo>
                      <a:pt x="108" y="392"/>
                    </a:lnTo>
                    <a:lnTo>
                      <a:pt x="87" y="415"/>
                    </a:lnTo>
                    <a:lnTo>
                      <a:pt x="48" y="421"/>
                    </a:lnTo>
                    <a:lnTo>
                      <a:pt x="17" y="415"/>
                    </a:lnTo>
                    <a:lnTo>
                      <a:pt x="0" y="452"/>
                    </a:lnTo>
                    <a:lnTo>
                      <a:pt x="24" y="456"/>
                    </a:lnTo>
                    <a:lnTo>
                      <a:pt x="48" y="473"/>
                    </a:lnTo>
                    <a:lnTo>
                      <a:pt x="76" y="456"/>
                    </a:lnTo>
                    <a:lnTo>
                      <a:pt x="101" y="459"/>
                    </a:lnTo>
                    <a:lnTo>
                      <a:pt x="139" y="442"/>
                    </a:lnTo>
                    <a:lnTo>
                      <a:pt x="171" y="452"/>
                    </a:lnTo>
                    <a:lnTo>
                      <a:pt x="202" y="445"/>
                    </a:lnTo>
                    <a:lnTo>
                      <a:pt x="220" y="466"/>
                    </a:lnTo>
                    <a:lnTo>
                      <a:pt x="248" y="456"/>
                    </a:lnTo>
                    <a:lnTo>
                      <a:pt x="269" y="473"/>
                    </a:lnTo>
                    <a:lnTo>
                      <a:pt x="311" y="478"/>
                    </a:lnTo>
                    <a:lnTo>
                      <a:pt x="328" y="445"/>
                    </a:lnTo>
                    <a:lnTo>
                      <a:pt x="367" y="452"/>
                    </a:lnTo>
                    <a:lnTo>
                      <a:pt x="395" y="435"/>
                    </a:lnTo>
                    <a:lnTo>
                      <a:pt x="430" y="445"/>
                    </a:lnTo>
                    <a:lnTo>
                      <a:pt x="454" y="417"/>
                    </a:lnTo>
                    <a:lnTo>
                      <a:pt x="489" y="428"/>
                    </a:lnTo>
                    <a:lnTo>
                      <a:pt x="535" y="408"/>
                    </a:lnTo>
                    <a:lnTo>
                      <a:pt x="566" y="410"/>
                    </a:lnTo>
                    <a:lnTo>
                      <a:pt x="605" y="389"/>
                    </a:lnTo>
                    <a:lnTo>
                      <a:pt x="654" y="396"/>
                    </a:lnTo>
                    <a:lnTo>
                      <a:pt x="689" y="380"/>
                    </a:lnTo>
                    <a:lnTo>
                      <a:pt x="727" y="396"/>
                    </a:lnTo>
                    <a:lnTo>
                      <a:pt x="755" y="361"/>
                    </a:lnTo>
                    <a:lnTo>
                      <a:pt x="783" y="378"/>
                    </a:lnTo>
                    <a:lnTo>
                      <a:pt x="818" y="354"/>
                    </a:lnTo>
                    <a:lnTo>
                      <a:pt x="846" y="364"/>
                    </a:lnTo>
                    <a:lnTo>
                      <a:pt x="884" y="350"/>
                    </a:lnTo>
                    <a:lnTo>
                      <a:pt x="926" y="344"/>
                    </a:lnTo>
                    <a:lnTo>
                      <a:pt x="954" y="371"/>
                    </a:lnTo>
                    <a:lnTo>
                      <a:pt x="993" y="354"/>
                    </a:lnTo>
                    <a:lnTo>
                      <a:pt x="1024" y="378"/>
                    </a:lnTo>
                    <a:lnTo>
                      <a:pt x="1073" y="373"/>
                    </a:lnTo>
                    <a:lnTo>
                      <a:pt x="1087" y="400"/>
                    </a:lnTo>
                    <a:lnTo>
                      <a:pt x="1112" y="382"/>
                    </a:lnTo>
                    <a:lnTo>
                      <a:pt x="1157" y="403"/>
                    </a:lnTo>
                    <a:lnTo>
                      <a:pt x="1182" y="392"/>
                    </a:lnTo>
                    <a:lnTo>
                      <a:pt x="1220" y="396"/>
                    </a:lnTo>
                    <a:lnTo>
                      <a:pt x="1252" y="378"/>
                    </a:lnTo>
                    <a:lnTo>
                      <a:pt x="1304" y="387"/>
                    </a:lnTo>
                    <a:lnTo>
                      <a:pt x="1339" y="359"/>
                    </a:lnTo>
                    <a:lnTo>
                      <a:pt x="1378" y="354"/>
                    </a:lnTo>
                    <a:lnTo>
                      <a:pt x="1395" y="401"/>
                    </a:lnTo>
                    <a:lnTo>
                      <a:pt x="1413" y="364"/>
                    </a:lnTo>
                    <a:lnTo>
                      <a:pt x="1444" y="359"/>
                    </a:lnTo>
                    <a:lnTo>
                      <a:pt x="1490" y="378"/>
                    </a:lnTo>
                    <a:lnTo>
                      <a:pt x="1531" y="361"/>
                    </a:lnTo>
                    <a:lnTo>
                      <a:pt x="1556" y="392"/>
                    </a:lnTo>
                    <a:lnTo>
                      <a:pt x="1605" y="401"/>
                    </a:lnTo>
                    <a:lnTo>
                      <a:pt x="1636" y="417"/>
                    </a:lnTo>
                    <a:lnTo>
                      <a:pt x="1671" y="407"/>
                    </a:lnTo>
                    <a:lnTo>
                      <a:pt x="1713" y="431"/>
                    </a:lnTo>
                    <a:lnTo>
                      <a:pt x="1741" y="417"/>
                    </a:lnTo>
                    <a:lnTo>
                      <a:pt x="1762" y="442"/>
                    </a:lnTo>
                    <a:lnTo>
                      <a:pt x="1787" y="428"/>
                    </a:lnTo>
                    <a:lnTo>
                      <a:pt x="1815" y="450"/>
                    </a:lnTo>
                    <a:lnTo>
                      <a:pt x="1839" y="417"/>
                    </a:lnTo>
                    <a:lnTo>
                      <a:pt x="1871" y="421"/>
                    </a:lnTo>
                    <a:lnTo>
                      <a:pt x="1888" y="396"/>
                    </a:lnTo>
                    <a:lnTo>
                      <a:pt x="1920" y="408"/>
                    </a:lnTo>
                    <a:lnTo>
                      <a:pt x="1944" y="400"/>
                    </a:lnTo>
                    <a:lnTo>
                      <a:pt x="1962" y="417"/>
                    </a:lnTo>
                    <a:lnTo>
                      <a:pt x="1993" y="407"/>
                    </a:lnTo>
                    <a:lnTo>
                      <a:pt x="2021" y="424"/>
                    </a:lnTo>
                    <a:lnTo>
                      <a:pt x="2060" y="417"/>
                    </a:lnTo>
                    <a:lnTo>
                      <a:pt x="2088" y="442"/>
                    </a:lnTo>
                    <a:lnTo>
                      <a:pt x="2112" y="438"/>
                    </a:lnTo>
                    <a:lnTo>
                      <a:pt x="2140" y="456"/>
                    </a:lnTo>
                    <a:lnTo>
                      <a:pt x="2175" y="445"/>
                    </a:lnTo>
                    <a:lnTo>
                      <a:pt x="2193" y="459"/>
                    </a:lnTo>
                    <a:lnTo>
                      <a:pt x="2224" y="449"/>
                    </a:lnTo>
                    <a:lnTo>
                      <a:pt x="2245" y="470"/>
                    </a:lnTo>
                    <a:lnTo>
                      <a:pt x="2297" y="471"/>
                    </a:lnTo>
                    <a:lnTo>
                      <a:pt x="2259" y="435"/>
                    </a:lnTo>
                    <a:lnTo>
                      <a:pt x="2262" y="403"/>
                    </a:lnTo>
                    <a:lnTo>
                      <a:pt x="2235" y="378"/>
                    </a:lnTo>
                    <a:lnTo>
                      <a:pt x="2242" y="344"/>
                    </a:lnTo>
                    <a:lnTo>
                      <a:pt x="2203" y="333"/>
                    </a:lnTo>
                    <a:lnTo>
                      <a:pt x="2172" y="312"/>
                    </a:lnTo>
                    <a:lnTo>
                      <a:pt x="2140" y="322"/>
                    </a:lnTo>
                    <a:lnTo>
                      <a:pt x="2116" y="298"/>
                    </a:lnTo>
                    <a:lnTo>
                      <a:pt x="2084" y="319"/>
                    </a:lnTo>
                    <a:lnTo>
                      <a:pt x="2042" y="312"/>
                    </a:lnTo>
                    <a:lnTo>
                      <a:pt x="2032" y="281"/>
                    </a:lnTo>
                    <a:lnTo>
                      <a:pt x="1990" y="276"/>
                    </a:lnTo>
                    <a:lnTo>
                      <a:pt x="1972" y="238"/>
                    </a:lnTo>
                    <a:lnTo>
                      <a:pt x="1930" y="234"/>
                    </a:lnTo>
                    <a:lnTo>
                      <a:pt x="1923" y="196"/>
                    </a:lnTo>
                    <a:lnTo>
                      <a:pt x="1892" y="199"/>
                    </a:lnTo>
                    <a:lnTo>
                      <a:pt x="1885" y="176"/>
                    </a:lnTo>
                    <a:lnTo>
                      <a:pt x="1860" y="182"/>
                    </a:lnTo>
                    <a:lnTo>
                      <a:pt x="1822" y="157"/>
                    </a:lnTo>
                    <a:lnTo>
                      <a:pt x="1773" y="164"/>
                    </a:lnTo>
                    <a:lnTo>
                      <a:pt x="1731" y="153"/>
                    </a:lnTo>
                    <a:lnTo>
                      <a:pt x="1710" y="126"/>
                    </a:lnTo>
                    <a:lnTo>
                      <a:pt x="1664" y="101"/>
                    </a:lnTo>
                    <a:lnTo>
                      <a:pt x="1654" y="70"/>
                    </a:lnTo>
                    <a:lnTo>
                      <a:pt x="1577" y="66"/>
                    </a:lnTo>
                    <a:lnTo>
                      <a:pt x="1535" y="41"/>
                    </a:lnTo>
                    <a:lnTo>
                      <a:pt x="1493" y="56"/>
                    </a:lnTo>
                    <a:lnTo>
                      <a:pt x="1451" y="30"/>
                    </a:lnTo>
                    <a:lnTo>
                      <a:pt x="1416" y="44"/>
                    </a:lnTo>
                    <a:lnTo>
                      <a:pt x="1388" y="20"/>
                    </a:lnTo>
                    <a:lnTo>
                      <a:pt x="1329" y="23"/>
                    </a:lnTo>
                    <a:lnTo>
                      <a:pt x="1290"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3" name="Freeform 11"/>
              <p:cNvSpPr>
                <a:spLocks/>
              </p:cNvSpPr>
              <p:nvPr/>
            </p:nvSpPr>
            <p:spPr bwMode="auto">
              <a:xfrm>
                <a:off x="1737" y="2278"/>
                <a:ext cx="95" cy="148"/>
              </a:xfrm>
              <a:custGeom>
                <a:avLst/>
                <a:gdLst>
                  <a:gd name="T0" fmla="*/ 7 w 95"/>
                  <a:gd name="T1" fmla="*/ 0 h 148"/>
                  <a:gd name="T2" fmla="*/ 0 w 95"/>
                  <a:gd name="T3" fmla="*/ 43 h 148"/>
                  <a:gd name="T4" fmla="*/ 53 w 95"/>
                  <a:gd name="T5" fmla="*/ 60 h 148"/>
                  <a:gd name="T6" fmla="*/ 39 w 95"/>
                  <a:gd name="T7" fmla="*/ 106 h 148"/>
                  <a:gd name="T8" fmla="*/ 70 w 95"/>
                  <a:gd name="T9" fmla="*/ 113 h 148"/>
                  <a:gd name="T10" fmla="*/ 60 w 95"/>
                  <a:gd name="T11" fmla="*/ 148 h 148"/>
                  <a:gd name="T12" fmla="*/ 95 w 95"/>
                  <a:gd name="T13" fmla="*/ 120 h 148"/>
                  <a:gd name="T14" fmla="*/ 77 w 95"/>
                  <a:gd name="T15" fmla="*/ 81 h 148"/>
                  <a:gd name="T16" fmla="*/ 84 w 95"/>
                  <a:gd name="T17" fmla="*/ 67 h 148"/>
                  <a:gd name="T18" fmla="*/ 81 w 95"/>
                  <a:gd name="T19" fmla="*/ 43 h 148"/>
                  <a:gd name="T20" fmla="*/ 7 w 95"/>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48">
                    <a:moveTo>
                      <a:pt x="7" y="0"/>
                    </a:moveTo>
                    <a:lnTo>
                      <a:pt x="0" y="43"/>
                    </a:lnTo>
                    <a:lnTo>
                      <a:pt x="53" y="60"/>
                    </a:lnTo>
                    <a:lnTo>
                      <a:pt x="39" y="106"/>
                    </a:lnTo>
                    <a:lnTo>
                      <a:pt x="70" y="113"/>
                    </a:lnTo>
                    <a:lnTo>
                      <a:pt x="60" y="148"/>
                    </a:lnTo>
                    <a:lnTo>
                      <a:pt x="95" y="120"/>
                    </a:lnTo>
                    <a:lnTo>
                      <a:pt x="77" y="81"/>
                    </a:lnTo>
                    <a:lnTo>
                      <a:pt x="84" y="67"/>
                    </a:lnTo>
                    <a:lnTo>
                      <a:pt x="81" y="43"/>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4" name="Freeform 12"/>
              <p:cNvSpPr>
                <a:spLocks/>
              </p:cNvSpPr>
              <p:nvPr/>
            </p:nvSpPr>
            <p:spPr bwMode="auto">
              <a:xfrm>
                <a:off x="1891" y="2402"/>
                <a:ext cx="94" cy="147"/>
              </a:xfrm>
              <a:custGeom>
                <a:avLst/>
                <a:gdLst>
                  <a:gd name="T0" fmla="*/ 7 w 94"/>
                  <a:gd name="T1" fmla="*/ 0 h 147"/>
                  <a:gd name="T2" fmla="*/ 0 w 94"/>
                  <a:gd name="T3" fmla="*/ 42 h 147"/>
                  <a:gd name="T4" fmla="*/ 52 w 94"/>
                  <a:gd name="T5" fmla="*/ 59 h 147"/>
                  <a:gd name="T6" fmla="*/ 38 w 94"/>
                  <a:gd name="T7" fmla="*/ 105 h 147"/>
                  <a:gd name="T8" fmla="*/ 70 w 94"/>
                  <a:gd name="T9" fmla="*/ 112 h 147"/>
                  <a:gd name="T10" fmla="*/ 59 w 94"/>
                  <a:gd name="T11" fmla="*/ 147 h 147"/>
                  <a:gd name="T12" fmla="*/ 94 w 94"/>
                  <a:gd name="T13" fmla="*/ 119 h 147"/>
                  <a:gd name="T14" fmla="*/ 77 w 94"/>
                  <a:gd name="T15" fmla="*/ 80 h 147"/>
                  <a:gd name="T16" fmla="*/ 84 w 94"/>
                  <a:gd name="T17" fmla="*/ 66 h 147"/>
                  <a:gd name="T18" fmla="*/ 80 w 94"/>
                  <a:gd name="T19" fmla="*/ 42 h 147"/>
                  <a:gd name="T20" fmla="*/ 7 w 94"/>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47">
                    <a:moveTo>
                      <a:pt x="7" y="0"/>
                    </a:moveTo>
                    <a:lnTo>
                      <a:pt x="0" y="42"/>
                    </a:lnTo>
                    <a:lnTo>
                      <a:pt x="52" y="59"/>
                    </a:lnTo>
                    <a:lnTo>
                      <a:pt x="38" y="105"/>
                    </a:lnTo>
                    <a:lnTo>
                      <a:pt x="70" y="112"/>
                    </a:lnTo>
                    <a:lnTo>
                      <a:pt x="59" y="147"/>
                    </a:lnTo>
                    <a:lnTo>
                      <a:pt x="94" y="119"/>
                    </a:lnTo>
                    <a:lnTo>
                      <a:pt x="77" y="80"/>
                    </a:lnTo>
                    <a:lnTo>
                      <a:pt x="84" y="66"/>
                    </a:lnTo>
                    <a:lnTo>
                      <a:pt x="80" y="42"/>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13"/>
              <p:cNvSpPr>
                <a:spLocks/>
              </p:cNvSpPr>
              <p:nvPr/>
            </p:nvSpPr>
            <p:spPr bwMode="auto">
              <a:xfrm>
                <a:off x="2017" y="2479"/>
                <a:ext cx="181" cy="139"/>
              </a:xfrm>
              <a:custGeom>
                <a:avLst/>
                <a:gdLst>
                  <a:gd name="T0" fmla="*/ 13 w 181"/>
                  <a:gd name="T1" fmla="*/ 0 h 139"/>
                  <a:gd name="T2" fmla="*/ 0 w 181"/>
                  <a:gd name="T3" fmla="*/ 40 h 139"/>
                  <a:gd name="T4" fmla="*/ 100 w 181"/>
                  <a:gd name="T5" fmla="*/ 56 h 139"/>
                  <a:gd name="T6" fmla="*/ 73 w 181"/>
                  <a:gd name="T7" fmla="*/ 99 h 139"/>
                  <a:gd name="T8" fmla="*/ 134 w 181"/>
                  <a:gd name="T9" fmla="*/ 107 h 139"/>
                  <a:gd name="T10" fmla="*/ 114 w 181"/>
                  <a:gd name="T11" fmla="*/ 139 h 139"/>
                  <a:gd name="T12" fmla="*/ 181 w 181"/>
                  <a:gd name="T13" fmla="*/ 114 h 139"/>
                  <a:gd name="T14" fmla="*/ 148 w 181"/>
                  <a:gd name="T15" fmla="*/ 76 h 139"/>
                  <a:gd name="T16" fmla="*/ 161 w 181"/>
                  <a:gd name="T17" fmla="*/ 63 h 139"/>
                  <a:gd name="T18" fmla="*/ 154 w 181"/>
                  <a:gd name="T19" fmla="*/ 40 h 139"/>
                  <a:gd name="T20" fmla="*/ 13 w 181"/>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39">
                    <a:moveTo>
                      <a:pt x="13" y="0"/>
                    </a:moveTo>
                    <a:lnTo>
                      <a:pt x="0" y="40"/>
                    </a:lnTo>
                    <a:lnTo>
                      <a:pt x="100" y="56"/>
                    </a:lnTo>
                    <a:lnTo>
                      <a:pt x="73" y="99"/>
                    </a:lnTo>
                    <a:lnTo>
                      <a:pt x="134" y="107"/>
                    </a:lnTo>
                    <a:lnTo>
                      <a:pt x="114" y="139"/>
                    </a:lnTo>
                    <a:lnTo>
                      <a:pt x="181" y="114"/>
                    </a:lnTo>
                    <a:lnTo>
                      <a:pt x="148" y="76"/>
                    </a:lnTo>
                    <a:lnTo>
                      <a:pt x="161" y="63"/>
                    </a:lnTo>
                    <a:lnTo>
                      <a:pt x="154" y="40"/>
                    </a:lnTo>
                    <a:lnTo>
                      <a:pt x="1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6" name="Freeform 14"/>
              <p:cNvSpPr>
                <a:spLocks/>
              </p:cNvSpPr>
              <p:nvPr/>
            </p:nvSpPr>
            <p:spPr bwMode="auto">
              <a:xfrm>
                <a:off x="2237" y="2521"/>
                <a:ext cx="108" cy="94"/>
              </a:xfrm>
              <a:custGeom>
                <a:avLst/>
                <a:gdLst>
                  <a:gd name="T0" fmla="*/ 7 w 108"/>
                  <a:gd name="T1" fmla="*/ 0 h 94"/>
                  <a:gd name="T2" fmla="*/ 0 w 108"/>
                  <a:gd name="T3" fmla="*/ 27 h 94"/>
                  <a:gd name="T4" fmla="*/ 60 w 108"/>
                  <a:gd name="T5" fmla="*/ 38 h 94"/>
                  <a:gd name="T6" fmla="*/ 43 w 108"/>
                  <a:gd name="T7" fmla="*/ 67 h 94"/>
                  <a:gd name="T8" fmla="*/ 80 w 108"/>
                  <a:gd name="T9" fmla="*/ 72 h 94"/>
                  <a:gd name="T10" fmla="*/ 68 w 108"/>
                  <a:gd name="T11" fmla="*/ 94 h 94"/>
                  <a:gd name="T12" fmla="*/ 108 w 108"/>
                  <a:gd name="T13" fmla="*/ 76 h 94"/>
                  <a:gd name="T14" fmla="*/ 88 w 108"/>
                  <a:gd name="T15" fmla="*/ 52 h 94"/>
                  <a:gd name="T16" fmla="*/ 96 w 108"/>
                  <a:gd name="T17" fmla="*/ 42 h 94"/>
                  <a:gd name="T18" fmla="*/ 92 w 108"/>
                  <a:gd name="T19" fmla="*/ 27 h 94"/>
                  <a:gd name="T20" fmla="*/ 7 w 108"/>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94">
                    <a:moveTo>
                      <a:pt x="7" y="0"/>
                    </a:moveTo>
                    <a:lnTo>
                      <a:pt x="0" y="27"/>
                    </a:lnTo>
                    <a:lnTo>
                      <a:pt x="60" y="38"/>
                    </a:lnTo>
                    <a:lnTo>
                      <a:pt x="43" y="67"/>
                    </a:lnTo>
                    <a:lnTo>
                      <a:pt x="80" y="72"/>
                    </a:lnTo>
                    <a:lnTo>
                      <a:pt x="68" y="94"/>
                    </a:lnTo>
                    <a:lnTo>
                      <a:pt x="108" y="76"/>
                    </a:lnTo>
                    <a:lnTo>
                      <a:pt x="88" y="52"/>
                    </a:lnTo>
                    <a:lnTo>
                      <a:pt x="96" y="42"/>
                    </a:lnTo>
                    <a:lnTo>
                      <a:pt x="92" y="27"/>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15"/>
              <p:cNvSpPr>
                <a:spLocks/>
              </p:cNvSpPr>
              <p:nvPr/>
            </p:nvSpPr>
            <p:spPr bwMode="auto">
              <a:xfrm>
                <a:off x="1919" y="2296"/>
                <a:ext cx="128" cy="132"/>
              </a:xfrm>
              <a:custGeom>
                <a:avLst/>
                <a:gdLst>
                  <a:gd name="T0" fmla="*/ 9 w 128"/>
                  <a:gd name="T1" fmla="*/ 0 h 132"/>
                  <a:gd name="T2" fmla="*/ 0 w 128"/>
                  <a:gd name="T3" fmla="*/ 38 h 132"/>
                  <a:gd name="T4" fmla="*/ 71 w 128"/>
                  <a:gd name="T5" fmla="*/ 54 h 132"/>
                  <a:gd name="T6" fmla="*/ 52 w 128"/>
                  <a:gd name="T7" fmla="*/ 95 h 132"/>
                  <a:gd name="T8" fmla="*/ 96 w 128"/>
                  <a:gd name="T9" fmla="*/ 101 h 132"/>
                  <a:gd name="T10" fmla="*/ 80 w 128"/>
                  <a:gd name="T11" fmla="*/ 132 h 132"/>
                  <a:gd name="T12" fmla="*/ 128 w 128"/>
                  <a:gd name="T13" fmla="*/ 108 h 132"/>
                  <a:gd name="T14" fmla="*/ 105 w 128"/>
                  <a:gd name="T15" fmla="*/ 73 h 132"/>
                  <a:gd name="T16" fmla="*/ 114 w 128"/>
                  <a:gd name="T17" fmla="*/ 60 h 132"/>
                  <a:gd name="T18" fmla="*/ 110 w 128"/>
                  <a:gd name="T19" fmla="*/ 38 h 132"/>
                  <a:gd name="T20" fmla="*/ 9 w 128"/>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32">
                    <a:moveTo>
                      <a:pt x="9" y="0"/>
                    </a:moveTo>
                    <a:lnTo>
                      <a:pt x="0" y="38"/>
                    </a:lnTo>
                    <a:lnTo>
                      <a:pt x="71" y="54"/>
                    </a:lnTo>
                    <a:lnTo>
                      <a:pt x="52" y="95"/>
                    </a:lnTo>
                    <a:lnTo>
                      <a:pt x="96" y="101"/>
                    </a:lnTo>
                    <a:lnTo>
                      <a:pt x="80" y="132"/>
                    </a:lnTo>
                    <a:lnTo>
                      <a:pt x="128" y="108"/>
                    </a:lnTo>
                    <a:lnTo>
                      <a:pt x="105" y="73"/>
                    </a:lnTo>
                    <a:lnTo>
                      <a:pt x="114" y="60"/>
                    </a:lnTo>
                    <a:lnTo>
                      <a:pt x="110" y="38"/>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16"/>
              <p:cNvSpPr>
                <a:spLocks/>
              </p:cNvSpPr>
              <p:nvPr/>
            </p:nvSpPr>
            <p:spPr bwMode="auto">
              <a:xfrm>
                <a:off x="2115" y="2416"/>
                <a:ext cx="137" cy="87"/>
              </a:xfrm>
              <a:custGeom>
                <a:avLst/>
                <a:gdLst>
                  <a:gd name="T0" fmla="*/ 9 w 137"/>
                  <a:gd name="T1" fmla="*/ 0 h 87"/>
                  <a:gd name="T2" fmla="*/ 0 w 137"/>
                  <a:gd name="T3" fmla="*/ 24 h 87"/>
                  <a:gd name="T4" fmla="*/ 77 w 137"/>
                  <a:gd name="T5" fmla="*/ 35 h 87"/>
                  <a:gd name="T6" fmla="*/ 56 w 137"/>
                  <a:gd name="T7" fmla="*/ 63 h 87"/>
                  <a:gd name="T8" fmla="*/ 102 w 137"/>
                  <a:gd name="T9" fmla="*/ 66 h 87"/>
                  <a:gd name="T10" fmla="*/ 86 w 137"/>
                  <a:gd name="T11" fmla="*/ 87 h 87"/>
                  <a:gd name="T12" fmla="*/ 137 w 137"/>
                  <a:gd name="T13" fmla="*/ 71 h 87"/>
                  <a:gd name="T14" fmla="*/ 112 w 137"/>
                  <a:gd name="T15" fmla="*/ 48 h 87"/>
                  <a:gd name="T16" fmla="*/ 122 w 137"/>
                  <a:gd name="T17" fmla="*/ 39 h 87"/>
                  <a:gd name="T18" fmla="*/ 118 w 137"/>
                  <a:gd name="T19" fmla="*/ 24 h 87"/>
                  <a:gd name="T20" fmla="*/ 9 w 137"/>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87">
                    <a:moveTo>
                      <a:pt x="9" y="0"/>
                    </a:moveTo>
                    <a:lnTo>
                      <a:pt x="0" y="24"/>
                    </a:lnTo>
                    <a:lnTo>
                      <a:pt x="77" y="35"/>
                    </a:lnTo>
                    <a:lnTo>
                      <a:pt x="56" y="63"/>
                    </a:lnTo>
                    <a:lnTo>
                      <a:pt x="102" y="66"/>
                    </a:lnTo>
                    <a:lnTo>
                      <a:pt x="86" y="87"/>
                    </a:lnTo>
                    <a:lnTo>
                      <a:pt x="137" y="71"/>
                    </a:lnTo>
                    <a:lnTo>
                      <a:pt x="112" y="48"/>
                    </a:lnTo>
                    <a:lnTo>
                      <a:pt x="122" y="39"/>
                    </a:lnTo>
                    <a:lnTo>
                      <a:pt x="118" y="24"/>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9" name="Freeform 17"/>
              <p:cNvSpPr>
                <a:spLocks/>
              </p:cNvSpPr>
              <p:nvPr/>
            </p:nvSpPr>
            <p:spPr bwMode="auto">
              <a:xfrm>
                <a:off x="2437" y="2563"/>
                <a:ext cx="175" cy="78"/>
              </a:xfrm>
              <a:custGeom>
                <a:avLst/>
                <a:gdLst>
                  <a:gd name="T0" fmla="*/ 0 w 175"/>
                  <a:gd name="T1" fmla="*/ 11 h 78"/>
                  <a:gd name="T2" fmla="*/ 10 w 175"/>
                  <a:gd name="T3" fmla="*/ 42 h 78"/>
                  <a:gd name="T4" fmla="*/ 38 w 175"/>
                  <a:gd name="T5" fmla="*/ 35 h 78"/>
                  <a:gd name="T6" fmla="*/ 52 w 175"/>
                  <a:gd name="T7" fmla="*/ 53 h 78"/>
                  <a:gd name="T8" fmla="*/ 80 w 175"/>
                  <a:gd name="T9" fmla="*/ 56 h 78"/>
                  <a:gd name="T10" fmla="*/ 108 w 175"/>
                  <a:gd name="T11" fmla="*/ 74 h 78"/>
                  <a:gd name="T12" fmla="*/ 140 w 175"/>
                  <a:gd name="T13" fmla="*/ 67 h 78"/>
                  <a:gd name="T14" fmla="*/ 175 w 175"/>
                  <a:gd name="T15" fmla="*/ 78 h 78"/>
                  <a:gd name="T16" fmla="*/ 136 w 175"/>
                  <a:gd name="T17" fmla="*/ 46 h 78"/>
                  <a:gd name="T18" fmla="*/ 140 w 175"/>
                  <a:gd name="T19" fmla="*/ 25 h 78"/>
                  <a:gd name="T20" fmla="*/ 122 w 175"/>
                  <a:gd name="T21" fmla="*/ 4 h 78"/>
                  <a:gd name="T22" fmla="*/ 108 w 175"/>
                  <a:gd name="T23" fmla="*/ 32 h 78"/>
                  <a:gd name="T24" fmla="*/ 87 w 175"/>
                  <a:gd name="T25" fmla="*/ 4 h 78"/>
                  <a:gd name="T26" fmla="*/ 59 w 175"/>
                  <a:gd name="T27" fmla="*/ 18 h 78"/>
                  <a:gd name="T28" fmla="*/ 42 w 175"/>
                  <a:gd name="T29" fmla="*/ 0 h 78"/>
                  <a:gd name="T30" fmla="*/ 0 w 175"/>
                  <a:gd name="T31" fmla="*/ 11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5" h="78">
                    <a:moveTo>
                      <a:pt x="0" y="11"/>
                    </a:moveTo>
                    <a:lnTo>
                      <a:pt x="10" y="42"/>
                    </a:lnTo>
                    <a:lnTo>
                      <a:pt x="38" y="35"/>
                    </a:lnTo>
                    <a:lnTo>
                      <a:pt x="52" y="53"/>
                    </a:lnTo>
                    <a:lnTo>
                      <a:pt x="80" y="56"/>
                    </a:lnTo>
                    <a:lnTo>
                      <a:pt x="108" y="74"/>
                    </a:lnTo>
                    <a:lnTo>
                      <a:pt x="140" y="67"/>
                    </a:lnTo>
                    <a:lnTo>
                      <a:pt x="175" y="78"/>
                    </a:lnTo>
                    <a:lnTo>
                      <a:pt x="136" y="46"/>
                    </a:lnTo>
                    <a:lnTo>
                      <a:pt x="140" y="25"/>
                    </a:lnTo>
                    <a:lnTo>
                      <a:pt x="122" y="4"/>
                    </a:lnTo>
                    <a:lnTo>
                      <a:pt x="108" y="32"/>
                    </a:lnTo>
                    <a:lnTo>
                      <a:pt x="87" y="4"/>
                    </a:lnTo>
                    <a:lnTo>
                      <a:pt x="59" y="18"/>
                    </a:lnTo>
                    <a:lnTo>
                      <a:pt x="42" y="0"/>
                    </a:lnTo>
                    <a:lnTo>
                      <a:pt x="0"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18"/>
              <p:cNvSpPr>
                <a:spLocks/>
              </p:cNvSpPr>
              <p:nvPr/>
            </p:nvSpPr>
            <p:spPr bwMode="auto">
              <a:xfrm>
                <a:off x="1478" y="2286"/>
                <a:ext cx="230" cy="93"/>
              </a:xfrm>
              <a:custGeom>
                <a:avLst/>
                <a:gdLst>
                  <a:gd name="T0" fmla="*/ 0 w 230"/>
                  <a:gd name="T1" fmla="*/ 12 h 93"/>
                  <a:gd name="T2" fmla="*/ 13 w 230"/>
                  <a:gd name="T3" fmla="*/ 51 h 93"/>
                  <a:gd name="T4" fmla="*/ 50 w 230"/>
                  <a:gd name="T5" fmla="*/ 42 h 93"/>
                  <a:gd name="T6" fmla="*/ 69 w 230"/>
                  <a:gd name="T7" fmla="*/ 64 h 93"/>
                  <a:gd name="T8" fmla="*/ 106 w 230"/>
                  <a:gd name="T9" fmla="*/ 67 h 93"/>
                  <a:gd name="T10" fmla="*/ 143 w 230"/>
                  <a:gd name="T11" fmla="*/ 90 h 93"/>
                  <a:gd name="T12" fmla="*/ 184 w 230"/>
                  <a:gd name="T13" fmla="*/ 80 h 93"/>
                  <a:gd name="T14" fmla="*/ 230 w 230"/>
                  <a:gd name="T15" fmla="*/ 93 h 93"/>
                  <a:gd name="T16" fmla="*/ 180 w 230"/>
                  <a:gd name="T17" fmla="*/ 55 h 93"/>
                  <a:gd name="T18" fmla="*/ 184 w 230"/>
                  <a:gd name="T19" fmla="*/ 29 h 93"/>
                  <a:gd name="T20" fmla="*/ 161 w 230"/>
                  <a:gd name="T21" fmla="*/ 3 h 93"/>
                  <a:gd name="T22" fmla="*/ 143 w 230"/>
                  <a:gd name="T23" fmla="*/ 38 h 93"/>
                  <a:gd name="T24" fmla="*/ 115 w 230"/>
                  <a:gd name="T25" fmla="*/ 3 h 93"/>
                  <a:gd name="T26" fmla="*/ 78 w 230"/>
                  <a:gd name="T27" fmla="*/ 21 h 93"/>
                  <a:gd name="T28" fmla="*/ 55 w 230"/>
                  <a:gd name="T29" fmla="*/ 0 h 93"/>
                  <a:gd name="T30" fmla="*/ 0 w 230"/>
                  <a:gd name="T31" fmla="*/ 12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0" h="93">
                    <a:moveTo>
                      <a:pt x="0" y="12"/>
                    </a:moveTo>
                    <a:lnTo>
                      <a:pt x="13" y="51"/>
                    </a:lnTo>
                    <a:lnTo>
                      <a:pt x="50" y="42"/>
                    </a:lnTo>
                    <a:lnTo>
                      <a:pt x="69" y="64"/>
                    </a:lnTo>
                    <a:lnTo>
                      <a:pt x="106" y="67"/>
                    </a:lnTo>
                    <a:lnTo>
                      <a:pt x="143" y="90"/>
                    </a:lnTo>
                    <a:lnTo>
                      <a:pt x="184" y="80"/>
                    </a:lnTo>
                    <a:lnTo>
                      <a:pt x="230" y="93"/>
                    </a:lnTo>
                    <a:lnTo>
                      <a:pt x="180" y="55"/>
                    </a:lnTo>
                    <a:lnTo>
                      <a:pt x="184" y="29"/>
                    </a:lnTo>
                    <a:lnTo>
                      <a:pt x="161" y="3"/>
                    </a:lnTo>
                    <a:lnTo>
                      <a:pt x="143" y="38"/>
                    </a:lnTo>
                    <a:lnTo>
                      <a:pt x="115" y="3"/>
                    </a:lnTo>
                    <a:lnTo>
                      <a:pt x="78" y="21"/>
                    </a:lnTo>
                    <a:lnTo>
                      <a:pt x="55" y="0"/>
                    </a:lnTo>
                    <a:lnTo>
                      <a:pt x="0" y="12"/>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19"/>
              <p:cNvSpPr>
                <a:spLocks/>
              </p:cNvSpPr>
              <p:nvPr/>
            </p:nvSpPr>
            <p:spPr bwMode="auto">
              <a:xfrm>
                <a:off x="1744" y="2503"/>
                <a:ext cx="67" cy="71"/>
              </a:xfrm>
              <a:custGeom>
                <a:avLst/>
                <a:gdLst>
                  <a:gd name="T0" fmla="*/ 0 w 67"/>
                  <a:gd name="T1" fmla="*/ 8 h 71"/>
                  <a:gd name="T2" fmla="*/ 21 w 67"/>
                  <a:gd name="T3" fmla="*/ 25 h 71"/>
                  <a:gd name="T4" fmla="*/ 35 w 67"/>
                  <a:gd name="T5" fmla="*/ 71 h 71"/>
                  <a:gd name="T6" fmla="*/ 53 w 67"/>
                  <a:gd name="T7" fmla="*/ 53 h 71"/>
                  <a:gd name="T8" fmla="*/ 49 w 67"/>
                  <a:gd name="T9" fmla="*/ 29 h 71"/>
                  <a:gd name="T10" fmla="*/ 67 w 67"/>
                  <a:gd name="T11" fmla="*/ 0 h 71"/>
                  <a:gd name="T12" fmla="*/ 0 w 67"/>
                  <a:gd name="T13" fmla="*/ 8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71">
                    <a:moveTo>
                      <a:pt x="0" y="8"/>
                    </a:moveTo>
                    <a:lnTo>
                      <a:pt x="21" y="25"/>
                    </a:lnTo>
                    <a:lnTo>
                      <a:pt x="35" y="71"/>
                    </a:lnTo>
                    <a:lnTo>
                      <a:pt x="53" y="53"/>
                    </a:lnTo>
                    <a:lnTo>
                      <a:pt x="49" y="29"/>
                    </a:lnTo>
                    <a:lnTo>
                      <a:pt x="67" y="0"/>
                    </a:lnTo>
                    <a:lnTo>
                      <a:pt x="0" y="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2" name="Freeform 20"/>
              <p:cNvSpPr>
                <a:spLocks/>
              </p:cNvSpPr>
              <p:nvPr/>
            </p:nvSpPr>
            <p:spPr bwMode="auto">
              <a:xfrm>
                <a:off x="1254" y="2356"/>
                <a:ext cx="130" cy="211"/>
              </a:xfrm>
              <a:custGeom>
                <a:avLst/>
                <a:gdLst>
                  <a:gd name="T0" fmla="*/ 88 w 130"/>
                  <a:gd name="T1" fmla="*/ 0 h 211"/>
                  <a:gd name="T2" fmla="*/ 35 w 130"/>
                  <a:gd name="T3" fmla="*/ 14 h 211"/>
                  <a:gd name="T4" fmla="*/ 28 w 130"/>
                  <a:gd name="T5" fmla="*/ 35 h 211"/>
                  <a:gd name="T6" fmla="*/ 4 w 130"/>
                  <a:gd name="T7" fmla="*/ 49 h 211"/>
                  <a:gd name="T8" fmla="*/ 0 w 130"/>
                  <a:gd name="T9" fmla="*/ 81 h 211"/>
                  <a:gd name="T10" fmla="*/ 32 w 130"/>
                  <a:gd name="T11" fmla="*/ 91 h 211"/>
                  <a:gd name="T12" fmla="*/ 63 w 130"/>
                  <a:gd name="T13" fmla="*/ 116 h 211"/>
                  <a:gd name="T14" fmla="*/ 39 w 130"/>
                  <a:gd name="T15" fmla="*/ 130 h 211"/>
                  <a:gd name="T16" fmla="*/ 88 w 130"/>
                  <a:gd name="T17" fmla="*/ 147 h 211"/>
                  <a:gd name="T18" fmla="*/ 70 w 130"/>
                  <a:gd name="T19" fmla="*/ 162 h 211"/>
                  <a:gd name="T20" fmla="*/ 81 w 130"/>
                  <a:gd name="T21" fmla="*/ 186 h 211"/>
                  <a:gd name="T22" fmla="*/ 84 w 130"/>
                  <a:gd name="T23" fmla="*/ 211 h 211"/>
                  <a:gd name="T24" fmla="*/ 130 w 130"/>
                  <a:gd name="T25" fmla="*/ 204 h 211"/>
                  <a:gd name="T26" fmla="*/ 105 w 130"/>
                  <a:gd name="T27" fmla="*/ 169 h 211"/>
                  <a:gd name="T28" fmla="*/ 126 w 130"/>
                  <a:gd name="T29" fmla="*/ 140 h 211"/>
                  <a:gd name="T30" fmla="*/ 105 w 130"/>
                  <a:gd name="T31" fmla="*/ 126 h 211"/>
                  <a:gd name="T32" fmla="*/ 84 w 130"/>
                  <a:gd name="T33" fmla="*/ 123 h 211"/>
                  <a:gd name="T34" fmla="*/ 91 w 130"/>
                  <a:gd name="T35" fmla="*/ 98 h 211"/>
                  <a:gd name="T36" fmla="*/ 88 w 130"/>
                  <a:gd name="T37" fmla="*/ 88 h 211"/>
                  <a:gd name="T38" fmla="*/ 63 w 130"/>
                  <a:gd name="T39" fmla="*/ 74 h 211"/>
                  <a:gd name="T40" fmla="*/ 28 w 130"/>
                  <a:gd name="T41" fmla="*/ 67 h 211"/>
                  <a:gd name="T42" fmla="*/ 53 w 130"/>
                  <a:gd name="T43" fmla="*/ 49 h 211"/>
                  <a:gd name="T44" fmla="*/ 88 w 130"/>
                  <a:gd name="T45" fmla="*/ 0 h 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211">
                    <a:moveTo>
                      <a:pt x="88" y="0"/>
                    </a:moveTo>
                    <a:lnTo>
                      <a:pt x="35" y="14"/>
                    </a:lnTo>
                    <a:lnTo>
                      <a:pt x="28" y="35"/>
                    </a:lnTo>
                    <a:lnTo>
                      <a:pt x="4" y="49"/>
                    </a:lnTo>
                    <a:lnTo>
                      <a:pt x="0" y="81"/>
                    </a:lnTo>
                    <a:lnTo>
                      <a:pt x="32" y="91"/>
                    </a:lnTo>
                    <a:lnTo>
                      <a:pt x="63" y="116"/>
                    </a:lnTo>
                    <a:lnTo>
                      <a:pt x="39" y="130"/>
                    </a:lnTo>
                    <a:lnTo>
                      <a:pt x="88" y="147"/>
                    </a:lnTo>
                    <a:lnTo>
                      <a:pt x="70" y="162"/>
                    </a:lnTo>
                    <a:lnTo>
                      <a:pt x="81" y="186"/>
                    </a:lnTo>
                    <a:lnTo>
                      <a:pt x="84" y="211"/>
                    </a:lnTo>
                    <a:lnTo>
                      <a:pt x="130" y="204"/>
                    </a:lnTo>
                    <a:lnTo>
                      <a:pt x="105" y="169"/>
                    </a:lnTo>
                    <a:lnTo>
                      <a:pt x="126" y="140"/>
                    </a:lnTo>
                    <a:lnTo>
                      <a:pt x="105" y="126"/>
                    </a:lnTo>
                    <a:lnTo>
                      <a:pt x="84" y="123"/>
                    </a:lnTo>
                    <a:lnTo>
                      <a:pt x="91" y="98"/>
                    </a:lnTo>
                    <a:lnTo>
                      <a:pt x="88" y="88"/>
                    </a:lnTo>
                    <a:lnTo>
                      <a:pt x="63" y="74"/>
                    </a:lnTo>
                    <a:lnTo>
                      <a:pt x="28" y="67"/>
                    </a:lnTo>
                    <a:lnTo>
                      <a:pt x="53" y="49"/>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21"/>
              <p:cNvSpPr>
                <a:spLocks/>
              </p:cNvSpPr>
              <p:nvPr/>
            </p:nvSpPr>
            <p:spPr bwMode="auto">
              <a:xfrm>
                <a:off x="1377" y="2338"/>
                <a:ext cx="199" cy="85"/>
              </a:xfrm>
              <a:custGeom>
                <a:avLst/>
                <a:gdLst>
                  <a:gd name="T0" fmla="*/ 38 w 199"/>
                  <a:gd name="T1" fmla="*/ 0 h 85"/>
                  <a:gd name="T2" fmla="*/ 7 w 199"/>
                  <a:gd name="T3" fmla="*/ 25 h 85"/>
                  <a:gd name="T4" fmla="*/ 0 w 199"/>
                  <a:gd name="T5" fmla="*/ 53 h 85"/>
                  <a:gd name="T6" fmla="*/ 56 w 199"/>
                  <a:gd name="T7" fmla="*/ 60 h 85"/>
                  <a:gd name="T8" fmla="*/ 91 w 199"/>
                  <a:gd name="T9" fmla="*/ 46 h 85"/>
                  <a:gd name="T10" fmla="*/ 143 w 199"/>
                  <a:gd name="T11" fmla="*/ 60 h 85"/>
                  <a:gd name="T12" fmla="*/ 143 w 199"/>
                  <a:gd name="T13" fmla="*/ 85 h 85"/>
                  <a:gd name="T14" fmla="*/ 199 w 199"/>
                  <a:gd name="T15" fmla="*/ 78 h 85"/>
                  <a:gd name="T16" fmla="*/ 164 w 199"/>
                  <a:gd name="T17" fmla="*/ 60 h 85"/>
                  <a:gd name="T18" fmla="*/ 143 w 199"/>
                  <a:gd name="T19" fmla="*/ 35 h 85"/>
                  <a:gd name="T20" fmla="*/ 115 w 199"/>
                  <a:gd name="T21" fmla="*/ 35 h 85"/>
                  <a:gd name="T22" fmla="*/ 38 w 199"/>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9" h="85">
                    <a:moveTo>
                      <a:pt x="38" y="0"/>
                    </a:moveTo>
                    <a:lnTo>
                      <a:pt x="7" y="25"/>
                    </a:lnTo>
                    <a:lnTo>
                      <a:pt x="0" y="53"/>
                    </a:lnTo>
                    <a:lnTo>
                      <a:pt x="56" y="60"/>
                    </a:lnTo>
                    <a:lnTo>
                      <a:pt x="91" y="46"/>
                    </a:lnTo>
                    <a:lnTo>
                      <a:pt x="143" y="60"/>
                    </a:lnTo>
                    <a:lnTo>
                      <a:pt x="143" y="85"/>
                    </a:lnTo>
                    <a:lnTo>
                      <a:pt x="199" y="78"/>
                    </a:lnTo>
                    <a:lnTo>
                      <a:pt x="164" y="60"/>
                    </a:lnTo>
                    <a:lnTo>
                      <a:pt x="143" y="35"/>
                    </a:lnTo>
                    <a:lnTo>
                      <a:pt x="115" y="35"/>
                    </a:lnTo>
                    <a:lnTo>
                      <a:pt x="3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Freeform 22"/>
              <p:cNvSpPr>
                <a:spLocks/>
              </p:cNvSpPr>
              <p:nvPr/>
            </p:nvSpPr>
            <p:spPr bwMode="auto">
              <a:xfrm>
                <a:off x="1426" y="2472"/>
                <a:ext cx="252" cy="102"/>
              </a:xfrm>
              <a:custGeom>
                <a:avLst/>
                <a:gdLst>
                  <a:gd name="T0" fmla="*/ 0 w 252"/>
                  <a:gd name="T1" fmla="*/ 0 h 102"/>
                  <a:gd name="T2" fmla="*/ 24 w 252"/>
                  <a:gd name="T3" fmla="*/ 49 h 102"/>
                  <a:gd name="T4" fmla="*/ 45 w 252"/>
                  <a:gd name="T5" fmla="*/ 53 h 102"/>
                  <a:gd name="T6" fmla="*/ 63 w 252"/>
                  <a:gd name="T7" fmla="*/ 74 h 102"/>
                  <a:gd name="T8" fmla="*/ 161 w 252"/>
                  <a:gd name="T9" fmla="*/ 74 h 102"/>
                  <a:gd name="T10" fmla="*/ 168 w 252"/>
                  <a:gd name="T11" fmla="*/ 102 h 102"/>
                  <a:gd name="T12" fmla="*/ 252 w 252"/>
                  <a:gd name="T13" fmla="*/ 74 h 102"/>
                  <a:gd name="T14" fmla="*/ 199 w 252"/>
                  <a:gd name="T15" fmla="*/ 70 h 102"/>
                  <a:gd name="T16" fmla="*/ 185 w 252"/>
                  <a:gd name="T17" fmla="*/ 63 h 102"/>
                  <a:gd name="T18" fmla="*/ 94 w 252"/>
                  <a:gd name="T19" fmla="*/ 49 h 102"/>
                  <a:gd name="T20" fmla="*/ 73 w 252"/>
                  <a:gd name="T21" fmla="*/ 24 h 102"/>
                  <a:gd name="T22" fmla="*/ 0 w 252"/>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2" h="102">
                    <a:moveTo>
                      <a:pt x="0" y="0"/>
                    </a:moveTo>
                    <a:lnTo>
                      <a:pt x="24" y="49"/>
                    </a:lnTo>
                    <a:lnTo>
                      <a:pt x="45" y="53"/>
                    </a:lnTo>
                    <a:lnTo>
                      <a:pt x="63" y="74"/>
                    </a:lnTo>
                    <a:lnTo>
                      <a:pt x="161" y="74"/>
                    </a:lnTo>
                    <a:lnTo>
                      <a:pt x="168" y="102"/>
                    </a:lnTo>
                    <a:lnTo>
                      <a:pt x="252" y="74"/>
                    </a:lnTo>
                    <a:lnTo>
                      <a:pt x="199" y="70"/>
                    </a:lnTo>
                    <a:lnTo>
                      <a:pt x="185" y="63"/>
                    </a:lnTo>
                    <a:lnTo>
                      <a:pt x="94" y="49"/>
                    </a:lnTo>
                    <a:lnTo>
                      <a:pt x="73" y="2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5" name="Freeform 23"/>
              <p:cNvSpPr>
                <a:spLocks/>
              </p:cNvSpPr>
              <p:nvPr/>
            </p:nvSpPr>
            <p:spPr bwMode="auto">
              <a:xfrm>
                <a:off x="1055" y="2412"/>
                <a:ext cx="84" cy="109"/>
              </a:xfrm>
              <a:custGeom>
                <a:avLst/>
                <a:gdLst>
                  <a:gd name="T0" fmla="*/ 84 w 84"/>
                  <a:gd name="T1" fmla="*/ 0 h 109"/>
                  <a:gd name="T2" fmla="*/ 18 w 84"/>
                  <a:gd name="T3" fmla="*/ 35 h 109"/>
                  <a:gd name="T4" fmla="*/ 39 w 84"/>
                  <a:gd name="T5" fmla="*/ 63 h 109"/>
                  <a:gd name="T6" fmla="*/ 0 w 84"/>
                  <a:gd name="T7" fmla="*/ 84 h 109"/>
                  <a:gd name="T8" fmla="*/ 0 w 84"/>
                  <a:gd name="T9" fmla="*/ 109 h 109"/>
                  <a:gd name="T10" fmla="*/ 53 w 84"/>
                  <a:gd name="T11" fmla="*/ 84 h 109"/>
                  <a:gd name="T12" fmla="*/ 63 w 84"/>
                  <a:gd name="T13" fmla="*/ 42 h 109"/>
                  <a:gd name="T14" fmla="*/ 84 w 84"/>
                  <a:gd name="T15" fmla="*/ 0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09">
                    <a:moveTo>
                      <a:pt x="84" y="0"/>
                    </a:moveTo>
                    <a:lnTo>
                      <a:pt x="18" y="35"/>
                    </a:lnTo>
                    <a:lnTo>
                      <a:pt x="39" y="63"/>
                    </a:lnTo>
                    <a:lnTo>
                      <a:pt x="0" y="84"/>
                    </a:lnTo>
                    <a:lnTo>
                      <a:pt x="0" y="109"/>
                    </a:lnTo>
                    <a:lnTo>
                      <a:pt x="53" y="84"/>
                    </a:lnTo>
                    <a:lnTo>
                      <a:pt x="63" y="42"/>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6" name="Freeform 24"/>
              <p:cNvSpPr>
                <a:spLocks/>
              </p:cNvSpPr>
              <p:nvPr/>
            </p:nvSpPr>
            <p:spPr bwMode="auto">
              <a:xfrm>
                <a:off x="1101" y="2489"/>
                <a:ext cx="90" cy="92"/>
              </a:xfrm>
              <a:custGeom>
                <a:avLst/>
                <a:gdLst>
                  <a:gd name="T0" fmla="*/ 90 w 90"/>
                  <a:gd name="T1" fmla="*/ 0 h 92"/>
                  <a:gd name="T2" fmla="*/ 28 w 90"/>
                  <a:gd name="T3" fmla="*/ 18 h 92"/>
                  <a:gd name="T4" fmla="*/ 41 w 90"/>
                  <a:gd name="T5" fmla="*/ 50 h 92"/>
                  <a:gd name="T6" fmla="*/ 17 w 90"/>
                  <a:gd name="T7" fmla="*/ 57 h 92"/>
                  <a:gd name="T8" fmla="*/ 0 w 90"/>
                  <a:gd name="T9" fmla="*/ 74 h 92"/>
                  <a:gd name="T10" fmla="*/ 7 w 90"/>
                  <a:gd name="T11" fmla="*/ 92 h 92"/>
                  <a:gd name="T12" fmla="*/ 59 w 90"/>
                  <a:gd name="T13" fmla="*/ 67 h 92"/>
                  <a:gd name="T14" fmla="*/ 76 w 90"/>
                  <a:gd name="T15" fmla="*/ 57 h 92"/>
                  <a:gd name="T16" fmla="*/ 90 w 90"/>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92">
                    <a:moveTo>
                      <a:pt x="90" y="0"/>
                    </a:moveTo>
                    <a:lnTo>
                      <a:pt x="28" y="18"/>
                    </a:lnTo>
                    <a:lnTo>
                      <a:pt x="41" y="50"/>
                    </a:lnTo>
                    <a:lnTo>
                      <a:pt x="17" y="57"/>
                    </a:lnTo>
                    <a:lnTo>
                      <a:pt x="0" y="74"/>
                    </a:lnTo>
                    <a:lnTo>
                      <a:pt x="7" y="92"/>
                    </a:lnTo>
                    <a:lnTo>
                      <a:pt x="59" y="67"/>
                    </a:lnTo>
                    <a:lnTo>
                      <a:pt x="76" y="57"/>
                    </a:lnTo>
                    <a:lnTo>
                      <a:pt x="9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7" name="Freeform 25"/>
              <p:cNvSpPr>
                <a:spLocks/>
              </p:cNvSpPr>
              <p:nvPr/>
            </p:nvSpPr>
            <p:spPr bwMode="auto">
              <a:xfrm>
                <a:off x="807" y="2412"/>
                <a:ext cx="178" cy="123"/>
              </a:xfrm>
              <a:custGeom>
                <a:avLst/>
                <a:gdLst>
                  <a:gd name="T0" fmla="*/ 178 w 178"/>
                  <a:gd name="T1" fmla="*/ 11 h 123"/>
                  <a:gd name="T2" fmla="*/ 105 w 178"/>
                  <a:gd name="T3" fmla="*/ 0 h 123"/>
                  <a:gd name="T4" fmla="*/ 94 w 178"/>
                  <a:gd name="T5" fmla="*/ 14 h 123"/>
                  <a:gd name="T6" fmla="*/ 56 w 178"/>
                  <a:gd name="T7" fmla="*/ 11 h 123"/>
                  <a:gd name="T8" fmla="*/ 56 w 178"/>
                  <a:gd name="T9" fmla="*/ 42 h 123"/>
                  <a:gd name="T10" fmla="*/ 70 w 178"/>
                  <a:gd name="T11" fmla="*/ 70 h 123"/>
                  <a:gd name="T12" fmla="*/ 0 w 178"/>
                  <a:gd name="T13" fmla="*/ 99 h 123"/>
                  <a:gd name="T14" fmla="*/ 45 w 178"/>
                  <a:gd name="T15" fmla="*/ 106 h 123"/>
                  <a:gd name="T16" fmla="*/ 17 w 178"/>
                  <a:gd name="T17" fmla="*/ 123 h 123"/>
                  <a:gd name="T18" fmla="*/ 108 w 178"/>
                  <a:gd name="T19" fmla="*/ 116 h 123"/>
                  <a:gd name="T20" fmla="*/ 66 w 178"/>
                  <a:gd name="T21" fmla="*/ 95 h 123"/>
                  <a:gd name="T22" fmla="*/ 91 w 178"/>
                  <a:gd name="T23" fmla="*/ 74 h 123"/>
                  <a:gd name="T24" fmla="*/ 84 w 178"/>
                  <a:gd name="T25" fmla="*/ 49 h 123"/>
                  <a:gd name="T26" fmla="*/ 108 w 178"/>
                  <a:gd name="T27" fmla="*/ 32 h 123"/>
                  <a:gd name="T28" fmla="*/ 178 w 178"/>
                  <a:gd name="T29" fmla="*/ 11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123">
                    <a:moveTo>
                      <a:pt x="178" y="11"/>
                    </a:moveTo>
                    <a:lnTo>
                      <a:pt x="105" y="0"/>
                    </a:lnTo>
                    <a:lnTo>
                      <a:pt x="94" y="14"/>
                    </a:lnTo>
                    <a:lnTo>
                      <a:pt x="56" y="11"/>
                    </a:lnTo>
                    <a:lnTo>
                      <a:pt x="56" y="42"/>
                    </a:lnTo>
                    <a:lnTo>
                      <a:pt x="70" y="70"/>
                    </a:lnTo>
                    <a:lnTo>
                      <a:pt x="0" y="99"/>
                    </a:lnTo>
                    <a:lnTo>
                      <a:pt x="45" y="106"/>
                    </a:lnTo>
                    <a:lnTo>
                      <a:pt x="17" y="123"/>
                    </a:lnTo>
                    <a:lnTo>
                      <a:pt x="108" y="116"/>
                    </a:lnTo>
                    <a:lnTo>
                      <a:pt x="66" y="95"/>
                    </a:lnTo>
                    <a:lnTo>
                      <a:pt x="91" y="74"/>
                    </a:lnTo>
                    <a:lnTo>
                      <a:pt x="84" y="49"/>
                    </a:lnTo>
                    <a:lnTo>
                      <a:pt x="108" y="32"/>
                    </a:lnTo>
                    <a:lnTo>
                      <a:pt x="178"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8" name="Freeform 26"/>
              <p:cNvSpPr>
                <a:spLocks/>
              </p:cNvSpPr>
              <p:nvPr/>
            </p:nvSpPr>
            <p:spPr bwMode="auto">
              <a:xfrm>
                <a:off x="653" y="2595"/>
                <a:ext cx="73" cy="84"/>
              </a:xfrm>
              <a:custGeom>
                <a:avLst/>
                <a:gdLst>
                  <a:gd name="T0" fmla="*/ 35 w 73"/>
                  <a:gd name="T1" fmla="*/ 0 h 84"/>
                  <a:gd name="T2" fmla="*/ 0 w 73"/>
                  <a:gd name="T3" fmla="*/ 10 h 84"/>
                  <a:gd name="T4" fmla="*/ 17 w 73"/>
                  <a:gd name="T5" fmla="*/ 24 h 84"/>
                  <a:gd name="T6" fmla="*/ 7 w 73"/>
                  <a:gd name="T7" fmla="*/ 42 h 84"/>
                  <a:gd name="T8" fmla="*/ 28 w 73"/>
                  <a:gd name="T9" fmla="*/ 63 h 84"/>
                  <a:gd name="T10" fmla="*/ 35 w 73"/>
                  <a:gd name="T11" fmla="*/ 84 h 84"/>
                  <a:gd name="T12" fmla="*/ 73 w 73"/>
                  <a:gd name="T13" fmla="*/ 56 h 84"/>
                  <a:gd name="T14" fmla="*/ 35 w 73"/>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4">
                    <a:moveTo>
                      <a:pt x="35" y="0"/>
                    </a:moveTo>
                    <a:lnTo>
                      <a:pt x="0" y="10"/>
                    </a:lnTo>
                    <a:lnTo>
                      <a:pt x="17" y="24"/>
                    </a:lnTo>
                    <a:lnTo>
                      <a:pt x="7" y="42"/>
                    </a:lnTo>
                    <a:lnTo>
                      <a:pt x="28" y="63"/>
                    </a:lnTo>
                    <a:lnTo>
                      <a:pt x="35" y="84"/>
                    </a:lnTo>
                    <a:lnTo>
                      <a:pt x="73" y="56"/>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0" name="Freeform 27"/>
            <p:cNvSpPr>
              <a:spLocks/>
            </p:cNvSpPr>
            <p:nvPr/>
          </p:nvSpPr>
          <p:spPr bwMode="auto">
            <a:xfrm>
              <a:off x="2255" y="1930"/>
              <a:ext cx="73" cy="95"/>
            </a:xfrm>
            <a:custGeom>
              <a:avLst/>
              <a:gdLst>
                <a:gd name="T0" fmla="*/ 63 w 73"/>
                <a:gd name="T1" fmla="*/ 0 h 95"/>
                <a:gd name="T2" fmla="*/ 56 w 73"/>
                <a:gd name="T3" fmla="*/ 39 h 95"/>
                <a:gd name="T4" fmla="*/ 70 w 73"/>
                <a:gd name="T5" fmla="*/ 67 h 95"/>
                <a:gd name="T6" fmla="*/ 73 w 73"/>
                <a:gd name="T7" fmla="*/ 95 h 95"/>
                <a:gd name="T8" fmla="*/ 49 w 73"/>
                <a:gd name="T9" fmla="*/ 71 h 95"/>
                <a:gd name="T10" fmla="*/ 0 w 73"/>
                <a:gd name="T11" fmla="*/ 57 h 95"/>
                <a:gd name="T12" fmla="*/ 38 w 73"/>
                <a:gd name="T13" fmla="*/ 39 h 95"/>
                <a:gd name="T14" fmla="*/ 63 w 73"/>
                <a:gd name="T15" fmla="*/ 0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95">
                  <a:moveTo>
                    <a:pt x="63" y="0"/>
                  </a:moveTo>
                  <a:lnTo>
                    <a:pt x="56" y="39"/>
                  </a:lnTo>
                  <a:lnTo>
                    <a:pt x="70" y="67"/>
                  </a:lnTo>
                  <a:lnTo>
                    <a:pt x="73" y="95"/>
                  </a:lnTo>
                  <a:lnTo>
                    <a:pt x="49" y="71"/>
                  </a:lnTo>
                  <a:lnTo>
                    <a:pt x="0" y="57"/>
                  </a:lnTo>
                  <a:lnTo>
                    <a:pt x="38" y="39"/>
                  </a:lnTo>
                  <a:lnTo>
                    <a:pt x="6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28"/>
            <p:cNvSpPr>
              <a:spLocks/>
            </p:cNvSpPr>
            <p:nvPr/>
          </p:nvSpPr>
          <p:spPr bwMode="auto">
            <a:xfrm>
              <a:off x="2185" y="1846"/>
              <a:ext cx="80" cy="91"/>
            </a:xfrm>
            <a:custGeom>
              <a:avLst/>
              <a:gdLst>
                <a:gd name="T0" fmla="*/ 0 w 80"/>
                <a:gd name="T1" fmla="*/ 0 h 91"/>
                <a:gd name="T2" fmla="*/ 21 w 80"/>
                <a:gd name="T3" fmla="*/ 21 h 91"/>
                <a:gd name="T4" fmla="*/ 0 w 80"/>
                <a:gd name="T5" fmla="*/ 63 h 91"/>
                <a:gd name="T6" fmla="*/ 21 w 80"/>
                <a:gd name="T7" fmla="*/ 88 h 91"/>
                <a:gd name="T8" fmla="*/ 49 w 80"/>
                <a:gd name="T9" fmla="*/ 91 h 91"/>
                <a:gd name="T10" fmla="*/ 80 w 80"/>
                <a:gd name="T11" fmla="*/ 77 h 91"/>
                <a:gd name="T12" fmla="*/ 35 w 80"/>
                <a:gd name="T13" fmla="*/ 67 h 91"/>
                <a:gd name="T14" fmla="*/ 80 w 80"/>
                <a:gd name="T15" fmla="*/ 39 h 91"/>
                <a:gd name="T16" fmla="*/ 56 w 80"/>
                <a:gd name="T17" fmla="*/ 35 h 91"/>
                <a:gd name="T18" fmla="*/ 0 w 80"/>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91">
                  <a:moveTo>
                    <a:pt x="0" y="0"/>
                  </a:moveTo>
                  <a:lnTo>
                    <a:pt x="21" y="21"/>
                  </a:lnTo>
                  <a:lnTo>
                    <a:pt x="0" y="63"/>
                  </a:lnTo>
                  <a:lnTo>
                    <a:pt x="21" y="88"/>
                  </a:lnTo>
                  <a:lnTo>
                    <a:pt x="49" y="91"/>
                  </a:lnTo>
                  <a:lnTo>
                    <a:pt x="80" y="77"/>
                  </a:lnTo>
                  <a:lnTo>
                    <a:pt x="35" y="67"/>
                  </a:lnTo>
                  <a:lnTo>
                    <a:pt x="80" y="39"/>
                  </a:lnTo>
                  <a:lnTo>
                    <a:pt x="56"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82" name="Group 29"/>
            <p:cNvGrpSpPr>
              <a:grpSpLocks/>
            </p:cNvGrpSpPr>
            <p:nvPr/>
          </p:nvGrpSpPr>
          <p:grpSpPr bwMode="auto">
            <a:xfrm>
              <a:off x="695" y="1210"/>
              <a:ext cx="1434" cy="683"/>
              <a:chOff x="695" y="1210"/>
              <a:chExt cx="1434" cy="683"/>
            </a:xfrm>
          </p:grpSpPr>
          <p:sp>
            <p:nvSpPr>
              <p:cNvPr id="36928" name="Freeform 30"/>
              <p:cNvSpPr>
                <a:spLocks/>
              </p:cNvSpPr>
              <p:nvPr/>
            </p:nvSpPr>
            <p:spPr bwMode="auto">
              <a:xfrm>
                <a:off x="695" y="1210"/>
                <a:ext cx="1434" cy="683"/>
              </a:xfrm>
              <a:custGeom>
                <a:avLst/>
                <a:gdLst>
                  <a:gd name="T0" fmla="*/ 21 w 1434"/>
                  <a:gd name="T1" fmla="*/ 555 h 683"/>
                  <a:gd name="T2" fmla="*/ 35 w 1434"/>
                  <a:gd name="T3" fmla="*/ 626 h 683"/>
                  <a:gd name="T4" fmla="*/ 119 w 1434"/>
                  <a:gd name="T5" fmla="*/ 604 h 683"/>
                  <a:gd name="T6" fmla="*/ 196 w 1434"/>
                  <a:gd name="T7" fmla="*/ 583 h 683"/>
                  <a:gd name="T8" fmla="*/ 245 w 1434"/>
                  <a:gd name="T9" fmla="*/ 583 h 683"/>
                  <a:gd name="T10" fmla="*/ 329 w 1434"/>
                  <a:gd name="T11" fmla="*/ 597 h 683"/>
                  <a:gd name="T12" fmla="*/ 413 w 1434"/>
                  <a:gd name="T13" fmla="*/ 599 h 683"/>
                  <a:gd name="T14" fmla="*/ 458 w 1434"/>
                  <a:gd name="T15" fmla="*/ 629 h 683"/>
                  <a:gd name="T16" fmla="*/ 500 w 1434"/>
                  <a:gd name="T17" fmla="*/ 650 h 683"/>
                  <a:gd name="T18" fmla="*/ 549 w 1434"/>
                  <a:gd name="T19" fmla="*/ 654 h 683"/>
                  <a:gd name="T20" fmla="*/ 608 w 1434"/>
                  <a:gd name="T21" fmla="*/ 626 h 683"/>
                  <a:gd name="T22" fmla="*/ 675 w 1434"/>
                  <a:gd name="T23" fmla="*/ 629 h 683"/>
                  <a:gd name="T24" fmla="*/ 727 w 1434"/>
                  <a:gd name="T25" fmla="*/ 583 h 683"/>
                  <a:gd name="T26" fmla="*/ 762 w 1434"/>
                  <a:gd name="T27" fmla="*/ 514 h 683"/>
                  <a:gd name="T28" fmla="*/ 811 w 1434"/>
                  <a:gd name="T29" fmla="*/ 451 h 683"/>
                  <a:gd name="T30" fmla="*/ 892 w 1434"/>
                  <a:gd name="T31" fmla="*/ 422 h 683"/>
                  <a:gd name="T32" fmla="*/ 948 w 1434"/>
                  <a:gd name="T33" fmla="*/ 404 h 683"/>
                  <a:gd name="T34" fmla="*/ 1035 w 1434"/>
                  <a:gd name="T35" fmla="*/ 365 h 683"/>
                  <a:gd name="T36" fmla="*/ 1074 w 1434"/>
                  <a:gd name="T37" fmla="*/ 281 h 683"/>
                  <a:gd name="T38" fmla="*/ 1109 w 1434"/>
                  <a:gd name="T39" fmla="*/ 267 h 683"/>
                  <a:gd name="T40" fmla="*/ 1154 w 1434"/>
                  <a:gd name="T41" fmla="*/ 274 h 683"/>
                  <a:gd name="T42" fmla="*/ 1199 w 1434"/>
                  <a:gd name="T43" fmla="*/ 299 h 683"/>
                  <a:gd name="T44" fmla="*/ 1259 w 1434"/>
                  <a:gd name="T45" fmla="*/ 323 h 683"/>
                  <a:gd name="T46" fmla="*/ 1318 w 1434"/>
                  <a:gd name="T47" fmla="*/ 292 h 683"/>
                  <a:gd name="T48" fmla="*/ 1378 w 1434"/>
                  <a:gd name="T49" fmla="*/ 235 h 683"/>
                  <a:gd name="T50" fmla="*/ 1357 w 1434"/>
                  <a:gd name="T51" fmla="*/ 193 h 683"/>
                  <a:gd name="T52" fmla="*/ 1364 w 1434"/>
                  <a:gd name="T53" fmla="*/ 121 h 683"/>
                  <a:gd name="T54" fmla="*/ 1416 w 1434"/>
                  <a:gd name="T55" fmla="*/ 74 h 683"/>
                  <a:gd name="T56" fmla="*/ 1399 w 1434"/>
                  <a:gd name="T57" fmla="*/ 46 h 683"/>
                  <a:gd name="T58" fmla="*/ 1325 w 1434"/>
                  <a:gd name="T59" fmla="*/ 46 h 683"/>
                  <a:gd name="T60" fmla="*/ 1255 w 1434"/>
                  <a:gd name="T61" fmla="*/ 31 h 683"/>
                  <a:gd name="T62" fmla="*/ 1179 w 1434"/>
                  <a:gd name="T63" fmla="*/ 0 h 683"/>
                  <a:gd name="T64" fmla="*/ 1112 w 1434"/>
                  <a:gd name="T65" fmla="*/ 28 h 683"/>
                  <a:gd name="T66" fmla="*/ 1018 w 1434"/>
                  <a:gd name="T67" fmla="*/ 53 h 683"/>
                  <a:gd name="T68" fmla="*/ 972 w 1434"/>
                  <a:gd name="T69" fmla="*/ 116 h 683"/>
                  <a:gd name="T70" fmla="*/ 923 w 1434"/>
                  <a:gd name="T71" fmla="*/ 158 h 683"/>
                  <a:gd name="T72" fmla="*/ 871 w 1434"/>
                  <a:gd name="T73" fmla="*/ 165 h 683"/>
                  <a:gd name="T74" fmla="*/ 836 w 1434"/>
                  <a:gd name="T75" fmla="*/ 200 h 683"/>
                  <a:gd name="T76" fmla="*/ 808 w 1434"/>
                  <a:gd name="T77" fmla="*/ 267 h 683"/>
                  <a:gd name="T78" fmla="*/ 790 w 1434"/>
                  <a:gd name="T79" fmla="*/ 331 h 683"/>
                  <a:gd name="T80" fmla="*/ 748 w 1434"/>
                  <a:gd name="T81" fmla="*/ 365 h 683"/>
                  <a:gd name="T82" fmla="*/ 720 w 1434"/>
                  <a:gd name="T83" fmla="*/ 401 h 683"/>
                  <a:gd name="T84" fmla="*/ 647 w 1434"/>
                  <a:gd name="T85" fmla="*/ 443 h 683"/>
                  <a:gd name="T86" fmla="*/ 552 w 1434"/>
                  <a:gd name="T87" fmla="*/ 397 h 683"/>
                  <a:gd name="T88" fmla="*/ 500 w 1434"/>
                  <a:gd name="T89" fmla="*/ 411 h 683"/>
                  <a:gd name="T90" fmla="*/ 514 w 1434"/>
                  <a:gd name="T91" fmla="*/ 510 h 683"/>
                  <a:gd name="T92" fmla="*/ 472 w 1434"/>
                  <a:gd name="T93" fmla="*/ 597 h 683"/>
                  <a:gd name="T94" fmla="*/ 468 w 1434"/>
                  <a:gd name="T95" fmla="*/ 531 h 683"/>
                  <a:gd name="T96" fmla="*/ 503 w 1434"/>
                  <a:gd name="T97" fmla="*/ 457 h 683"/>
                  <a:gd name="T98" fmla="*/ 461 w 1434"/>
                  <a:gd name="T99" fmla="*/ 432 h 683"/>
                  <a:gd name="T100" fmla="*/ 406 w 1434"/>
                  <a:gd name="T101" fmla="*/ 411 h 683"/>
                  <a:gd name="T102" fmla="*/ 374 w 1434"/>
                  <a:gd name="T103" fmla="*/ 369 h 683"/>
                  <a:gd name="T104" fmla="*/ 325 w 1434"/>
                  <a:gd name="T105" fmla="*/ 341 h 683"/>
                  <a:gd name="T106" fmla="*/ 252 w 1434"/>
                  <a:gd name="T107" fmla="*/ 360 h 683"/>
                  <a:gd name="T108" fmla="*/ 175 w 1434"/>
                  <a:gd name="T109" fmla="*/ 379 h 683"/>
                  <a:gd name="T110" fmla="*/ 105 w 1434"/>
                  <a:gd name="T111" fmla="*/ 395 h 683"/>
                  <a:gd name="T112" fmla="*/ 49 w 1434"/>
                  <a:gd name="T113" fmla="*/ 422 h 683"/>
                  <a:gd name="T114" fmla="*/ 21 w 1434"/>
                  <a:gd name="T115" fmla="*/ 450 h 6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34" h="683">
                    <a:moveTo>
                      <a:pt x="7" y="500"/>
                    </a:moveTo>
                    <a:lnTo>
                      <a:pt x="21" y="555"/>
                    </a:lnTo>
                    <a:lnTo>
                      <a:pt x="0" y="606"/>
                    </a:lnTo>
                    <a:lnTo>
                      <a:pt x="35" y="626"/>
                    </a:lnTo>
                    <a:lnTo>
                      <a:pt x="77" y="597"/>
                    </a:lnTo>
                    <a:lnTo>
                      <a:pt x="119" y="604"/>
                    </a:lnTo>
                    <a:lnTo>
                      <a:pt x="147" y="576"/>
                    </a:lnTo>
                    <a:lnTo>
                      <a:pt x="196" y="583"/>
                    </a:lnTo>
                    <a:lnTo>
                      <a:pt x="210" y="556"/>
                    </a:lnTo>
                    <a:lnTo>
                      <a:pt x="245" y="583"/>
                    </a:lnTo>
                    <a:lnTo>
                      <a:pt x="294" y="580"/>
                    </a:lnTo>
                    <a:lnTo>
                      <a:pt x="329" y="597"/>
                    </a:lnTo>
                    <a:lnTo>
                      <a:pt x="371" y="622"/>
                    </a:lnTo>
                    <a:lnTo>
                      <a:pt x="413" y="599"/>
                    </a:lnTo>
                    <a:lnTo>
                      <a:pt x="420" y="626"/>
                    </a:lnTo>
                    <a:lnTo>
                      <a:pt x="458" y="629"/>
                    </a:lnTo>
                    <a:lnTo>
                      <a:pt x="465" y="661"/>
                    </a:lnTo>
                    <a:lnTo>
                      <a:pt x="500" y="650"/>
                    </a:lnTo>
                    <a:lnTo>
                      <a:pt x="524" y="683"/>
                    </a:lnTo>
                    <a:lnTo>
                      <a:pt x="549" y="654"/>
                    </a:lnTo>
                    <a:lnTo>
                      <a:pt x="591" y="657"/>
                    </a:lnTo>
                    <a:lnTo>
                      <a:pt x="608" y="626"/>
                    </a:lnTo>
                    <a:lnTo>
                      <a:pt x="643" y="647"/>
                    </a:lnTo>
                    <a:lnTo>
                      <a:pt x="675" y="629"/>
                    </a:lnTo>
                    <a:lnTo>
                      <a:pt x="706" y="613"/>
                    </a:lnTo>
                    <a:lnTo>
                      <a:pt x="727" y="583"/>
                    </a:lnTo>
                    <a:lnTo>
                      <a:pt x="731" y="538"/>
                    </a:lnTo>
                    <a:lnTo>
                      <a:pt x="762" y="514"/>
                    </a:lnTo>
                    <a:lnTo>
                      <a:pt x="769" y="474"/>
                    </a:lnTo>
                    <a:lnTo>
                      <a:pt x="811" y="451"/>
                    </a:lnTo>
                    <a:lnTo>
                      <a:pt x="857" y="457"/>
                    </a:lnTo>
                    <a:lnTo>
                      <a:pt x="892" y="422"/>
                    </a:lnTo>
                    <a:lnTo>
                      <a:pt x="920" y="425"/>
                    </a:lnTo>
                    <a:lnTo>
                      <a:pt x="948" y="404"/>
                    </a:lnTo>
                    <a:lnTo>
                      <a:pt x="993" y="395"/>
                    </a:lnTo>
                    <a:lnTo>
                      <a:pt x="1035" y="365"/>
                    </a:lnTo>
                    <a:lnTo>
                      <a:pt x="1046" y="309"/>
                    </a:lnTo>
                    <a:lnTo>
                      <a:pt x="1074" y="281"/>
                    </a:lnTo>
                    <a:lnTo>
                      <a:pt x="1084" y="247"/>
                    </a:lnTo>
                    <a:lnTo>
                      <a:pt x="1109" y="267"/>
                    </a:lnTo>
                    <a:lnTo>
                      <a:pt x="1151" y="249"/>
                    </a:lnTo>
                    <a:lnTo>
                      <a:pt x="1154" y="274"/>
                    </a:lnTo>
                    <a:lnTo>
                      <a:pt x="1182" y="274"/>
                    </a:lnTo>
                    <a:lnTo>
                      <a:pt x="1199" y="299"/>
                    </a:lnTo>
                    <a:lnTo>
                      <a:pt x="1231" y="292"/>
                    </a:lnTo>
                    <a:lnTo>
                      <a:pt x="1259" y="323"/>
                    </a:lnTo>
                    <a:lnTo>
                      <a:pt x="1294" y="331"/>
                    </a:lnTo>
                    <a:lnTo>
                      <a:pt x="1318" y="292"/>
                    </a:lnTo>
                    <a:lnTo>
                      <a:pt x="1350" y="256"/>
                    </a:lnTo>
                    <a:lnTo>
                      <a:pt x="1378" y="235"/>
                    </a:lnTo>
                    <a:lnTo>
                      <a:pt x="1395" y="228"/>
                    </a:lnTo>
                    <a:lnTo>
                      <a:pt x="1357" y="193"/>
                    </a:lnTo>
                    <a:lnTo>
                      <a:pt x="1374" y="154"/>
                    </a:lnTo>
                    <a:lnTo>
                      <a:pt x="1364" y="121"/>
                    </a:lnTo>
                    <a:lnTo>
                      <a:pt x="1385" y="105"/>
                    </a:lnTo>
                    <a:lnTo>
                      <a:pt x="1416" y="74"/>
                    </a:lnTo>
                    <a:lnTo>
                      <a:pt x="1434" y="29"/>
                    </a:lnTo>
                    <a:lnTo>
                      <a:pt x="1399" y="46"/>
                    </a:lnTo>
                    <a:lnTo>
                      <a:pt x="1360" y="31"/>
                    </a:lnTo>
                    <a:lnTo>
                      <a:pt x="1325" y="46"/>
                    </a:lnTo>
                    <a:lnTo>
                      <a:pt x="1280" y="57"/>
                    </a:lnTo>
                    <a:lnTo>
                      <a:pt x="1255" y="31"/>
                    </a:lnTo>
                    <a:lnTo>
                      <a:pt x="1220" y="28"/>
                    </a:lnTo>
                    <a:lnTo>
                      <a:pt x="1179" y="0"/>
                    </a:lnTo>
                    <a:lnTo>
                      <a:pt x="1126" y="8"/>
                    </a:lnTo>
                    <a:lnTo>
                      <a:pt x="1112" y="28"/>
                    </a:lnTo>
                    <a:lnTo>
                      <a:pt x="1049" y="57"/>
                    </a:lnTo>
                    <a:lnTo>
                      <a:pt x="1018" y="53"/>
                    </a:lnTo>
                    <a:lnTo>
                      <a:pt x="1004" y="95"/>
                    </a:lnTo>
                    <a:lnTo>
                      <a:pt x="972" y="116"/>
                    </a:lnTo>
                    <a:lnTo>
                      <a:pt x="965" y="156"/>
                    </a:lnTo>
                    <a:lnTo>
                      <a:pt x="923" y="158"/>
                    </a:lnTo>
                    <a:lnTo>
                      <a:pt x="895" y="147"/>
                    </a:lnTo>
                    <a:lnTo>
                      <a:pt x="871" y="165"/>
                    </a:lnTo>
                    <a:lnTo>
                      <a:pt x="846" y="156"/>
                    </a:lnTo>
                    <a:lnTo>
                      <a:pt x="836" y="200"/>
                    </a:lnTo>
                    <a:lnTo>
                      <a:pt x="832" y="242"/>
                    </a:lnTo>
                    <a:lnTo>
                      <a:pt x="808" y="267"/>
                    </a:lnTo>
                    <a:lnTo>
                      <a:pt x="808" y="295"/>
                    </a:lnTo>
                    <a:lnTo>
                      <a:pt x="790" y="331"/>
                    </a:lnTo>
                    <a:lnTo>
                      <a:pt x="773" y="355"/>
                    </a:lnTo>
                    <a:lnTo>
                      <a:pt x="748" y="365"/>
                    </a:lnTo>
                    <a:lnTo>
                      <a:pt x="748" y="397"/>
                    </a:lnTo>
                    <a:lnTo>
                      <a:pt x="720" y="401"/>
                    </a:lnTo>
                    <a:lnTo>
                      <a:pt x="699" y="444"/>
                    </a:lnTo>
                    <a:lnTo>
                      <a:pt x="647" y="443"/>
                    </a:lnTo>
                    <a:lnTo>
                      <a:pt x="608" y="402"/>
                    </a:lnTo>
                    <a:lnTo>
                      <a:pt x="552" y="397"/>
                    </a:lnTo>
                    <a:lnTo>
                      <a:pt x="524" y="390"/>
                    </a:lnTo>
                    <a:lnTo>
                      <a:pt x="500" y="411"/>
                    </a:lnTo>
                    <a:lnTo>
                      <a:pt x="503" y="453"/>
                    </a:lnTo>
                    <a:lnTo>
                      <a:pt x="514" y="510"/>
                    </a:lnTo>
                    <a:lnTo>
                      <a:pt x="496" y="555"/>
                    </a:lnTo>
                    <a:lnTo>
                      <a:pt x="472" y="597"/>
                    </a:lnTo>
                    <a:lnTo>
                      <a:pt x="461" y="562"/>
                    </a:lnTo>
                    <a:lnTo>
                      <a:pt x="468" y="531"/>
                    </a:lnTo>
                    <a:lnTo>
                      <a:pt x="486" y="513"/>
                    </a:lnTo>
                    <a:lnTo>
                      <a:pt x="503" y="457"/>
                    </a:lnTo>
                    <a:lnTo>
                      <a:pt x="500" y="411"/>
                    </a:lnTo>
                    <a:lnTo>
                      <a:pt x="461" y="432"/>
                    </a:lnTo>
                    <a:lnTo>
                      <a:pt x="427" y="429"/>
                    </a:lnTo>
                    <a:lnTo>
                      <a:pt x="406" y="411"/>
                    </a:lnTo>
                    <a:lnTo>
                      <a:pt x="406" y="372"/>
                    </a:lnTo>
                    <a:lnTo>
                      <a:pt x="374" y="369"/>
                    </a:lnTo>
                    <a:lnTo>
                      <a:pt x="371" y="331"/>
                    </a:lnTo>
                    <a:lnTo>
                      <a:pt x="325" y="341"/>
                    </a:lnTo>
                    <a:lnTo>
                      <a:pt x="287" y="330"/>
                    </a:lnTo>
                    <a:lnTo>
                      <a:pt x="252" y="360"/>
                    </a:lnTo>
                    <a:lnTo>
                      <a:pt x="206" y="358"/>
                    </a:lnTo>
                    <a:lnTo>
                      <a:pt x="175" y="379"/>
                    </a:lnTo>
                    <a:lnTo>
                      <a:pt x="140" y="369"/>
                    </a:lnTo>
                    <a:lnTo>
                      <a:pt x="105" y="395"/>
                    </a:lnTo>
                    <a:lnTo>
                      <a:pt x="63" y="390"/>
                    </a:lnTo>
                    <a:lnTo>
                      <a:pt x="49" y="422"/>
                    </a:lnTo>
                    <a:lnTo>
                      <a:pt x="7" y="416"/>
                    </a:lnTo>
                    <a:lnTo>
                      <a:pt x="21" y="450"/>
                    </a:lnTo>
                    <a:lnTo>
                      <a:pt x="7" y="50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9" name="Freeform 31"/>
              <p:cNvSpPr>
                <a:spLocks/>
              </p:cNvSpPr>
              <p:nvPr/>
            </p:nvSpPr>
            <p:spPr bwMode="auto">
              <a:xfrm>
                <a:off x="1842" y="1234"/>
                <a:ext cx="59" cy="183"/>
              </a:xfrm>
              <a:custGeom>
                <a:avLst/>
                <a:gdLst>
                  <a:gd name="T0" fmla="*/ 0 w 59"/>
                  <a:gd name="T1" fmla="*/ 0 h 183"/>
                  <a:gd name="T2" fmla="*/ 11 w 59"/>
                  <a:gd name="T3" fmla="*/ 29 h 183"/>
                  <a:gd name="T4" fmla="*/ 21 w 59"/>
                  <a:gd name="T5" fmla="*/ 64 h 183"/>
                  <a:gd name="T6" fmla="*/ 0 w 59"/>
                  <a:gd name="T7" fmla="*/ 102 h 183"/>
                  <a:gd name="T8" fmla="*/ 21 w 59"/>
                  <a:gd name="T9" fmla="*/ 183 h 183"/>
                  <a:gd name="T10" fmla="*/ 28 w 59"/>
                  <a:gd name="T11" fmla="*/ 109 h 183"/>
                  <a:gd name="T12" fmla="*/ 52 w 59"/>
                  <a:gd name="T13" fmla="*/ 81 h 183"/>
                  <a:gd name="T14" fmla="*/ 59 w 59"/>
                  <a:gd name="T15" fmla="*/ 46 h 183"/>
                  <a:gd name="T16" fmla="*/ 0 w 59"/>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83">
                    <a:moveTo>
                      <a:pt x="0" y="0"/>
                    </a:moveTo>
                    <a:lnTo>
                      <a:pt x="11" y="29"/>
                    </a:lnTo>
                    <a:lnTo>
                      <a:pt x="21" y="64"/>
                    </a:lnTo>
                    <a:lnTo>
                      <a:pt x="0" y="102"/>
                    </a:lnTo>
                    <a:lnTo>
                      <a:pt x="21" y="183"/>
                    </a:lnTo>
                    <a:lnTo>
                      <a:pt x="28" y="109"/>
                    </a:lnTo>
                    <a:lnTo>
                      <a:pt x="52" y="81"/>
                    </a:lnTo>
                    <a:lnTo>
                      <a:pt x="59"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0" name="Freeform 32"/>
              <p:cNvSpPr>
                <a:spLocks/>
              </p:cNvSpPr>
              <p:nvPr/>
            </p:nvSpPr>
            <p:spPr bwMode="auto">
              <a:xfrm>
                <a:off x="1989" y="1256"/>
                <a:ext cx="73" cy="126"/>
              </a:xfrm>
              <a:custGeom>
                <a:avLst/>
                <a:gdLst>
                  <a:gd name="T0" fmla="*/ 73 w 73"/>
                  <a:gd name="T1" fmla="*/ 0 h 126"/>
                  <a:gd name="T2" fmla="*/ 35 w 73"/>
                  <a:gd name="T3" fmla="*/ 21 h 126"/>
                  <a:gd name="T4" fmla="*/ 0 w 73"/>
                  <a:gd name="T5" fmla="*/ 24 h 126"/>
                  <a:gd name="T6" fmla="*/ 17 w 73"/>
                  <a:gd name="T7" fmla="*/ 45 h 126"/>
                  <a:gd name="T8" fmla="*/ 31 w 73"/>
                  <a:gd name="T9" fmla="*/ 91 h 126"/>
                  <a:gd name="T10" fmla="*/ 21 w 73"/>
                  <a:gd name="T11" fmla="*/ 126 h 126"/>
                  <a:gd name="T12" fmla="*/ 42 w 73"/>
                  <a:gd name="T13" fmla="*/ 112 h 126"/>
                  <a:gd name="T14" fmla="*/ 38 w 73"/>
                  <a:gd name="T15" fmla="*/ 52 h 126"/>
                  <a:gd name="T16" fmla="*/ 73 w 7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26">
                    <a:moveTo>
                      <a:pt x="73" y="0"/>
                    </a:moveTo>
                    <a:lnTo>
                      <a:pt x="35" y="21"/>
                    </a:lnTo>
                    <a:lnTo>
                      <a:pt x="0" y="24"/>
                    </a:lnTo>
                    <a:lnTo>
                      <a:pt x="17" y="45"/>
                    </a:lnTo>
                    <a:lnTo>
                      <a:pt x="31" y="91"/>
                    </a:lnTo>
                    <a:lnTo>
                      <a:pt x="21" y="126"/>
                    </a:lnTo>
                    <a:lnTo>
                      <a:pt x="42" y="112"/>
                    </a:lnTo>
                    <a:lnTo>
                      <a:pt x="38" y="52"/>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1" name="Freeform 33"/>
              <p:cNvSpPr>
                <a:spLocks/>
              </p:cNvSpPr>
              <p:nvPr/>
            </p:nvSpPr>
            <p:spPr bwMode="auto">
              <a:xfrm>
                <a:off x="1933" y="1438"/>
                <a:ext cx="84" cy="67"/>
              </a:xfrm>
              <a:custGeom>
                <a:avLst/>
                <a:gdLst>
                  <a:gd name="T0" fmla="*/ 84 w 84"/>
                  <a:gd name="T1" fmla="*/ 0 h 67"/>
                  <a:gd name="T2" fmla="*/ 52 w 84"/>
                  <a:gd name="T3" fmla="*/ 42 h 67"/>
                  <a:gd name="T4" fmla="*/ 45 w 84"/>
                  <a:gd name="T5" fmla="*/ 67 h 67"/>
                  <a:gd name="T6" fmla="*/ 0 w 84"/>
                  <a:gd name="T7" fmla="*/ 14 h 67"/>
                  <a:gd name="T8" fmla="*/ 38 w 84"/>
                  <a:gd name="T9" fmla="*/ 11 h 67"/>
                  <a:gd name="T10" fmla="*/ 84 w 8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7">
                    <a:moveTo>
                      <a:pt x="84" y="0"/>
                    </a:moveTo>
                    <a:lnTo>
                      <a:pt x="52" y="42"/>
                    </a:lnTo>
                    <a:lnTo>
                      <a:pt x="45" y="67"/>
                    </a:lnTo>
                    <a:lnTo>
                      <a:pt x="0" y="14"/>
                    </a:lnTo>
                    <a:lnTo>
                      <a:pt x="38" y="11"/>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2" name="Freeform 34"/>
              <p:cNvSpPr>
                <a:spLocks/>
              </p:cNvSpPr>
              <p:nvPr/>
            </p:nvSpPr>
            <p:spPr bwMode="auto">
              <a:xfrm>
                <a:off x="1891" y="1280"/>
                <a:ext cx="80" cy="148"/>
              </a:xfrm>
              <a:custGeom>
                <a:avLst/>
                <a:gdLst>
                  <a:gd name="T0" fmla="*/ 42 w 80"/>
                  <a:gd name="T1" fmla="*/ 0 h 148"/>
                  <a:gd name="T2" fmla="*/ 56 w 80"/>
                  <a:gd name="T3" fmla="*/ 18 h 148"/>
                  <a:gd name="T4" fmla="*/ 17 w 80"/>
                  <a:gd name="T5" fmla="*/ 63 h 148"/>
                  <a:gd name="T6" fmla="*/ 28 w 80"/>
                  <a:gd name="T7" fmla="*/ 81 h 148"/>
                  <a:gd name="T8" fmla="*/ 24 w 80"/>
                  <a:gd name="T9" fmla="*/ 120 h 148"/>
                  <a:gd name="T10" fmla="*/ 0 w 80"/>
                  <a:gd name="T11" fmla="*/ 148 h 148"/>
                  <a:gd name="T12" fmla="*/ 80 w 80"/>
                  <a:gd name="T13" fmla="*/ 123 h 148"/>
                  <a:gd name="T14" fmla="*/ 63 w 80"/>
                  <a:gd name="T15" fmla="*/ 102 h 148"/>
                  <a:gd name="T16" fmla="*/ 77 w 80"/>
                  <a:gd name="T17" fmla="*/ 74 h 148"/>
                  <a:gd name="T18" fmla="*/ 42 w 80"/>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48">
                    <a:moveTo>
                      <a:pt x="42" y="0"/>
                    </a:moveTo>
                    <a:lnTo>
                      <a:pt x="56" y="18"/>
                    </a:lnTo>
                    <a:lnTo>
                      <a:pt x="17" y="63"/>
                    </a:lnTo>
                    <a:lnTo>
                      <a:pt x="28" y="81"/>
                    </a:lnTo>
                    <a:lnTo>
                      <a:pt x="24" y="120"/>
                    </a:lnTo>
                    <a:lnTo>
                      <a:pt x="0" y="148"/>
                    </a:lnTo>
                    <a:lnTo>
                      <a:pt x="80" y="123"/>
                    </a:lnTo>
                    <a:lnTo>
                      <a:pt x="63" y="102"/>
                    </a:lnTo>
                    <a:lnTo>
                      <a:pt x="77" y="74"/>
                    </a:lnTo>
                    <a:lnTo>
                      <a:pt x="4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3" name="Freeform 35"/>
              <p:cNvSpPr>
                <a:spLocks/>
              </p:cNvSpPr>
              <p:nvPr/>
            </p:nvSpPr>
            <p:spPr bwMode="auto">
              <a:xfrm>
                <a:off x="1702" y="1266"/>
                <a:ext cx="84" cy="113"/>
              </a:xfrm>
              <a:custGeom>
                <a:avLst/>
                <a:gdLst>
                  <a:gd name="T0" fmla="*/ 84 w 84"/>
                  <a:gd name="T1" fmla="*/ 0 h 113"/>
                  <a:gd name="T2" fmla="*/ 56 w 84"/>
                  <a:gd name="T3" fmla="*/ 11 h 113"/>
                  <a:gd name="T4" fmla="*/ 25 w 84"/>
                  <a:gd name="T5" fmla="*/ 14 h 113"/>
                  <a:gd name="T6" fmla="*/ 32 w 84"/>
                  <a:gd name="T7" fmla="*/ 53 h 113"/>
                  <a:gd name="T8" fmla="*/ 25 w 84"/>
                  <a:gd name="T9" fmla="*/ 84 h 113"/>
                  <a:gd name="T10" fmla="*/ 0 w 84"/>
                  <a:gd name="T11" fmla="*/ 113 h 113"/>
                  <a:gd name="T12" fmla="*/ 42 w 84"/>
                  <a:gd name="T13" fmla="*/ 77 h 113"/>
                  <a:gd name="T14" fmla="*/ 84 w 84"/>
                  <a:gd name="T15" fmla="*/ 0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13">
                    <a:moveTo>
                      <a:pt x="84" y="0"/>
                    </a:moveTo>
                    <a:lnTo>
                      <a:pt x="56" y="11"/>
                    </a:lnTo>
                    <a:lnTo>
                      <a:pt x="25" y="14"/>
                    </a:lnTo>
                    <a:lnTo>
                      <a:pt x="32" y="53"/>
                    </a:lnTo>
                    <a:lnTo>
                      <a:pt x="25" y="84"/>
                    </a:lnTo>
                    <a:lnTo>
                      <a:pt x="0" y="113"/>
                    </a:lnTo>
                    <a:lnTo>
                      <a:pt x="42" y="77"/>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4" name="Freeform 36"/>
              <p:cNvSpPr>
                <a:spLocks/>
              </p:cNvSpPr>
              <p:nvPr/>
            </p:nvSpPr>
            <p:spPr bwMode="auto">
              <a:xfrm>
                <a:off x="1727" y="1350"/>
                <a:ext cx="87" cy="81"/>
              </a:xfrm>
              <a:custGeom>
                <a:avLst/>
                <a:gdLst>
                  <a:gd name="T0" fmla="*/ 87 w 87"/>
                  <a:gd name="T1" fmla="*/ 81 h 81"/>
                  <a:gd name="T2" fmla="*/ 45 w 87"/>
                  <a:gd name="T3" fmla="*/ 50 h 81"/>
                  <a:gd name="T4" fmla="*/ 0 w 87"/>
                  <a:gd name="T5" fmla="*/ 53 h 81"/>
                  <a:gd name="T6" fmla="*/ 24 w 87"/>
                  <a:gd name="T7" fmla="*/ 39 h 81"/>
                  <a:gd name="T8" fmla="*/ 59 w 87"/>
                  <a:gd name="T9" fmla="*/ 0 h 81"/>
                  <a:gd name="T10" fmla="*/ 56 w 87"/>
                  <a:gd name="T11" fmla="*/ 36 h 81"/>
                  <a:gd name="T12" fmla="*/ 87 w 87"/>
                  <a:gd name="T13" fmla="*/ 36 h 81"/>
                  <a:gd name="T14" fmla="*/ 87 w 87"/>
                  <a:gd name="T15" fmla="*/ 81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1">
                    <a:moveTo>
                      <a:pt x="87" y="81"/>
                    </a:moveTo>
                    <a:lnTo>
                      <a:pt x="45" y="50"/>
                    </a:lnTo>
                    <a:lnTo>
                      <a:pt x="0" y="53"/>
                    </a:lnTo>
                    <a:lnTo>
                      <a:pt x="24" y="39"/>
                    </a:lnTo>
                    <a:lnTo>
                      <a:pt x="59" y="0"/>
                    </a:lnTo>
                    <a:lnTo>
                      <a:pt x="56" y="36"/>
                    </a:lnTo>
                    <a:lnTo>
                      <a:pt x="87" y="36"/>
                    </a:lnTo>
                    <a:lnTo>
                      <a:pt x="87" y="8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5" name="Freeform 37"/>
              <p:cNvSpPr>
                <a:spLocks/>
              </p:cNvSpPr>
              <p:nvPr/>
            </p:nvSpPr>
            <p:spPr bwMode="auto">
              <a:xfrm>
                <a:off x="1552" y="1375"/>
                <a:ext cx="133" cy="84"/>
              </a:xfrm>
              <a:custGeom>
                <a:avLst/>
                <a:gdLst>
                  <a:gd name="T0" fmla="*/ 52 w 133"/>
                  <a:gd name="T1" fmla="*/ 0 h 84"/>
                  <a:gd name="T2" fmla="*/ 28 w 133"/>
                  <a:gd name="T3" fmla="*/ 18 h 84"/>
                  <a:gd name="T4" fmla="*/ 0 w 133"/>
                  <a:gd name="T5" fmla="*/ 11 h 84"/>
                  <a:gd name="T6" fmla="*/ 10 w 133"/>
                  <a:gd name="T7" fmla="*/ 53 h 84"/>
                  <a:gd name="T8" fmla="*/ 28 w 133"/>
                  <a:gd name="T9" fmla="*/ 84 h 84"/>
                  <a:gd name="T10" fmla="*/ 24 w 133"/>
                  <a:gd name="T11" fmla="*/ 60 h 84"/>
                  <a:gd name="T12" fmla="*/ 56 w 133"/>
                  <a:gd name="T13" fmla="*/ 42 h 84"/>
                  <a:gd name="T14" fmla="*/ 133 w 133"/>
                  <a:gd name="T15" fmla="*/ 35 h 84"/>
                  <a:gd name="T16" fmla="*/ 52 w 13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84">
                    <a:moveTo>
                      <a:pt x="52" y="0"/>
                    </a:moveTo>
                    <a:lnTo>
                      <a:pt x="28" y="18"/>
                    </a:lnTo>
                    <a:lnTo>
                      <a:pt x="0" y="11"/>
                    </a:lnTo>
                    <a:lnTo>
                      <a:pt x="10" y="53"/>
                    </a:lnTo>
                    <a:lnTo>
                      <a:pt x="28" y="84"/>
                    </a:lnTo>
                    <a:lnTo>
                      <a:pt x="24" y="60"/>
                    </a:lnTo>
                    <a:lnTo>
                      <a:pt x="56" y="42"/>
                    </a:lnTo>
                    <a:lnTo>
                      <a:pt x="133" y="35"/>
                    </a:lnTo>
                    <a:lnTo>
                      <a:pt x="5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6" name="Freeform 38"/>
              <p:cNvSpPr>
                <a:spLocks/>
              </p:cNvSpPr>
              <p:nvPr/>
            </p:nvSpPr>
            <p:spPr bwMode="auto">
              <a:xfrm>
                <a:off x="1601" y="1477"/>
                <a:ext cx="129" cy="98"/>
              </a:xfrm>
              <a:custGeom>
                <a:avLst/>
                <a:gdLst>
                  <a:gd name="T0" fmla="*/ 0 w 129"/>
                  <a:gd name="T1" fmla="*/ 25 h 98"/>
                  <a:gd name="T2" fmla="*/ 31 w 129"/>
                  <a:gd name="T3" fmla="*/ 56 h 98"/>
                  <a:gd name="T4" fmla="*/ 73 w 129"/>
                  <a:gd name="T5" fmla="*/ 70 h 98"/>
                  <a:gd name="T6" fmla="*/ 84 w 129"/>
                  <a:gd name="T7" fmla="*/ 98 h 98"/>
                  <a:gd name="T8" fmla="*/ 115 w 129"/>
                  <a:gd name="T9" fmla="*/ 67 h 98"/>
                  <a:gd name="T10" fmla="*/ 108 w 129"/>
                  <a:gd name="T11" fmla="*/ 32 h 98"/>
                  <a:gd name="T12" fmla="*/ 129 w 129"/>
                  <a:gd name="T13" fmla="*/ 7 h 98"/>
                  <a:gd name="T14" fmla="*/ 94 w 129"/>
                  <a:gd name="T15" fmla="*/ 0 h 98"/>
                  <a:gd name="T16" fmla="*/ 84 w 129"/>
                  <a:gd name="T17" fmla="*/ 42 h 98"/>
                  <a:gd name="T18" fmla="*/ 59 w 129"/>
                  <a:gd name="T19" fmla="*/ 25 h 98"/>
                  <a:gd name="T20" fmla="*/ 0 w 129"/>
                  <a:gd name="T21" fmla="*/ 25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98">
                    <a:moveTo>
                      <a:pt x="0" y="25"/>
                    </a:moveTo>
                    <a:lnTo>
                      <a:pt x="31" y="56"/>
                    </a:lnTo>
                    <a:lnTo>
                      <a:pt x="73" y="70"/>
                    </a:lnTo>
                    <a:lnTo>
                      <a:pt x="84" y="98"/>
                    </a:lnTo>
                    <a:lnTo>
                      <a:pt x="115" y="67"/>
                    </a:lnTo>
                    <a:lnTo>
                      <a:pt x="108" y="32"/>
                    </a:lnTo>
                    <a:lnTo>
                      <a:pt x="129" y="7"/>
                    </a:lnTo>
                    <a:lnTo>
                      <a:pt x="94" y="0"/>
                    </a:lnTo>
                    <a:lnTo>
                      <a:pt x="84" y="42"/>
                    </a:lnTo>
                    <a:lnTo>
                      <a:pt x="59" y="25"/>
                    </a:lnTo>
                    <a:lnTo>
                      <a:pt x="0" y="2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7" name="Freeform 39"/>
              <p:cNvSpPr>
                <a:spLocks/>
              </p:cNvSpPr>
              <p:nvPr/>
            </p:nvSpPr>
            <p:spPr bwMode="auto">
              <a:xfrm>
                <a:off x="1307" y="1642"/>
                <a:ext cx="133" cy="187"/>
              </a:xfrm>
              <a:custGeom>
                <a:avLst/>
                <a:gdLst>
                  <a:gd name="T0" fmla="*/ 0 w 133"/>
                  <a:gd name="T1" fmla="*/ 0 h 187"/>
                  <a:gd name="T2" fmla="*/ 31 w 133"/>
                  <a:gd name="T3" fmla="*/ 25 h 187"/>
                  <a:gd name="T4" fmla="*/ 80 w 133"/>
                  <a:gd name="T5" fmla="*/ 35 h 187"/>
                  <a:gd name="T6" fmla="*/ 126 w 133"/>
                  <a:gd name="T7" fmla="*/ 32 h 187"/>
                  <a:gd name="T8" fmla="*/ 133 w 133"/>
                  <a:gd name="T9" fmla="*/ 60 h 187"/>
                  <a:gd name="T10" fmla="*/ 105 w 133"/>
                  <a:gd name="T11" fmla="*/ 71 h 187"/>
                  <a:gd name="T12" fmla="*/ 101 w 133"/>
                  <a:gd name="T13" fmla="*/ 99 h 187"/>
                  <a:gd name="T14" fmla="*/ 98 w 133"/>
                  <a:gd name="T15" fmla="*/ 130 h 187"/>
                  <a:gd name="T16" fmla="*/ 73 w 133"/>
                  <a:gd name="T17" fmla="*/ 158 h 187"/>
                  <a:gd name="T18" fmla="*/ 28 w 133"/>
                  <a:gd name="T19" fmla="*/ 187 h 187"/>
                  <a:gd name="T20" fmla="*/ 35 w 133"/>
                  <a:gd name="T21" fmla="*/ 158 h 187"/>
                  <a:gd name="T22" fmla="*/ 73 w 133"/>
                  <a:gd name="T23" fmla="*/ 123 h 187"/>
                  <a:gd name="T24" fmla="*/ 56 w 133"/>
                  <a:gd name="T25" fmla="*/ 63 h 187"/>
                  <a:gd name="T26" fmla="*/ 28 w 133"/>
                  <a:gd name="T27" fmla="*/ 46 h 187"/>
                  <a:gd name="T28" fmla="*/ 0 w 133"/>
                  <a:gd name="T29" fmla="*/ 0 h 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3" h="187">
                    <a:moveTo>
                      <a:pt x="0" y="0"/>
                    </a:moveTo>
                    <a:lnTo>
                      <a:pt x="31" y="25"/>
                    </a:lnTo>
                    <a:lnTo>
                      <a:pt x="80" y="35"/>
                    </a:lnTo>
                    <a:lnTo>
                      <a:pt x="126" y="32"/>
                    </a:lnTo>
                    <a:lnTo>
                      <a:pt x="133" y="60"/>
                    </a:lnTo>
                    <a:lnTo>
                      <a:pt x="105" y="71"/>
                    </a:lnTo>
                    <a:lnTo>
                      <a:pt x="101" y="99"/>
                    </a:lnTo>
                    <a:lnTo>
                      <a:pt x="98" y="130"/>
                    </a:lnTo>
                    <a:lnTo>
                      <a:pt x="73" y="158"/>
                    </a:lnTo>
                    <a:lnTo>
                      <a:pt x="28" y="187"/>
                    </a:lnTo>
                    <a:lnTo>
                      <a:pt x="35" y="158"/>
                    </a:lnTo>
                    <a:lnTo>
                      <a:pt x="73" y="123"/>
                    </a:lnTo>
                    <a:lnTo>
                      <a:pt x="56" y="63"/>
                    </a:lnTo>
                    <a:lnTo>
                      <a:pt x="28"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8" name="Freeform 40"/>
              <p:cNvSpPr>
                <a:spLocks/>
              </p:cNvSpPr>
              <p:nvPr/>
            </p:nvSpPr>
            <p:spPr bwMode="auto">
              <a:xfrm>
                <a:off x="1223" y="1642"/>
                <a:ext cx="70" cy="113"/>
              </a:xfrm>
              <a:custGeom>
                <a:avLst/>
                <a:gdLst>
                  <a:gd name="T0" fmla="*/ 0 w 70"/>
                  <a:gd name="T1" fmla="*/ 0 h 113"/>
                  <a:gd name="T2" fmla="*/ 14 w 70"/>
                  <a:gd name="T3" fmla="*/ 42 h 113"/>
                  <a:gd name="T4" fmla="*/ 0 w 70"/>
                  <a:gd name="T5" fmla="*/ 113 h 113"/>
                  <a:gd name="T6" fmla="*/ 42 w 70"/>
                  <a:gd name="T7" fmla="*/ 106 h 113"/>
                  <a:gd name="T8" fmla="*/ 38 w 70"/>
                  <a:gd name="T9" fmla="*/ 74 h 113"/>
                  <a:gd name="T10" fmla="*/ 70 w 70"/>
                  <a:gd name="T11" fmla="*/ 42 h 113"/>
                  <a:gd name="T12" fmla="*/ 0 w 70"/>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13">
                    <a:moveTo>
                      <a:pt x="0" y="0"/>
                    </a:moveTo>
                    <a:lnTo>
                      <a:pt x="14" y="42"/>
                    </a:lnTo>
                    <a:lnTo>
                      <a:pt x="0" y="113"/>
                    </a:lnTo>
                    <a:lnTo>
                      <a:pt x="42" y="106"/>
                    </a:lnTo>
                    <a:lnTo>
                      <a:pt x="38" y="74"/>
                    </a:lnTo>
                    <a:lnTo>
                      <a:pt x="70" y="42"/>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9" name="Freeform 41"/>
              <p:cNvSpPr>
                <a:spLocks/>
              </p:cNvSpPr>
              <p:nvPr/>
            </p:nvSpPr>
            <p:spPr bwMode="auto">
              <a:xfrm>
                <a:off x="1003" y="1572"/>
                <a:ext cx="167" cy="123"/>
              </a:xfrm>
              <a:custGeom>
                <a:avLst/>
                <a:gdLst>
                  <a:gd name="T0" fmla="*/ 167 w 167"/>
                  <a:gd name="T1" fmla="*/ 84 h 123"/>
                  <a:gd name="T2" fmla="*/ 136 w 167"/>
                  <a:gd name="T3" fmla="*/ 123 h 123"/>
                  <a:gd name="T4" fmla="*/ 101 w 167"/>
                  <a:gd name="T5" fmla="*/ 123 h 123"/>
                  <a:gd name="T6" fmla="*/ 63 w 167"/>
                  <a:gd name="T7" fmla="*/ 95 h 123"/>
                  <a:gd name="T8" fmla="*/ 56 w 167"/>
                  <a:gd name="T9" fmla="*/ 60 h 123"/>
                  <a:gd name="T10" fmla="*/ 31 w 167"/>
                  <a:gd name="T11" fmla="*/ 32 h 123"/>
                  <a:gd name="T12" fmla="*/ 0 w 167"/>
                  <a:gd name="T13" fmla="*/ 10 h 123"/>
                  <a:gd name="T14" fmla="*/ 38 w 167"/>
                  <a:gd name="T15" fmla="*/ 0 h 123"/>
                  <a:gd name="T16" fmla="*/ 63 w 167"/>
                  <a:gd name="T17" fmla="*/ 32 h 123"/>
                  <a:gd name="T18" fmla="*/ 73 w 167"/>
                  <a:gd name="T19" fmla="*/ 74 h 123"/>
                  <a:gd name="T20" fmla="*/ 98 w 167"/>
                  <a:gd name="T21" fmla="*/ 98 h 123"/>
                  <a:gd name="T22" fmla="*/ 167 w 167"/>
                  <a:gd name="T23" fmla="*/ 84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 h="123">
                    <a:moveTo>
                      <a:pt x="167" y="84"/>
                    </a:moveTo>
                    <a:lnTo>
                      <a:pt x="136" y="123"/>
                    </a:lnTo>
                    <a:lnTo>
                      <a:pt x="101" y="123"/>
                    </a:lnTo>
                    <a:lnTo>
                      <a:pt x="63" y="95"/>
                    </a:lnTo>
                    <a:lnTo>
                      <a:pt x="56" y="60"/>
                    </a:lnTo>
                    <a:lnTo>
                      <a:pt x="31" y="32"/>
                    </a:lnTo>
                    <a:lnTo>
                      <a:pt x="0" y="10"/>
                    </a:lnTo>
                    <a:lnTo>
                      <a:pt x="38" y="0"/>
                    </a:lnTo>
                    <a:lnTo>
                      <a:pt x="63" y="32"/>
                    </a:lnTo>
                    <a:lnTo>
                      <a:pt x="73" y="74"/>
                    </a:lnTo>
                    <a:lnTo>
                      <a:pt x="98" y="98"/>
                    </a:lnTo>
                    <a:lnTo>
                      <a:pt x="167" y="8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0" name="Freeform 42"/>
              <p:cNvSpPr>
                <a:spLocks/>
              </p:cNvSpPr>
              <p:nvPr/>
            </p:nvSpPr>
            <p:spPr bwMode="auto">
              <a:xfrm>
                <a:off x="814" y="1604"/>
                <a:ext cx="73" cy="161"/>
              </a:xfrm>
              <a:custGeom>
                <a:avLst/>
                <a:gdLst>
                  <a:gd name="T0" fmla="*/ 21 w 73"/>
                  <a:gd name="T1" fmla="*/ 0 h 161"/>
                  <a:gd name="T2" fmla="*/ 0 w 73"/>
                  <a:gd name="T3" fmla="*/ 21 h 161"/>
                  <a:gd name="T4" fmla="*/ 24 w 73"/>
                  <a:gd name="T5" fmla="*/ 42 h 161"/>
                  <a:gd name="T6" fmla="*/ 28 w 73"/>
                  <a:gd name="T7" fmla="*/ 87 h 161"/>
                  <a:gd name="T8" fmla="*/ 7 w 73"/>
                  <a:gd name="T9" fmla="*/ 123 h 161"/>
                  <a:gd name="T10" fmla="*/ 45 w 73"/>
                  <a:gd name="T11" fmla="*/ 144 h 161"/>
                  <a:gd name="T12" fmla="*/ 63 w 73"/>
                  <a:gd name="T13" fmla="*/ 161 h 161"/>
                  <a:gd name="T14" fmla="*/ 73 w 73"/>
                  <a:gd name="T15" fmla="*/ 116 h 161"/>
                  <a:gd name="T16" fmla="*/ 45 w 73"/>
                  <a:gd name="T17" fmla="*/ 116 h 161"/>
                  <a:gd name="T18" fmla="*/ 59 w 73"/>
                  <a:gd name="T19" fmla="*/ 63 h 161"/>
                  <a:gd name="T20" fmla="*/ 42 w 73"/>
                  <a:gd name="T21" fmla="*/ 49 h 161"/>
                  <a:gd name="T22" fmla="*/ 21 w 73"/>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161">
                    <a:moveTo>
                      <a:pt x="21" y="0"/>
                    </a:moveTo>
                    <a:lnTo>
                      <a:pt x="0" y="21"/>
                    </a:lnTo>
                    <a:lnTo>
                      <a:pt x="24" y="42"/>
                    </a:lnTo>
                    <a:lnTo>
                      <a:pt x="28" y="87"/>
                    </a:lnTo>
                    <a:lnTo>
                      <a:pt x="7" y="123"/>
                    </a:lnTo>
                    <a:lnTo>
                      <a:pt x="45" y="144"/>
                    </a:lnTo>
                    <a:lnTo>
                      <a:pt x="63" y="161"/>
                    </a:lnTo>
                    <a:lnTo>
                      <a:pt x="73" y="116"/>
                    </a:lnTo>
                    <a:lnTo>
                      <a:pt x="45" y="116"/>
                    </a:lnTo>
                    <a:lnTo>
                      <a:pt x="59" y="63"/>
                    </a:lnTo>
                    <a:lnTo>
                      <a:pt x="42" y="49"/>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1" name="Freeform 43"/>
              <p:cNvSpPr>
                <a:spLocks/>
              </p:cNvSpPr>
              <p:nvPr/>
            </p:nvSpPr>
            <p:spPr bwMode="auto">
              <a:xfrm>
                <a:off x="968" y="1674"/>
                <a:ext cx="108" cy="116"/>
              </a:xfrm>
              <a:custGeom>
                <a:avLst/>
                <a:gdLst>
                  <a:gd name="T0" fmla="*/ 10 w 108"/>
                  <a:gd name="T1" fmla="*/ 0 h 116"/>
                  <a:gd name="T2" fmla="*/ 0 w 108"/>
                  <a:gd name="T3" fmla="*/ 31 h 116"/>
                  <a:gd name="T4" fmla="*/ 17 w 108"/>
                  <a:gd name="T5" fmla="*/ 53 h 116"/>
                  <a:gd name="T6" fmla="*/ 35 w 108"/>
                  <a:gd name="T7" fmla="*/ 84 h 116"/>
                  <a:gd name="T8" fmla="*/ 63 w 108"/>
                  <a:gd name="T9" fmla="*/ 105 h 116"/>
                  <a:gd name="T10" fmla="*/ 108 w 108"/>
                  <a:gd name="T11" fmla="*/ 116 h 116"/>
                  <a:gd name="T12" fmla="*/ 63 w 108"/>
                  <a:gd name="T13" fmla="*/ 70 h 116"/>
                  <a:gd name="T14" fmla="*/ 77 w 108"/>
                  <a:gd name="T15" fmla="*/ 35 h 116"/>
                  <a:gd name="T16" fmla="*/ 45 w 108"/>
                  <a:gd name="T17" fmla="*/ 49 h 116"/>
                  <a:gd name="T18" fmla="*/ 10 w 108"/>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16">
                    <a:moveTo>
                      <a:pt x="10" y="0"/>
                    </a:moveTo>
                    <a:lnTo>
                      <a:pt x="0" y="31"/>
                    </a:lnTo>
                    <a:lnTo>
                      <a:pt x="17" y="53"/>
                    </a:lnTo>
                    <a:lnTo>
                      <a:pt x="35" y="84"/>
                    </a:lnTo>
                    <a:lnTo>
                      <a:pt x="63" y="105"/>
                    </a:lnTo>
                    <a:lnTo>
                      <a:pt x="108" y="116"/>
                    </a:lnTo>
                    <a:lnTo>
                      <a:pt x="63" y="70"/>
                    </a:lnTo>
                    <a:lnTo>
                      <a:pt x="77" y="35"/>
                    </a:lnTo>
                    <a:lnTo>
                      <a:pt x="45" y="49"/>
                    </a:lnTo>
                    <a:lnTo>
                      <a:pt x="1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3" name="Group 44"/>
            <p:cNvGrpSpPr>
              <a:grpSpLocks/>
            </p:cNvGrpSpPr>
            <p:nvPr/>
          </p:nvGrpSpPr>
          <p:grpSpPr bwMode="auto">
            <a:xfrm>
              <a:off x="709" y="984"/>
              <a:ext cx="867" cy="429"/>
              <a:chOff x="709" y="984"/>
              <a:chExt cx="867" cy="429"/>
            </a:xfrm>
          </p:grpSpPr>
          <p:sp>
            <p:nvSpPr>
              <p:cNvPr id="36920" name="Freeform 45"/>
              <p:cNvSpPr>
                <a:spLocks/>
              </p:cNvSpPr>
              <p:nvPr/>
            </p:nvSpPr>
            <p:spPr bwMode="auto">
              <a:xfrm>
                <a:off x="709" y="984"/>
                <a:ext cx="867" cy="429"/>
              </a:xfrm>
              <a:custGeom>
                <a:avLst/>
                <a:gdLst>
                  <a:gd name="T0" fmla="*/ 147 w 867"/>
                  <a:gd name="T1" fmla="*/ 0 h 429"/>
                  <a:gd name="T2" fmla="*/ 115 w 867"/>
                  <a:gd name="T3" fmla="*/ 31 h 429"/>
                  <a:gd name="T4" fmla="*/ 77 w 867"/>
                  <a:gd name="T5" fmla="*/ 52 h 429"/>
                  <a:gd name="T6" fmla="*/ 66 w 867"/>
                  <a:gd name="T7" fmla="*/ 98 h 429"/>
                  <a:gd name="T8" fmla="*/ 31 w 867"/>
                  <a:gd name="T9" fmla="*/ 123 h 429"/>
                  <a:gd name="T10" fmla="*/ 0 w 867"/>
                  <a:gd name="T11" fmla="*/ 137 h 429"/>
                  <a:gd name="T12" fmla="*/ 35 w 867"/>
                  <a:gd name="T13" fmla="*/ 165 h 429"/>
                  <a:gd name="T14" fmla="*/ 49 w 867"/>
                  <a:gd name="T15" fmla="*/ 204 h 429"/>
                  <a:gd name="T16" fmla="*/ 80 w 867"/>
                  <a:gd name="T17" fmla="*/ 221 h 429"/>
                  <a:gd name="T18" fmla="*/ 115 w 867"/>
                  <a:gd name="T19" fmla="*/ 232 h 429"/>
                  <a:gd name="T20" fmla="*/ 154 w 867"/>
                  <a:gd name="T21" fmla="*/ 218 h 429"/>
                  <a:gd name="T22" fmla="*/ 203 w 867"/>
                  <a:gd name="T23" fmla="*/ 232 h 429"/>
                  <a:gd name="T24" fmla="*/ 262 w 867"/>
                  <a:gd name="T25" fmla="*/ 214 h 429"/>
                  <a:gd name="T26" fmla="*/ 329 w 867"/>
                  <a:gd name="T27" fmla="*/ 242 h 429"/>
                  <a:gd name="T28" fmla="*/ 374 w 867"/>
                  <a:gd name="T29" fmla="*/ 239 h 429"/>
                  <a:gd name="T30" fmla="*/ 416 w 867"/>
                  <a:gd name="T31" fmla="*/ 263 h 429"/>
                  <a:gd name="T32" fmla="*/ 454 w 867"/>
                  <a:gd name="T33" fmla="*/ 277 h 429"/>
                  <a:gd name="T34" fmla="*/ 493 w 867"/>
                  <a:gd name="T35" fmla="*/ 263 h 429"/>
                  <a:gd name="T36" fmla="*/ 507 w 867"/>
                  <a:gd name="T37" fmla="*/ 291 h 429"/>
                  <a:gd name="T38" fmla="*/ 542 w 867"/>
                  <a:gd name="T39" fmla="*/ 288 h 429"/>
                  <a:gd name="T40" fmla="*/ 535 w 867"/>
                  <a:gd name="T41" fmla="*/ 327 h 429"/>
                  <a:gd name="T42" fmla="*/ 584 w 867"/>
                  <a:gd name="T43" fmla="*/ 344 h 429"/>
                  <a:gd name="T44" fmla="*/ 643 w 867"/>
                  <a:gd name="T45" fmla="*/ 365 h 429"/>
                  <a:gd name="T46" fmla="*/ 657 w 867"/>
                  <a:gd name="T47" fmla="*/ 393 h 429"/>
                  <a:gd name="T48" fmla="*/ 696 w 867"/>
                  <a:gd name="T49" fmla="*/ 400 h 429"/>
                  <a:gd name="T50" fmla="*/ 724 w 867"/>
                  <a:gd name="T51" fmla="*/ 429 h 429"/>
                  <a:gd name="T52" fmla="*/ 759 w 867"/>
                  <a:gd name="T53" fmla="*/ 414 h 429"/>
                  <a:gd name="T54" fmla="*/ 790 w 867"/>
                  <a:gd name="T55" fmla="*/ 411 h 429"/>
                  <a:gd name="T56" fmla="*/ 811 w 867"/>
                  <a:gd name="T57" fmla="*/ 369 h 429"/>
                  <a:gd name="T58" fmla="*/ 867 w 867"/>
                  <a:gd name="T59" fmla="*/ 351 h 429"/>
                  <a:gd name="T60" fmla="*/ 839 w 867"/>
                  <a:gd name="T61" fmla="*/ 305 h 429"/>
                  <a:gd name="T62" fmla="*/ 853 w 867"/>
                  <a:gd name="T63" fmla="*/ 263 h 429"/>
                  <a:gd name="T64" fmla="*/ 832 w 867"/>
                  <a:gd name="T65" fmla="*/ 214 h 429"/>
                  <a:gd name="T66" fmla="*/ 843 w 867"/>
                  <a:gd name="T67" fmla="*/ 189 h 429"/>
                  <a:gd name="T68" fmla="*/ 804 w 867"/>
                  <a:gd name="T69" fmla="*/ 189 h 429"/>
                  <a:gd name="T70" fmla="*/ 783 w 867"/>
                  <a:gd name="T71" fmla="*/ 165 h 429"/>
                  <a:gd name="T72" fmla="*/ 745 w 867"/>
                  <a:gd name="T73" fmla="*/ 182 h 429"/>
                  <a:gd name="T74" fmla="*/ 710 w 867"/>
                  <a:gd name="T75" fmla="*/ 168 h 429"/>
                  <a:gd name="T76" fmla="*/ 682 w 867"/>
                  <a:gd name="T77" fmla="*/ 147 h 429"/>
                  <a:gd name="T78" fmla="*/ 622 w 867"/>
                  <a:gd name="T79" fmla="*/ 144 h 429"/>
                  <a:gd name="T80" fmla="*/ 607 w 867"/>
                  <a:gd name="T81" fmla="*/ 225 h 429"/>
                  <a:gd name="T82" fmla="*/ 633 w 867"/>
                  <a:gd name="T83" fmla="*/ 228 h 429"/>
                  <a:gd name="T84" fmla="*/ 633 w 867"/>
                  <a:gd name="T85" fmla="*/ 267 h 429"/>
                  <a:gd name="T86" fmla="*/ 615 w 867"/>
                  <a:gd name="T87" fmla="*/ 298 h 429"/>
                  <a:gd name="T88" fmla="*/ 600 w 867"/>
                  <a:gd name="T89" fmla="*/ 264 h 429"/>
                  <a:gd name="T90" fmla="*/ 597 w 867"/>
                  <a:gd name="T91" fmla="*/ 246 h 429"/>
                  <a:gd name="T92" fmla="*/ 607 w 867"/>
                  <a:gd name="T93" fmla="*/ 225 h 429"/>
                  <a:gd name="T94" fmla="*/ 622 w 867"/>
                  <a:gd name="T95" fmla="*/ 145 h 429"/>
                  <a:gd name="T96" fmla="*/ 577 w 867"/>
                  <a:gd name="T97" fmla="*/ 144 h 429"/>
                  <a:gd name="T98" fmla="*/ 538 w 867"/>
                  <a:gd name="T99" fmla="*/ 154 h 429"/>
                  <a:gd name="T100" fmla="*/ 503 w 867"/>
                  <a:gd name="T101" fmla="*/ 140 h 429"/>
                  <a:gd name="T102" fmla="*/ 489 w 867"/>
                  <a:gd name="T103" fmla="*/ 95 h 429"/>
                  <a:gd name="T104" fmla="*/ 451 w 867"/>
                  <a:gd name="T105" fmla="*/ 84 h 429"/>
                  <a:gd name="T106" fmla="*/ 433 w 867"/>
                  <a:gd name="T107" fmla="*/ 59 h 429"/>
                  <a:gd name="T108" fmla="*/ 385 w 867"/>
                  <a:gd name="T109" fmla="*/ 49 h 429"/>
                  <a:gd name="T110" fmla="*/ 357 w 867"/>
                  <a:gd name="T111" fmla="*/ 28 h 429"/>
                  <a:gd name="T112" fmla="*/ 329 w 867"/>
                  <a:gd name="T113" fmla="*/ 38 h 429"/>
                  <a:gd name="T114" fmla="*/ 297 w 867"/>
                  <a:gd name="T115" fmla="*/ 28 h 429"/>
                  <a:gd name="T116" fmla="*/ 273 w 867"/>
                  <a:gd name="T117" fmla="*/ 52 h 429"/>
                  <a:gd name="T118" fmla="*/ 245 w 867"/>
                  <a:gd name="T119" fmla="*/ 49 h 429"/>
                  <a:gd name="T120" fmla="*/ 234 w 867"/>
                  <a:gd name="T121" fmla="*/ 17 h 429"/>
                  <a:gd name="T122" fmla="*/ 199 w 867"/>
                  <a:gd name="T123" fmla="*/ 7 h 429"/>
                  <a:gd name="T124" fmla="*/ 147 w 867"/>
                  <a:gd name="T125" fmla="*/ 0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7" h="429">
                    <a:moveTo>
                      <a:pt x="147" y="0"/>
                    </a:moveTo>
                    <a:lnTo>
                      <a:pt x="115" y="31"/>
                    </a:lnTo>
                    <a:lnTo>
                      <a:pt x="77" y="52"/>
                    </a:lnTo>
                    <a:lnTo>
                      <a:pt x="66" y="98"/>
                    </a:lnTo>
                    <a:lnTo>
                      <a:pt x="31" y="123"/>
                    </a:lnTo>
                    <a:lnTo>
                      <a:pt x="0" y="137"/>
                    </a:lnTo>
                    <a:lnTo>
                      <a:pt x="35" y="165"/>
                    </a:lnTo>
                    <a:lnTo>
                      <a:pt x="49" y="204"/>
                    </a:lnTo>
                    <a:lnTo>
                      <a:pt x="80" y="221"/>
                    </a:lnTo>
                    <a:lnTo>
                      <a:pt x="115" y="232"/>
                    </a:lnTo>
                    <a:lnTo>
                      <a:pt x="154" y="218"/>
                    </a:lnTo>
                    <a:lnTo>
                      <a:pt x="203" y="232"/>
                    </a:lnTo>
                    <a:lnTo>
                      <a:pt x="262" y="214"/>
                    </a:lnTo>
                    <a:lnTo>
                      <a:pt x="329" y="242"/>
                    </a:lnTo>
                    <a:lnTo>
                      <a:pt x="374" y="239"/>
                    </a:lnTo>
                    <a:lnTo>
                      <a:pt x="416" y="263"/>
                    </a:lnTo>
                    <a:lnTo>
                      <a:pt x="454" y="277"/>
                    </a:lnTo>
                    <a:lnTo>
                      <a:pt x="493" y="263"/>
                    </a:lnTo>
                    <a:lnTo>
                      <a:pt x="507" y="291"/>
                    </a:lnTo>
                    <a:lnTo>
                      <a:pt x="542" y="288"/>
                    </a:lnTo>
                    <a:lnTo>
                      <a:pt x="535" y="327"/>
                    </a:lnTo>
                    <a:lnTo>
                      <a:pt x="584" y="344"/>
                    </a:lnTo>
                    <a:lnTo>
                      <a:pt x="643" y="365"/>
                    </a:lnTo>
                    <a:lnTo>
                      <a:pt x="657" y="393"/>
                    </a:lnTo>
                    <a:lnTo>
                      <a:pt x="696" y="400"/>
                    </a:lnTo>
                    <a:lnTo>
                      <a:pt x="724" y="429"/>
                    </a:lnTo>
                    <a:lnTo>
                      <a:pt x="759" y="414"/>
                    </a:lnTo>
                    <a:lnTo>
                      <a:pt x="790" y="411"/>
                    </a:lnTo>
                    <a:lnTo>
                      <a:pt x="811" y="369"/>
                    </a:lnTo>
                    <a:lnTo>
                      <a:pt x="867" y="351"/>
                    </a:lnTo>
                    <a:lnTo>
                      <a:pt x="839" y="305"/>
                    </a:lnTo>
                    <a:lnTo>
                      <a:pt x="853" y="263"/>
                    </a:lnTo>
                    <a:lnTo>
                      <a:pt x="832" y="214"/>
                    </a:lnTo>
                    <a:lnTo>
                      <a:pt x="843" y="189"/>
                    </a:lnTo>
                    <a:lnTo>
                      <a:pt x="804" y="189"/>
                    </a:lnTo>
                    <a:lnTo>
                      <a:pt x="783" y="165"/>
                    </a:lnTo>
                    <a:lnTo>
                      <a:pt x="745" y="182"/>
                    </a:lnTo>
                    <a:lnTo>
                      <a:pt x="710" y="168"/>
                    </a:lnTo>
                    <a:lnTo>
                      <a:pt x="682" y="147"/>
                    </a:lnTo>
                    <a:lnTo>
                      <a:pt x="622" y="144"/>
                    </a:lnTo>
                    <a:lnTo>
                      <a:pt x="607" y="225"/>
                    </a:lnTo>
                    <a:lnTo>
                      <a:pt x="633" y="228"/>
                    </a:lnTo>
                    <a:lnTo>
                      <a:pt x="633" y="267"/>
                    </a:lnTo>
                    <a:lnTo>
                      <a:pt x="615" y="298"/>
                    </a:lnTo>
                    <a:lnTo>
                      <a:pt x="600" y="264"/>
                    </a:lnTo>
                    <a:lnTo>
                      <a:pt x="597" y="246"/>
                    </a:lnTo>
                    <a:lnTo>
                      <a:pt x="607" y="225"/>
                    </a:lnTo>
                    <a:lnTo>
                      <a:pt x="622" y="145"/>
                    </a:lnTo>
                    <a:lnTo>
                      <a:pt x="577" y="144"/>
                    </a:lnTo>
                    <a:lnTo>
                      <a:pt x="538" y="154"/>
                    </a:lnTo>
                    <a:lnTo>
                      <a:pt x="503" y="140"/>
                    </a:lnTo>
                    <a:lnTo>
                      <a:pt x="489" y="95"/>
                    </a:lnTo>
                    <a:lnTo>
                      <a:pt x="451" y="84"/>
                    </a:lnTo>
                    <a:lnTo>
                      <a:pt x="433" y="59"/>
                    </a:lnTo>
                    <a:lnTo>
                      <a:pt x="385" y="49"/>
                    </a:lnTo>
                    <a:lnTo>
                      <a:pt x="357" y="28"/>
                    </a:lnTo>
                    <a:lnTo>
                      <a:pt x="329" y="38"/>
                    </a:lnTo>
                    <a:lnTo>
                      <a:pt x="297" y="28"/>
                    </a:lnTo>
                    <a:lnTo>
                      <a:pt x="273" y="52"/>
                    </a:lnTo>
                    <a:lnTo>
                      <a:pt x="245" y="49"/>
                    </a:lnTo>
                    <a:lnTo>
                      <a:pt x="234" y="17"/>
                    </a:lnTo>
                    <a:lnTo>
                      <a:pt x="199" y="7"/>
                    </a:lnTo>
                    <a:lnTo>
                      <a:pt x="147"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1" name="Freeform 46"/>
              <p:cNvSpPr>
                <a:spLocks/>
              </p:cNvSpPr>
              <p:nvPr/>
            </p:nvSpPr>
            <p:spPr bwMode="auto">
              <a:xfrm>
                <a:off x="1160" y="1138"/>
                <a:ext cx="223" cy="50"/>
              </a:xfrm>
              <a:custGeom>
                <a:avLst/>
                <a:gdLst>
                  <a:gd name="T0" fmla="*/ 146 w 223"/>
                  <a:gd name="T1" fmla="*/ 7 h 50"/>
                  <a:gd name="T2" fmla="*/ 171 w 223"/>
                  <a:gd name="T3" fmla="*/ 0 h 50"/>
                  <a:gd name="T4" fmla="*/ 185 w 223"/>
                  <a:gd name="T5" fmla="*/ 9 h 50"/>
                  <a:gd name="T6" fmla="*/ 220 w 223"/>
                  <a:gd name="T7" fmla="*/ 16 h 50"/>
                  <a:gd name="T8" fmla="*/ 223 w 223"/>
                  <a:gd name="T9" fmla="*/ 40 h 50"/>
                  <a:gd name="T10" fmla="*/ 184 w 223"/>
                  <a:gd name="T11" fmla="*/ 25 h 50"/>
                  <a:gd name="T12" fmla="*/ 156 w 223"/>
                  <a:gd name="T13" fmla="*/ 50 h 50"/>
                  <a:gd name="T14" fmla="*/ 83 w 223"/>
                  <a:gd name="T15" fmla="*/ 50 h 50"/>
                  <a:gd name="T16" fmla="*/ 0 w 223"/>
                  <a:gd name="T17" fmla="*/ 12 h 50"/>
                  <a:gd name="T18" fmla="*/ 119 w 223"/>
                  <a:gd name="T19" fmla="*/ 35 h 50"/>
                  <a:gd name="T20" fmla="*/ 146 w 223"/>
                  <a:gd name="T21" fmla="*/ 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50">
                    <a:moveTo>
                      <a:pt x="146" y="7"/>
                    </a:moveTo>
                    <a:lnTo>
                      <a:pt x="171" y="0"/>
                    </a:lnTo>
                    <a:lnTo>
                      <a:pt x="185" y="9"/>
                    </a:lnTo>
                    <a:lnTo>
                      <a:pt x="220" y="16"/>
                    </a:lnTo>
                    <a:lnTo>
                      <a:pt x="223" y="40"/>
                    </a:lnTo>
                    <a:lnTo>
                      <a:pt x="184" y="25"/>
                    </a:lnTo>
                    <a:lnTo>
                      <a:pt x="156" y="50"/>
                    </a:lnTo>
                    <a:lnTo>
                      <a:pt x="83" y="50"/>
                    </a:lnTo>
                    <a:lnTo>
                      <a:pt x="0" y="12"/>
                    </a:lnTo>
                    <a:lnTo>
                      <a:pt x="119" y="35"/>
                    </a:lnTo>
                    <a:lnTo>
                      <a:pt x="146" y="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2" name="Freeform 47"/>
              <p:cNvSpPr>
                <a:spLocks/>
              </p:cNvSpPr>
              <p:nvPr/>
            </p:nvSpPr>
            <p:spPr bwMode="auto">
              <a:xfrm>
                <a:off x="1432" y="1197"/>
                <a:ext cx="112" cy="109"/>
              </a:xfrm>
              <a:custGeom>
                <a:avLst/>
                <a:gdLst>
                  <a:gd name="T0" fmla="*/ 0 w 112"/>
                  <a:gd name="T1" fmla="*/ 0 h 109"/>
                  <a:gd name="T2" fmla="*/ 21 w 112"/>
                  <a:gd name="T3" fmla="*/ 14 h 109"/>
                  <a:gd name="T4" fmla="*/ 24 w 112"/>
                  <a:gd name="T5" fmla="*/ 70 h 109"/>
                  <a:gd name="T6" fmla="*/ 49 w 112"/>
                  <a:gd name="T7" fmla="*/ 77 h 109"/>
                  <a:gd name="T8" fmla="*/ 56 w 112"/>
                  <a:gd name="T9" fmla="*/ 109 h 109"/>
                  <a:gd name="T10" fmla="*/ 80 w 112"/>
                  <a:gd name="T11" fmla="*/ 77 h 109"/>
                  <a:gd name="T12" fmla="*/ 112 w 112"/>
                  <a:gd name="T13" fmla="*/ 56 h 109"/>
                  <a:gd name="T14" fmla="*/ 73 w 112"/>
                  <a:gd name="T15" fmla="*/ 39 h 109"/>
                  <a:gd name="T16" fmla="*/ 91 w 112"/>
                  <a:gd name="T17" fmla="*/ 7 h 109"/>
                  <a:gd name="T18" fmla="*/ 66 w 112"/>
                  <a:gd name="T19" fmla="*/ 0 h 109"/>
                  <a:gd name="T20" fmla="*/ 52 w 112"/>
                  <a:gd name="T21" fmla="*/ 14 h 109"/>
                  <a:gd name="T22" fmla="*/ 0 w 112"/>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09">
                    <a:moveTo>
                      <a:pt x="0" y="0"/>
                    </a:moveTo>
                    <a:lnTo>
                      <a:pt x="21" y="14"/>
                    </a:lnTo>
                    <a:lnTo>
                      <a:pt x="24" y="70"/>
                    </a:lnTo>
                    <a:lnTo>
                      <a:pt x="49" y="77"/>
                    </a:lnTo>
                    <a:lnTo>
                      <a:pt x="56" y="109"/>
                    </a:lnTo>
                    <a:lnTo>
                      <a:pt x="80" y="77"/>
                    </a:lnTo>
                    <a:lnTo>
                      <a:pt x="112" y="56"/>
                    </a:lnTo>
                    <a:lnTo>
                      <a:pt x="73" y="39"/>
                    </a:lnTo>
                    <a:lnTo>
                      <a:pt x="91" y="7"/>
                    </a:lnTo>
                    <a:lnTo>
                      <a:pt x="66" y="0"/>
                    </a:lnTo>
                    <a:lnTo>
                      <a:pt x="52" y="1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48"/>
              <p:cNvSpPr>
                <a:spLocks/>
              </p:cNvSpPr>
              <p:nvPr/>
            </p:nvSpPr>
            <p:spPr bwMode="auto">
              <a:xfrm>
                <a:off x="1369" y="1267"/>
                <a:ext cx="63" cy="102"/>
              </a:xfrm>
              <a:custGeom>
                <a:avLst/>
                <a:gdLst>
                  <a:gd name="T0" fmla="*/ 21 w 63"/>
                  <a:gd name="T1" fmla="*/ 0 h 102"/>
                  <a:gd name="T2" fmla="*/ 0 w 63"/>
                  <a:gd name="T3" fmla="*/ 25 h 102"/>
                  <a:gd name="T4" fmla="*/ 17 w 63"/>
                  <a:gd name="T5" fmla="*/ 46 h 102"/>
                  <a:gd name="T6" fmla="*/ 10 w 63"/>
                  <a:gd name="T7" fmla="*/ 92 h 102"/>
                  <a:gd name="T8" fmla="*/ 59 w 63"/>
                  <a:gd name="T9" fmla="*/ 102 h 102"/>
                  <a:gd name="T10" fmla="*/ 42 w 63"/>
                  <a:gd name="T11" fmla="*/ 56 h 102"/>
                  <a:gd name="T12" fmla="*/ 63 w 63"/>
                  <a:gd name="T13" fmla="*/ 21 h 102"/>
                  <a:gd name="T14" fmla="*/ 21 w 6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102">
                    <a:moveTo>
                      <a:pt x="21" y="0"/>
                    </a:moveTo>
                    <a:lnTo>
                      <a:pt x="0" y="25"/>
                    </a:lnTo>
                    <a:lnTo>
                      <a:pt x="17" y="46"/>
                    </a:lnTo>
                    <a:lnTo>
                      <a:pt x="10" y="92"/>
                    </a:lnTo>
                    <a:lnTo>
                      <a:pt x="59" y="102"/>
                    </a:lnTo>
                    <a:lnTo>
                      <a:pt x="42" y="56"/>
                    </a:lnTo>
                    <a:lnTo>
                      <a:pt x="63" y="21"/>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4" name="Freeform 49"/>
              <p:cNvSpPr>
                <a:spLocks/>
              </p:cNvSpPr>
              <p:nvPr/>
            </p:nvSpPr>
            <p:spPr bwMode="auto">
              <a:xfrm>
                <a:off x="1005" y="1032"/>
                <a:ext cx="140" cy="74"/>
              </a:xfrm>
              <a:custGeom>
                <a:avLst/>
                <a:gdLst>
                  <a:gd name="T0" fmla="*/ 0 w 140"/>
                  <a:gd name="T1" fmla="*/ 14 h 74"/>
                  <a:gd name="T2" fmla="*/ 10 w 140"/>
                  <a:gd name="T3" fmla="*/ 0 h 74"/>
                  <a:gd name="T4" fmla="*/ 35 w 140"/>
                  <a:gd name="T5" fmla="*/ 10 h 74"/>
                  <a:gd name="T6" fmla="*/ 52 w 140"/>
                  <a:gd name="T7" fmla="*/ 3 h 74"/>
                  <a:gd name="T8" fmla="*/ 63 w 140"/>
                  <a:gd name="T9" fmla="*/ 14 h 74"/>
                  <a:gd name="T10" fmla="*/ 87 w 140"/>
                  <a:gd name="T11" fmla="*/ 24 h 74"/>
                  <a:gd name="T12" fmla="*/ 108 w 140"/>
                  <a:gd name="T13" fmla="*/ 45 h 74"/>
                  <a:gd name="T14" fmla="*/ 133 w 140"/>
                  <a:gd name="T15" fmla="*/ 52 h 74"/>
                  <a:gd name="T16" fmla="*/ 140 w 140"/>
                  <a:gd name="T17" fmla="*/ 74 h 74"/>
                  <a:gd name="T18" fmla="*/ 115 w 140"/>
                  <a:gd name="T19" fmla="*/ 66 h 74"/>
                  <a:gd name="T20" fmla="*/ 59 w 140"/>
                  <a:gd name="T21" fmla="*/ 42 h 74"/>
                  <a:gd name="T22" fmla="*/ 21 w 140"/>
                  <a:gd name="T23" fmla="*/ 63 h 74"/>
                  <a:gd name="T24" fmla="*/ 0 w 140"/>
                  <a:gd name="T25" fmla="*/ 1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4">
                    <a:moveTo>
                      <a:pt x="0" y="14"/>
                    </a:moveTo>
                    <a:lnTo>
                      <a:pt x="10" y="0"/>
                    </a:lnTo>
                    <a:lnTo>
                      <a:pt x="35" y="10"/>
                    </a:lnTo>
                    <a:lnTo>
                      <a:pt x="52" y="3"/>
                    </a:lnTo>
                    <a:lnTo>
                      <a:pt x="63" y="14"/>
                    </a:lnTo>
                    <a:lnTo>
                      <a:pt x="87" y="24"/>
                    </a:lnTo>
                    <a:lnTo>
                      <a:pt x="108" y="45"/>
                    </a:lnTo>
                    <a:lnTo>
                      <a:pt x="133" y="52"/>
                    </a:lnTo>
                    <a:lnTo>
                      <a:pt x="140" y="74"/>
                    </a:lnTo>
                    <a:lnTo>
                      <a:pt x="115" y="66"/>
                    </a:lnTo>
                    <a:lnTo>
                      <a:pt x="59" y="42"/>
                    </a:lnTo>
                    <a:lnTo>
                      <a:pt x="21" y="63"/>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Freeform 50"/>
              <p:cNvSpPr>
                <a:spLocks/>
              </p:cNvSpPr>
              <p:nvPr/>
            </p:nvSpPr>
            <p:spPr bwMode="auto">
              <a:xfrm>
                <a:off x="1022" y="1148"/>
                <a:ext cx="102" cy="66"/>
              </a:xfrm>
              <a:custGeom>
                <a:avLst/>
                <a:gdLst>
                  <a:gd name="T0" fmla="*/ 0 w 102"/>
                  <a:gd name="T1" fmla="*/ 0 h 66"/>
                  <a:gd name="T2" fmla="*/ 7 w 102"/>
                  <a:gd name="T3" fmla="*/ 28 h 66"/>
                  <a:gd name="T4" fmla="*/ 32 w 102"/>
                  <a:gd name="T5" fmla="*/ 42 h 66"/>
                  <a:gd name="T6" fmla="*/ 81 w 102"/>
                  <a:gd name="T7" fmla="*/ 42 h 66"/>
                  <a:gd name="T8" fmla="*/ 102 w 102"/>
                  <a:gd name="T9" fmla="*/ 66 h 66"/>
                  <a:gd name="T10" fmla="*/ 88 w 102"/>
                  <a:gd name="T11" fmla="*/ 35 h 66"/>
                  <a:gd name="T12" fmla="*/ 0 w 102"/>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66">
                    <a:moveTo>
                      <a:pt x="0" y="0"/>
                    </a:moveTo>
                    <a:lnTo>
                      <a:pt x="7" y="28"/>
                    </a:lnTo>
                    <a:lnTo>
                      <a:pt x="32" y="42"/>
                    </a:lnTo>
                    <a:lnTo>
                      <a:pt x="81" y="42"/>
                    </a:lnTo>
                    <a:lnTo>
                      <a:pt x="102" y="66"/>
                    </a:lnTo>
                    <a:lnTo>
                      <a:pt x="88"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6" name="Freeform 51"/>
              <p:cNvSpPr>
                <a:spLocks/>
              </p:cNvSpPr>
              <p:nvPr/>
            </p:nvSpPr>
            <p:spPr bwMode="auto">
              <a:xfrm>
                <a:off x="1376" y="1176"/>
                <a:ext cx="42" cy="77"/>
              </a:xfrm>
              <a:custGeom>
                <a:avLst/>
                <a:gdLst>
                  <a:gd name="T0" fmla="*/ 35 w 42"/>
                  <a:gd name="T1" fmla="*/ 0 h 77"/>
                  <a:gd name="T2" fmla="*/ 14 w 42"/>
                  <a:gd name="T3" fmla="*/ 24 h 77"/>
                  <a:gd name="T4" fmla="*/ 17 w 42"/>
                  <a:gd name="T5" fmla="*/ 49 h 77"/>
                  <a:gd name="T6" fmla="*/ 0 w 42"/>
                  <a:gd name="T7" fmla="*/ 67 h 77"/>
                  <a:gd name="T8" fmla="*/ 42 w 42"/>
                  <a:gd name="T9" fmla="*/ 77 h 77"/>
                  <a:gd name="T10" fmla="*/ 28 w 42"/>
                  <a:gd name="T11" fmla="*/ 60 h 77"/>
                  <a:gd name="T12" fmla="*/ 35 w 42"/>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7">
                    <a:moveTo>
                      <a:pt x="35" y="0"/>
                    </a:moveTo>
                    <a:lnTo>
                      <a:pt x="14" y="24"/>
                    </a:lnTo>
                    <a:lnTo>
                      <a:pt x="17" y="49"/>
                    </a:lnTo>
                    <a:lnTo>
                      <a:pt x="0" y="67"/>
                    </a:lnTo>
                    <a:lnTo>
                      <a:pt x="42" y="77"/>
                    </a:lnTo>
                    <a:lnTo>
                      <a:pt x="28" y="60"/>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7" name="Freeform 52"/>
              <p:cNvSpPr>
                <a:spLocks/>
              </p:cNvSpPr>
              <p:nvPr/>
            </p:nvSpPr>
            <p:spPr bwMode="auto">
              <a:xfrm>
                <a:off x="830" y="1000"/>
                <a:ext cx="140" cy="77"/>
              </a:xfrm>
              <a:custGeom>
                <a:avLst/>
                <a:gdLst>
                  <a:gd name="T0" fmla="*/ 0 w 140"/>
                  <a:gd name="T1" fmla="*/ 35 h 77"/>
                  <a:gd name="T2" fmla="*/ 28 w 140"/>
                  <a:gd name="T3" fmla="*/ 7 h 77"/>
                  <a:gd name="T4" fmla="*/ 42 w 140"/>
                  <a:gd name="T5" fmla="*/ 0 h 77"/>
                  <a:gd name="T6" fmla="*/ 63 w 140"/>
                  <a:gd name="T7" fmla="*/ 11 h 77"/>
                  <a:gd name="T8" fmla="*/ 80 w 140"/>
                  <a:gd name="T9" fmla="*/ 14 h 77"/>
                  <a:gd name="T10" fmla="*/ 91 w 140"/>
                  <a:gd name="T11" fmla="*/ 25 h 77"/>
                  <a:gd name="T12" fmla="*/ 91 w 140"/>
                  <a:gd name="T13" fmla="*/ 46 h 77"/>
                  <a:gd name="T14" fmla="*/ 112 w 140"/>
                  <a:gd name="T15" fmla="*/ 63 h 77"/>
                  <a:gd name="T16" fmla="*/ 140 w 140"/>
                  <a:gd name="T17" fmla="*/ 77 h 77"/>
                  <a:gd name="T18" fmla="*/ 94 w 140"/>
                  <a:gd name="T19" fmla="*/ 74 h 77"/>
                  <a:gd name="T20" fmla="*/ 70 w 140"/>
                  <a:gd name="T21" fmla="*/ 42 h 77"/>
                  <a:gd name="T22" fmla="*/ 42 w 140"/>
                  <a:gd name="T23" fmla="*/ 53 h 77"/>
                  <a:gd name="T24" fmla="*/ 0 w 140"/>
                  <a:gd name="T25" fmla="*/ 35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7">
                    <a:moveTo>
                      <a:pt x="0" y="35"/>
                    </a:moveTo>
                    <a:lnTo>
                      <a:pt x="28" y="7"/>
                    </a:lnTo>
                    <a:lnTo>
                      <a:pt x="42" y="0"/>
                    </a:lnTo>
                    <a:lnTo>
                      <a:pt x="63" y="11"/>
                    </a:lnTo>
                    <a:lnTo>
                      <a:pt x="80" y="14"/>
                    </a:lnTo>
                    <a:lnTo>
                      <a:pt x="91" y="25"/>
                    </a:lnTo>
                    <a:lnTo>
                      <a:pt x="91" y="46"/>
                    </a:lnTo>
                    <a:lnTo>
                      <a:pt x="112" y="63"/>
                    </a:lnTo>
                    <a:lnTo>
                      <a:pt x="140" y="77"/>
                    </a:lnTo>
                    <a:lnTo>
                      <a:pt x="94" y="74"/>
                    </a:lnTo>
                    <a:lnTo>
                      <a:pt x="70" y="42"/>
                    </a:lnTo>
                    <a:lnTo>
                      <a:pt x="42" y="53"/>
                    </a:lnTo>
                    <a:lnTo>
                      <a:pt x="0" y="3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4" name="Group 53"/>
            <p:cNvGrpSpPr>
              <a:grpSpLocks/>
            </p:cNvGrpSpPr>
            <p:nvPr/>
          </p:nvGrpSpPr>
          <p:grpSpPr bwMode="auto">
            <a:xfrm>
              <a:off x="977" y="729"/>
              <a:ext cx="315" cy="296"/>
              <a:chOff x="977" y="729"/>
              <a:chExt cx="315" cy="296"/>
            </a:xfrm>
          </p:grpSpPr>
          <p:sp>
            <p:nvSpPr>
              <p:cNvPr id="36916" name="Freeform 54"/>
              <p:cNvSpPr>
                <a:spLocks/>
              </p:cNvSpPr>
              <p:nvPr/>
            </p:nvSpPr>
            <p:spPr bwMode="auto">
              <a:xfrm>
                <a:off x="977" y="729"/>
                <a:ext cx="315" cy="296"/>
              </a:xfrm>
              <a:custGeom>
                <a:avLst/>
                <a:gdLst>
                  <a:gd name="T0" fmla="*/ 168 w 315"/>
                  <a:gd name="T1" fmla="*/ 0 h 296"/>
                  <a:gd name="T2" fmla="*/ 136 w 315"/>
                  <a:gd name="T3" fmla="*/ 14 h 296"/>
                  <a:gd name="T4" fmla="*/ 112 w 315"/>
                  <a:gd name="T5" fmla="*/ 11 h 296"/>
                  <a:gd name="T6" fmla="*/ 108 w 315"/>
                  <a:gd name="T7" fmla="*/ 21 h 296"/>
                  <a:gd name="T8" fmla="*/ 73 w 315"/>
                  <a:gd name="T9" fmla="*/ 39 h 296"/>
                  <a:gd name="T10" fmla="*/ 84 w 315"/>
                  <a:gd name="T11" fmla="*/ 60 h 296"/>
                  <a:gd name="T12" fmla="*/ 38 w 315"/>
                  <a:gd name="T13" fmla="*/ 85 h 296"/>
                  <a:gd name="T14" fmla="*/ 45 w 315"/>
                  <a:gd name="T15" fmla="*/ 95 h 296"/>
                  <a:gd name="T16" fmla="*/ 24 w 315"/>
                  <a:gd name="T17" fmla="*/ 123 h 296"/>
                  <a:gd name="T18" fmla="*/ 35 w 315"/>
                  <a:gd name="T19" fmla="*/ 152 h 296"/>
                  <a:gd name="T20" fmla="*/ 0 w 315"/>
                  <a:gd name="T21" fmla="*/ 176 h 296"/>
                  <a:gd name="T22" fmla="*/ 17 w 315"/>
                  <a:gd name="T23" fmla="*/ 197 h 296"/>
                  <a:gd name="T24" fmla="*/ 14 w 315"/>
                  <a:gd name="T25" fmla="*/ 215 h 296"/>
                  <a:gd name="T26" fmla="*/ 24 w 315"/>
                  <a:gd name="T27" fmla="*/ 225 h 296"/>
                  <a:gd name="T28" fmla="*/ 42 w 315"/>
                  <a:gd name="T29" fmla="*/ 246 h 296"/>
                  <a:gd name="T30" fmla="*/ 66 w 315"/>
                  <a:gd name="T31" fmla="*/ 239 h 296"/>
                  <a:gd name="T32" fmla="*/ 77 w 315"/>
                  <a:gd name="T33" fmla="*/ 261 h 296"/>
                  <a:gd name="T34" fmla="*/ 91 w 315"/>
                  <a:gd name="T35" fmla="*/ 275 h 296"/>
                  <a:gd name="T36" fmla="*/ 108 w 315"/>
                  <a:gd name="T37" fmla="*/ 271 h 296"/>
                  <a:gd name="T38" fmla="*/ 157 w 315"/>
                  <a:gd name="T39" fmla="*/ 289 h 296"/>
                  <a:gd name="T40" fmla="*/ 192 w 315"/>
                  <a:gd name="T41" fmla="*/ 296 h 296"/>
                  <a:gd name="T42" fmla="*/ 210 w 315"/>
                  <a:gd name="T43" fmla="*/ 282 h 296"/>
                  <a:gd name="T44" fmla="*/ 241 w 315"/>
                  <a:gd name="T45" fmla="*/ 275 h 296"/>
                  <a:gd name="T46" fmla="*/ 276 w 315"/>
                  <a:gd name="T47" fmla="*/ 264 h 296"/>
                  <a:gd name="T48" fmla="*/ 269 w 315"/>
                  <a:gd name="T49" fmla="*/ 236 h 296"/>
                  <a:gd name="T50" fmla="*/ 290 w 315"/>
                  <a:gd name="T51" fmla="*/ 218 h 296"/>
                  <a:gd name="T52" fmla="*/ 273 w 315"/>
                  <a:gd name="T53" fmla="*/ 190 h 296"/>
                  <a:gd name="T54" fmla="*/ 294 w 315"/>
                  <a:gd name="T55" fmla="*/ 176 h 296"/>
                  <a:gd name="T56" fmla="*/ 311 w 315"/>
                  <a:gd name="T57" fmla="*/ 145 h 296"/>
                  <a:gd name="T58" fmla="*/ 315 w 315"/>
                  <a:gd name="T59" fmla="*/ 123 h 296"/>
                  <a:gd name="T60" fmla="*/ 308 w 315"/>
                  <a:gd name="T61" fmla="*/ 99 h 296"/>
                  <a:gd name="T62" fmla="*/ 315 w 315"/>
                  <a:gd name="T63" fmla="*/ 81 h 296"/>
                  <a:gd name="T64" fmla="*/ 290 w 315"/>
                  <a:gd name="T65" fmla="*/ 71 h 296"/>
                  <a:gd name="T66" fmla="*/ 252 w 315"/>
                  <a:gd name="T67" fmla="*/ 71 h 296"/>
                  <a:gd name="T68" fmla="*/ 238 w 315"/>
                  <a:gd name="T69" fmla="*/ 28 h 296"/>
                  <a:gd name="T70" fmla="*/ 206 w 315"/>
                  <a:gd name="T71" fmla="*/ 28 h 296"/>
                  <a:gd name="T72" fmla="*/ 168 w 315"/>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5" h="296">
                    <a:moveTo>
                      <a:pt x="168" y="0"/>
                    </a:moveTo>
                    <a:lnTo>
                      <a:pt x="136" y="14"/>
                    </a:lnTo>
                    <a:lnTo>
                      <a:pt x="112" y="11"/>
                    </a:lnTo>
                    <a:lnTo>
                      <a:pt x="108" y="21"/>
                    </a:lnTo>
                    <a:lnTo>
                      <a:pt x="73" y="39"/>
                    </a:lnTo>
                    <a:lnTo>
                      <a:pt x="84" y="60"/>
                    </a:lnTo>
                    <a:lnTo>
                      <a:pt x="38" y="85"/>
                    </a:lnTo>
                    <a:lnTo>
                      <a:pt x="45" y="95"/>
                    </a:lnTo>
                    <a:lnTo>
                      <a:pt x="24" y="123"/>
                    </a:lnTo>
                    <a:lnTo>
                      <a:pt x="35" y="152"/>
                    </a:lnTo>
                    <a:lnTo>
                      <a:pt x="0" y="176"/>
                    </a:lnTo>
                    <a:lnTo>
                      <a:pt x="17" y="197"/>
                    </a:lnTo>
                    <a:lnTo>
                      <a:pt x="14" y="215"/>
                    </a:lnTo>
                    <a:lnTo>
                      <a:pt x="24" y="225"/>
                    </a:lnTo>
                    <a:lnTo>
                      <a:pt x="42" y="246"/>
                    </a:lnTo>
                    <a:lnTo>
                      <a:pt x="66" y="239"/>
                    </a:lnTo>
                    <a:lnTo>
                      <a:pt x="77" y="261"/>
                    </a:lnTo>
                    <a:lnTo>
                      <a:pt x="91" y="275"/>
                    </a:lnTo>
                    <a:lnTo>
                      <a:pt x="108" y="271"/>
                    </a:lnTo>
                    <a:lnTo>
                      <a:pt x="157" y="289"/>
                    </a:lnTo>
                    <a:lnTo>
                      <a:pt x="192" y="296"/>
                    </a:lnTo>
                    <a:lnTo>
                      <a:pt x="210" y="282"/>
                    </a:lnTo>
                    <a:lnTo>
                      <a:pt x="241" y="275"/>
                    </a:lnTo>
                    <a:lnTo>
                      <a:pt x="276" y="264"/>
                    </a:lnTo>
                    <a:lnTo>
                      <a:pt x="269" y="236"/>
                    </a:lnTo>
                    <a:lnTo>
                      <a:pt x="290" y="218"/>
                    </a:lnTo>
                    <a:lnTo>
                      <a:pt x="273" y="190"/>
                    </a:lnTo>
                    <a:lnTo>
                      <a:pt x="294" y="176"/>
                    </a:lnTo>
                    <a:lnTo>
                      <a:pt x="311" y="145"/>
                    </a:lnTo>
                    <a:lnTo>
                      <a:pt x="315" y="123"/>
                    </a:lnTo>
                    <a:lnTo>
                      <a:pt x="308" y="99"/>
                    </a:lnTo>
                    <a:lnTo>
                      <a:pt x="315" y="81"/>
                    </a:lnTo>
                    <a:lnTo>
                      <a:pt x="290" y="71"/>
                    </a:lnTo>
                    <a:lnTo>
                      <a:pt x="252" y="71"/>
                    </a:lnTo>
                    <a:lnTo>
                      <a:pt x="238" y="28"/>
                    </a:lnTo>
                    <a:lnTo>
                      <a:pt x="206" y="28"/>
                    </a:lnTo>
                    <a:lnTo>
                      <a:pt x="168"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7" name="Freeform 55"/>
              <p:cNvSpPr>
                <a:spLocks/>
              </p:cNvSpPr>
              <p:nvPr/>
            </p:nvSpPr>
            <p:spPr bwMode="auto">
              <a:xfrm>
                <a:off x="1117" y="789"/>
                <a:ext cx="140" cy="120"/>
              </a:xfrm>
              <a:custGeom>
                <a:avLst/>
                <a:gdLst>
                  <a:gd name="T0" fmla="*/ 0 w 140"/>
                  <a:gd name="T1" fmla="*/ 0 h 120"/>
                  <a:gd name="T2" fmla="*/ 35 w 140"/>
                  <a:gd name="T3" fmla="*/ 14 h 120"/>
                  <a:gd name="T4" fmla="*/ 49 w 140"/>
                  <a:gd name="T5" fmla="*/ 39 h 120"/>
                  <a:gd name="T6" fmla="*/ 45 w 140"/>
                  <a:gd name="T7" fmla="*/ 70 h 120"/>
                  <a:gd name="T8" fmla="*/ 73 w 140"/>
                  <a:gd name="T9" fmla="*/ 92 h 120"/>
                  <a:gd name="T10" fmla="*/ 77 w 140"/>
                  <a:gd name="T11" fmla="*/ 120 h 120"/>
                  <a:gd name="T12" fmla="*/ 115 w 140"/>
                  <a:gd name="T13" fmla="*/ 95 h 120"/>
                  <a:gd name="T14" fmla="*/ 140 w 140"/>
                  <a:gd name="T15" fmla="*/ 53 h 120"/>
                  <a:gd name="T16" fmla="*/ 105 w 140"/>
                  <a:gd name="T17" fmla="*/ 35 h 120"/>
                  <a:gd name="T18" fmla="*/ 84 w 140"/>
                  <a:gd name="T19" fmla="*/ 7 h 120"/>
                  <a:gd name="T20" fmla="*/ 56 w 140"/>
                  <a:gd name="T21" fmla="*/ 7 h 120"/>
                  <a:gd name="T22" fmla="*/ 0 w 140"/>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 h="120">
                    <a:moveTo>
                      <a:pt x="0" y="0"/>
                    </a:moveTo>
                    <a:lnTo>
                      <a:pt x="35" y="14"/>
                    </a:lnTo>
                    <a:lnTo>
                      <a:pt x="49" y="39"/>
                    </a:lnTo>
                    <a:lnTo>
                      <a:pt x="45" y="70"/>
                    </a:lnTo>
                    <a:lnTo>
                      <a:pt x="73" y="92"/>
                    </a:lnTo>
                    <a:lnTo>
                      <a:pt x="77" y="120"/>
                    </a:lnTo>
                    <a:lnTo>
                      <a:pt x="115" y="95"/>
                    </a:lnTo>
                    <a:lnTo>
                      <a:pt x="140" y="53"/>
                    </a:lnTo>
                    <a:lnTo>
                      <a:pt x="105" y="35"/>
                    </a:lnTo>
                    <a:lnTo>
                      <a:pt x="84" y="7"/>
                    </a:lnTo>
                    <a:lnTo>
                      <a:pt x="56" y="7"/>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8" name="Freeform 56"/>
              <p:cNvSpPr>
                <a:spLocks/>
              </p:cNvSpPr>
              <p:nvPr/>
            </p:nvSpPr>
            <p:spPr bwMode="auto">
              <a:xfrm>
                <a:off x="1092" y="923"/>
                <a:ext cx="140" cy="70"/>
              </a:xfrm>
              <a:custGeom>
                <a:avLst/>
                <a:gdLst>
                  <a:gd name="T0" fmla="*/ 0 w 140"/>
                  <a:gd name="T1" fmla="*/ 59 h 70"/>
                  <a:gd name="T2" fmla="*/ 35 w 140"/>
                  <a:gd name="T3" fmla="*/ 70 h 70"/>
                  <a:gd name="T4" fmla="*/ 70 w 140"/>
                  <a:gd name="T5" fmla="*/ 70 h 70"/>
                  <a:gd name="T6" fmla="*/ 98 w 140"/>
                  <a:gd name="T7" fmla="*/ 52 h 70"/>
                  <a:gd name="T8" fmla="*/ 119 w 140"/>
                  <a:gd name="T9" fmla="*/ 56 h 70"/>
                  <a:gd name="T10" fmla="*/ 119 w 140"/>
                  <a:gd name="T11" fmla="*/ 24 h 70"/>
                  <a:gd name="T12" fmla="*/ 140 w 140"/>
                  <a:gd name="T13" fmla="*/ 0 h 70"/>
                  <a:gd name="T14" fmla="*/ 102 w 140"/>
                  <a:gd name="T15" fmla="*/ 14 h 70"/>
                  <a:gd name="T16" fmla="*/ 88 w 140"/>
                  <a:gd name="T17" fmla="*/ 28 h 70"/>
                  <a:gd name="T18" fmla="*/ 49 w 140"/>
                  <a:gd name="T19" fmla="*/ 52 h 70"/>
                  <a:gd name="T20" fmla="*/ 0 w 140"/>
                  <a:gd name="T21" fmla="*/ 5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70">
                    <a:moveTo>
                      <a:pt x="0" y="59"/>
                    </a:moveTo>
                    <a:lnTo>
                      <a:pt x="35" y="70"/>
                    </a:lnTo>
                    <a:lnTo>
                      <a:pt x="70" y="70"/>
                    </a:lnTo>
                    <a:lnTo>
                      <a:pt x="98" y="52"/>
                    </a:lnTo>
                    <a:lnTo>
                      <a:pt x="119" y="56"/>
                    </a:lnTo>
                    <a:lnTo>
                      <a:pt x="119" y="24"/>
                    </a:lnTo>
                    <a:lnTo>
                      <a:pt x="140" y="0"/>
                    </a:lnTo>
                    <a:lnTo>
                      <a:pt x="102" y="14"/>
                    </a:lnTo>
                    <a:lnTo>
                      <a:pt x="88" y="28"/>
                    </a:lnTo>
                    <a:lnTo>
                      <a:pt x="49" y="52"/>
                    </a:lnTo>
                    <a:lnTo>
                      <a:pt x="0" y="59"/>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9" name="Freeform 57"/>
              <p:cNvSpPr>
                <a:spLocks/>
              </p:cNvSpPr>
              <p:nvPr/>
            </p:nvSpPr>
            <p:spPr bwMode="auto">
              <a:xfrm>
                <a:off x="1047" y="814"/>
                <a:ext cx="66" cy="112"/>
              </a:xfrm>
              <a:custGeom>
                <a:avLst/>
                <a:gdLst>
                  <a:gd name="T0" fmla="*/ 14 w 66"/>
                  <a:gd name="T1" fmla="*/ 0 h 112"/>
                  <a:gd name="T2" fmla="*/ 0 w 66"/>
                  <a:gd name="T3" fmla="*/ 17 h 112"/>
                  <a:gd name="T4" fmla="*/ 17 w 66"/>
                  <a:gd name="T5" fmla="*/ 38 h 112"/>
                  <a:gd name="T6" fmla="*/ 14 w 66"/>
                  <a:gd name="T7" fmla="*/ 63 h 112"/>
                  <a:gd name="T8" fmla="*/ 28 w 66"/>
                  <a:gd name="T9" fmla="*/ 70 h 112"/>
                  <a:gd name="T10" fmla="*/ 14 w 66"/>
                  <a:gd name="T11" fmla="*/ 112 h 112"/>
                  <a:gd name="T12" fmla="*/ 66 w 66"/>
                  <a:gd name="T13" fmla="*/ 74 h 112"/>
                  <a:gd name="T14" fmla="*/ 63 w 66"/>
                  <a:gd name="T15" fmla="*/ 52 h 112"/>
                  <a:gd name="T16" fmla="*/ 45 w 66"/>
                  <a:gd name="T17" fmla="*/ 38 h 112"/>
                  <a:gd name="T18" fmla="*/ 14 w 66"/>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12">
                    <a:moveTo>
                      <a:pt x="14" y="0"/>
                    </a:moveTo>
                    <a:lnTo>
                      <a:pt x="0" y="17"/>
                    </a:lnTo>
                    <a:lnTo>
                      <a:pt x="17" y="38"/>
                    </a:lnTo>
                    <a:lnTo>
                      <a:pt x="14" y="63"/>
                    </a:lnTo>
                    <a:lnTo>
                      <a:pt x="28" y="70"/>
                    </a:lnTo>
                    <a:lnTo>
                      <a:pt x="14" y="112"/>
                    </a:lnTo>
                    <a:lnTo>
                      <a:pt x="66" y="74"/>
                    </a:lnTo>
                    <a:lnTo>
                      <a:pt x="63" y="52"/>
                    </a:lnTo>
                    <a:lnTo>
                      <a:pt x="45" y="38"/>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5" name="Group 58"/>
            <p:cNvGrpSpPr>
              <a:grpSpLocks/>
            </p:cNvGrpSpPr>
            <p:nvPr/>
          </p:nvGrpSpPr>
          <p:grpSpPr bwMode="auto">
            <a:xfrm>
              <a:off x="1355" y="825"/>
              <a:ext cx="468" cy="356"/>
              <a:chOff x="1355" y="825"/>
              <a:chExt cx="468" cy="356"/>
            </a:xfrm>
          </p:grpSpPr>
          <p:sp>
            <p:nvSpPr>
              <p:cNvPr id="36912" name="Freeform 59"/>
              <p:cNvSpPr>
                <a:spLocks/>
              </p:cNvSpPr>
              <p:nvPr/>
            </p:nvSpPr>
            <p:spPr bwMode="auto">
              <a:xfrm>
                <a:off x="1355" y="825"/>
                <a:ext cx="468" cy="356"/>
              </a:xfrm>
              <a:custGeom>
                <a:avLst/>
                <a:gdLst>
                  <a:gd name="T0" fmla="*/ 249 w 468"/>
                  <a:gd name="T1" fmla="*/ 0 h 356"/>
                  <a:gd name="T2" fmla="*/ 203 w 468"/>
                  <a:gd name="T3" fmla="*/ 17 h 356"/>
                  <a:gd name="T4" fmla="*/ 166 w 468"/>
                  <a:gd name="T5" fmla="*/ 12 h 356"/>
                  <a:gd name="T6" fmla="*/ 161 w 468"/>
                  <a:gd name="T7" fmla="*/ 25 h 356"/>
                  <a:gd name="T8" fmla="*/ 108 w 468"/>
                  <a:gd name="T9" fmla="*/ 46 h 356"/>
                  <a:gd name="T10" fmla="*/ 124 w 468"/>
                  <a:gd name="T11" fmla="*/ 72 h 356"/>
                  <a:gd name="T12" fmla="*/ 57 w 468"/>
                  <a:gd name="T13" fmla="*/ 101 h 356"/>
                  <a:gd name="T14" fmla="*/ 67 w 468"/>
                  <a:gd name="T15" fmla="*/ 114 h 356"/>
                  <a:gd name="T16" fmla="*/ 36 w 468"/>
                  <a:gd name="T17" fmla="*/ 148 h 356"/>
                  <a:gd name="T18" fmla="*/ 51 w 468"/>
                  <a:gd name="T19" fmla="*/ 182 h 356"/>
                  <a:gd name="T20" fmla="*/ 0 w 468"/>
                  <a:gd name="T21" fmla="*/ 211 h 356"/>
                  <a:gd name="T22" fmla="*/ 25 w 468"/>
                  <a:gd name="T23" fmla="*/ 237 h 356"/>
                  <a:gd name="T24" fmla="*/ 20 w 468"/>
                  <a:gd name="T25" fmla="*/ 258 h 356"/>
                  <a:gd name="T26" fmla="*/ 36 w 468"/>
                  <a:gd name="T27" fmla="*/ 271 h 356"/>
                  <a:gd name="T28" fmla="*/ 61 w 468"/>
                  <a:gd name="T29" fmla="*/ 297 h 356"/>
                  <a:gd name="T30" fmla="*/ 98 w 468"/>
                  <a:gd name="T31" fmla="*/ 288 h 356"/>
                  <a:gd name="T32" fmla="*/ 114 w 468"/>
                  <a:gd name="T33" fmla="*/ 313 h 356"/>
                  <a:gd name="T34" fmla="*/ 135 w 468"/>
                  <a:gd name="T35" fmla="*/ 331 h 356"/>
                  <a:gd name="T36" fmla="*/ 161 w 468"/>
                  <a:gd name="T37" fmla="*/ 326 h 356"/>
                  <a:gd name="T38" fmla="*/ 234 w 468"/>
                  <a:gd name="T39" fmla="*/ 347 h 356"/>
                  <a:gd name="T40" fmla="*/ 285 w 468"/>
                  <a:gd name="T41" fmla="*/ 356 h 356"/>
                  <a:gd name="T42" fmla="*/ 312 w 468"/>
                  <a:gd name="T43" fmla="*/ 339 h 356"/>
                  <a:gd name="T44" fmla="*/ 359 w 468"/>
                  <a:gd name="T45" fmla="*/ 331 h 356"/>
                  <a:gd name="T46" fmla="*/ 411 w 468"/>
                  <a:gd name="T47" fmla="*/ 318 h 356"/>
                  <a:gd name="T48" fmla="*/ 401 w 468"/>
                  <a:gd name="T49" fmla="*/ 284 h 356"/>
                  <a:gd name="T50" fmla="*/ 432 w 468"/>
                  <a:gd name="T51" fmla="*/ 263 h 356"/>
                  <a:gd name="T52" fmla="*/ 405 w 468"/>
                  <a:gd name="T53" fmla="*/ 229 h 356"/>
                  <a:gd name="T54" fmla="*/ 437 w 468"/>
                  <a:gd name="T55" fmla="*/ 211 h 356"/>
                  <a:gd name="T56" fmla="*/ 463 w 468"/>
                  <a:gd name="T57" fmla="*/ 174 h 356"/>
                  <a:gd name="T58" fmla="*/ 468 w 468"/>
                  <a:gd name="T59" fmla="*/ 148 h 356"/>
                  <a:gd name="T60" fmla="*/ 458 w 468"/>
                  <a:gd name="T61" fmla="*/ 119 h 356"/>
                  <a:gd name="T62" fmla="*/ 468 w 468"/>
                  <a:gd name="T63" fmla="*/ 98 h 356"/>
                  <a:gd name="T64" fmla="*/ 432 w 468"/>
                  <a:gd name="T65" fmla="*/ 85 h 356"/>
                  <a:gd name="T66" fmla="*/ 374 w 468"/>
                  <a:gd name="T67" fmla="*/ 85 h 356"/>
                  <a:gd name="T68" fmla="*/ 353 w 468"/>
                  <a:gd name="T69" fmla="*/ 33 h 356"/>
                  <a:gd name="T70" fmla="*/ 306 w 468"/>
                  <a:gd name="T71" fmla="*/ 33 h 356"/>
                  <a:gd name="T72" fmla="*/ 249 w 468"/>
                  <a:gd name="T73" fmla="*/ 0 h 3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8" h="356">
                    <a:moveTo>
                      <a:pt x="249" y="0"/>
                    </a:moveTo>
                    <a:lnTo>
                      <a:pt x="203" y="17"/>
                    </a:lnTo>
                    <a:lnTo>
                      <a:pt x="166" y="12"/>
                    </a:lnTo>
                    <a:lnTo>
                      <a:pt x="161" y="25"/>
                    </a:lnTo>
                    <a:lnTo>
                      <a:pt x="108" y="46"/>
                    </a:lnTo>
                    <a:lnTo>
                      <a:pt x="124" y="72"/>
                    </a:lnTo>
                    <a:lnTo>
                      <a:pt x="57" y="101"/>
                    </a:lnTo>
                    <a:lnTo>
                      <a:pt x="67" y="114"/>
                    </a:lnTo>
                    <a:lnTo>
                      <a:pt x="36" y="148"/>
                    </a:lnTo>
                    <a:lnTo>
                      <a:pt x="51" y="182"/>
                    </a:lnTo>
                    <a:lnTo>
                      <a:pt x="0" y="211"/>
                    </a:lnTo>
                    <a:lnTo>
                      <a:pt x="25" y="237"/>
                    </a:lnTo>
                    <a:lnTo>
                      <a:pt x="20" y="258"/>
                    </a:lnTo>
                    <a:lnTo>
                      <a:pt x="36" y="271"/>
                    </a:lnTo>
                    <a:lnTo>
                      <a:pt x="61" y="297"/>
                    </a:lnTo>
                    <a:lnTo>
                      <a:pt x="98" y="288"/>
                    </a:lnTo>
                    <a:lnTo>
                      <a:pt x="114" y="313"/>
                    </a:lnTo>
                    <a:lnTo>
                      <a:pt x="135" y="331"/>
                    </a:lnTo>
                    <a:lnTo>
                      <a:pt x="161" y="326"/>
                    </a:lnTo>
                    <a:lnTo>
                      <a:pt x="234" y="347"/>
                    </a:lnTo>
                    <a:lnTo>
                      <a:pt x="285" y="356"/>
                    </a:lnTo>
                    <a:lnTo>
                      <a:pt x="312" y="339"/>
                    </a:lnTo>
                    <a:lnTo>
                      <a:pt x="359" y="331"/>
                    </a:lnTo>
                    <a:lnTo>
                      <a:pt x="411" y="318"/>
                    </a:lnTo>
                    <a:lnTo>
                      <a:pt x="401" y="284"/>
                    </a:lnTo>
                    <a:lnTo>
                      <a:pt x="432" y="263"/>
                    </a:lnTo>
                    <a:lnTo>
                      <a:pt x="405" y="229"/>
                    </a:lnTo>
                    <a:lnTo>
                      <a:pt x="437" y="211"/>
                    </a:lnTo>
                    <a:lnTo>
                      <a:pt x="463" y="174"/>
                    </a:lnTo>
                    <a:lnTo>
                      <a:pt x="468" y="148"/>
                    </a:lnTo>
                    <a:lnTo>
                      <a:pt x="458" y="119"/>
                    </a:lnTo>
                    <a:lnTo>
                      <a:pt x="468" y="98"/>
                    </a:lnTo>
                    <a:lnTo>
                      <a:pt x="432" y="85"/>
                    </a:lnTo>
                    <a:lnTo>
                      <a:pt x="374" y="85"/>
                    </a:lnTo>
                    <a:lnTo>
                      <a:pt x="353" y="33"/>
                    </a:lnTo>
                    <a:lnTo>
                      <a:pt x="306" y="33"/>
                    </a:lnTo>
                    <a:lnTo>
                      <a:pt x="249"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3" name="Freeform 60"/>
              <p:cNvSpPr>
                <a:spLocks/>
              </p:cNvSpPr>
              <p:nvPr/>
            </p:nvSpPr>
            <p:spPr bwMode="auto">
              <a:xfrm>
                <a:off x="1562" y="897"/>
                <a:ext cx="209" cy="144"/>
              </a:xfrm>
              <a:custGeom>
                <a:avLst/>
                <a:gdLst>
                  <a:gd name="T0" fmla="*/ 0 w 209"/>
                  <a:gd name="T1" fmla="*/ 0 h 144"/>
                  <a:gd name="T2" fmla="*/ 53 w 209"/>
                  <a:gd name="T3" fmla="*/ 16 h 144"/>
                  <a:gd name="T4" fmla="*/ 74 w 209"/>
                  <a:gd name="T5" fmla="*/ 47 h 144"/>
                  <a:gd name="T6" fmla="*/ 68 w 209"/>
                  <a:gd name="T7" fmla="*/ 84 h 144"/>
                  <a:gd name="T8" fmla="*/ 110 w 209"/>
                  <a:gd name="T9" fmla="*/ 110 h 144"/>
                  <a:gd name="T10" fmla="*/ 116 w 209"/>
                  <a:gd name="T11" fmla="*/ 144 h 144"/>
                  <a:gd name="T12" fmla="*/ 173 w 209"/>
                  <a:gd name="T13" fmla="*/ 115 h 144"/>
                  <a:gd name="T14" fmla="*/ 209 w 209"/>
                  <a:gd name="T15" fmla="*/ 63 h 144"/>
                  <a:gd name="T16" fmla="*/ 156 w 209"/>
                  <a:gd name="T17" fmla="*/ 42 h 144"/>
                  <a:gd name="T18" fmla="*/ 126 w 209"/>
                  <a:gd name="T19" fmla="*/ 8 h 144"/>
                  <a:gd name="T20" fmla="*/ 84 w 209"/>
                  <a:gd name="T21" fmla="*/ 8 h 144"/>
                  <a:gd name="T22" fmla="*/ 0 w 209"/>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9" h="144">
                    <a:moveTo>
                      <a:pt x="0" y="0"/>
                    </a:moveTo>
                    <a:lnTo>
                      <a:pt x="53" y="16"/>
                    </a:lnTo>
                    <a:lnTo>
                      <a:pt x="74" y="47"/>
                    </a:lnTo>
                    <a:lnTo>
                      <a:pt x="68" y="84"/>
                    </a:lnTo>
                    <a:lnTo>
                      <a:pt x="110" y="110"/>
                    </a:lnTo>
                    <a:lnTo>
                      <a:pt x="116" y="144"/>
                    </a:lnTo>
                    <a:lnTo>
                      <a:pt x="173" y="115"/>
                    </a:lnTo>
                    <a:lnTo>
                      <a:pt x="209" y="63"/>
                    </a:lnTo>
                    <a:lnTo>
                      <a:pt x="156" y="42"/>
                    </a:lnTo>
                    <a:lnTo>
                      <a:pt x="126" y="8"/>
                    </a:lnTo>
                    <a:lnTo>
                      <a:pt x="84" y="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4" name="Freeform 61"/>
              <p:cNvSpPr>
                <a:spLocks/>
              </p:cNvSpPr>
              <p:nvPr/>
            </p:nvSpPr>
            <p:spPr bwMode="auto">
              <a:xfrm>
                <a:off x="1526" y="1057"/>
                <a:ext cx="209" cy="86"/>
              </a:xfrm>
              <a:custGeom>
                <a:avLst/>
                <a:gdLst>
                  <a:gd name="T0" fmla="*/ 0 w 209"/>
                  <a:gd name="T1" fmla="*/ 73 h 86"/>
                  <a:gd name="T2" fmla="*/ 53 w 209"/>
                  <a:gd name="T3" fmla="*/ 86 h 86"/>
                  <a:gd name="T4" fmla="*/ 104 w 209"/>
                  <a:gd name="T5" fmla="*/ 86 h 86"/>
                  <a:gd name="T6" fmla="*/ 146 w 209"/>
                  <a:gd name="T7" fmla="*/ 65 h 86"/>
                  <a:gd name="T8" fmla="*/ 177 w 209"/>
                  <a:gd name="T9" fmla="*/ 68 h 86"/>
                  <a:gd name="T10" fmla="*/ 177 w 209"/>
                  <a:gd name="T11" fmla="*/ 31 h 86"/>
                  <a:gd name="T12" fmla="*/ 209 w 209"/>
                  <a:gd name="T13" fmla="*/ 0 h 86"/>
                  <a:gd name="T14" fmla="*/ 152 w 209"/>
                  <a:gd name="T15" fmla="*/ 18 h 86"/>
                  <a:gd name="T16" fmla="*/ 131 w 209"/>
                  <a:gd name="T17" fmla="*/ 34 h 86"/>
                  <a:gd name="T18" fmla="*/ 74 w 209"/>
                  <a:gd name="T19" fmla="*/ 65 h 86"/>
                  <a:gd name="T20" fmla="*/ 0 w 209"/>
                  <a:gd name="T21" fmla="*/ 73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9" h="86">
                    <a:moveTo>
                      <a:pt x="0" y="73"/>
                    </a:moveTo>
                    <a:lnTo>
                      <a:pt x="53" y="86"/>
                    </a:lnTo>
                    <a:lnTo>
                      <a:pt x="104" y="86"/>
                    </a:lnTo>
                    <a:lnTo>
                      <a:pt x="146" y="65"/>
                    </a:lnTo>
                    <a:lnTo>
                      <a:pt x="177" y="68"/>
                    </a:lnTo>
                    <a:lnTo>
                      <a:pt x="177" y="31"/>
                    </a:lnTo>
                    <a:lnTo>
                      <a:pt x="209" y="0"/>
                    </a:lnTo>
                    <a:lnTo>
                      <a:pt x="152" y="18"/>
                    </a:lnTo>
                    <a:lnTo>
                      <a:pt x="131" y="34"/>
                    </a:lnTo>
                    <a:lnTo>
                      <a:pt x="74" y="65"/>
                    </a:lnTo>
                    <a:lnTo>
                      <a:pt x="0" y="7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5" name="Freeform 62"/>
              <p:cNvSpPr>
                <a:spLocks/>
              </p:cNvSpPr>
              <p:nvPr/>
            </p:nvSpPr>
            <p:spPr bwMode="auto">
              <a:xfrm>
                <a:off x="1458" y="926"/>
                <a:ext cx="100" cy="136"/>
              </a:xfrm>
              <a:custGeom>
                <a:avLst/>
                <a:gdLst>
                  <a:gd name="T0" fmla="*/ 21 w 100"/>
                  <a:gd name="T1" fmla="*/ 0 h 136"/>
                  <a:gd name="T2" fmla="*/ 0 w 100"/>
                  <a:gd name="T3" fmla="*/ 21 h 136"/>
                  <a:gd name="T4" fmla="*/ 26 w 100"/>
                  <a:gd name="T5" fmla="*/ 47 h 136"/>
                  <a:gd name="T6" fmla="*/ 21 w 100"/>
                  <a:gd name="T7" fmla="*/ 76 h 136"/>
                  <a:gd name="T8" fmla="*/ 42 w 100"/>
                  <a:gd name="T9" fmla="*/ 86 h 136"/>
                  <a:gd name="T10" fmla="*/ 21 w 100"/>
                  <a:gd name="T11" fmla="*/ 136 h 136"/>
                  <a:gd name="T12" fmla="*/ 100 w 100"/>
                  <a:gd name="T13" fmla="*/ 89 h 136"/>
                  <a:gd name="T14" fmla="*/ 94 w 100"/>
                  <a:gd name="T15" fmla="*/ 65 h 136"/>
                  <a:gd name="T16" fmla="*/ 68 w 100"/>
                  <a:gd name="T17" fmla="*/ 47 h 136"/>
                  <a:gd name="T18" fmla="*/ 21 w 10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36">
                    <a:moveTo>
                      <a:pt x="21" y="0"/>
                    </a:moveTo>
                    <a:lnTo>
                      <a:pt x="0" y="21"/>
                    </a:lnTo>
                    <a:lnTo>
                      <a:pt x="26" y="47"/>
                    </a:lnTo>
                    <a:lnTo>
                      <a:pt x="21" y="76"/>
                    </a:lnTo>
                    <a:lnTo>
                      <a:pt x="42" y="86"/>
                    </a:lnTo>
                    <a:lnTo>
                      <a:pt x="21" y="136"/>
                    </a:lnTo>
                    <a:lnTo>
                      <a:pt x="100" y="89"/>
                    </a:lnTo>
                    <a:lnTo>
                      <a:pt x="94" y="65"/>
                    </a:lnTo>
                    <a:lnTo>
                      <a:pt x="68" y="47"/>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6" name="Group 63"/>
            <p:cNvGrpSpPr>
              <a:grpSpLocks/>
            </p:cNvGrpSpPr>
            <p:nvPr/>
          </p:nvGrpSpPr>
          <p:grpSpPr bwMode="auto">
            <a:xfrm>
              <a:off x="1244" y="492"/>
              <a:ext cx="321" cy="372"/>
              <a:chOff x="1244" y="492"/>
              <a:chExt cx="321" cy="372"/>
            </a:xfrm>
          </p:grpSpPr>
          <p:sp>
            <p:nvSpPr>
              <p:cNvPr id="36908" name="Freeform 64"/>
              <p:cNvSpPr>
                <a:spLocks/>
              </p:cNvSpPr>
              <p:nvPr/>
            </p:nvSpPr>
            <p:spPr bwMode="auto">
              <a:xfrm>
                <a:off x="1244" y="492"/>
                <a:ext cx="321" cy="372"/>
              </a:xfrm>
              <a:custGeom>
                <a:avLst/>
                <a:gdLst>
                  <a:gd name="T0" fmla="*/ 321 w 321"/>
                  <a:gd name="T1" fmla="*/ 198 h 372"/>
                  <a:gd name="T2" fmla="*/ 305 w 321"/>
                  <a:gd name="T3" fmla="*/ 160 h 372"/>
                  <a:gd name="T4" fmla="*/ 310 w 321"/>
                  <a:gd name="T5" fmla="*/ 132 h 372"/>
                  <a:gd name="T6" fmla="*/ 298 w 321"/>
                  <a:gd name="T7" fmla="*/ 127 h 372"/>
                  <a:gd name="T8" fmla="*/ 279 w 321"/>
                  <a:gd name="T9" fmla="*/ 86 h 372"/>
                  <a:gd name="T10" fmla="*/ 256 w 321"/>
                  <a:gd name="T11" fmla="*/ 98 h 372"/>
                  <a:gd name="T12" fmla="*/ 230 w 321"/>
                  <a:gd name="T13" fmla="*/ 44 h 372"/>
                  <a:gd name="T14" fmla="*/ 218 w 321"/>
                  <a:gd name="T15" fmla="*/ 52 h 372"/>
                  <a:gd name="T16" fmla="*/ 188 w 321"/>
                  <a:gd name="T17" fmla="*/ 28 h 372"/>
                  <a:gd name="T18" fmla="*/ 156 w 321"/>
                  <a:gd name="T19" fmla="*/ 41 h 372"/>
                  <a:gd name="T20" fmla="*/ 129 w 321"/>
                  <a:gd name="T21" fmla="*/ 0 h 372"/>
                  <a:gd name="T22" fmla="*/ 107 w 321"/>
                  <a:gd name="T23" fmla="*/ 19 h 372"/>
                  <a:gd name="T24" fmla="*/ 87 w 321"/>
                  <a:gd name="T25" fmla="*/ 16 h 372"/>
                  <a:gd name="T26" fmla="*/ 77 w 321"/>
                  <a:gd name="T27" fmla="*/ 28 h 372"/>
                  <a:gd name="T28" fmla="*/ 54 w 321"/>
                  <a:gd name="T29" fmla="*/ 49 h 372"/>
                  <a:gd name="T30" fmla="*/ 61 w 321"/>
                  <a:gd name="T31" fmla="*/ 78 h 372"/>
                  <a:gd name="T32" fmla="*/ 38 w 321"/>
                  <a:gd name="T33" fmla="*/ 90 h 372"/>
                  <a:gd name="T34" fmla="*/ 23 w 321"/>
                  <a:gd name="T35" fmla="*/ 106 h 372"/>
                  <a:gd name="T36" fmla="*/ 27 w 321"/>
                  <a:gd name="T37" fmla="*/ 127 h 372"/>
                  <a:gd name="T38" fmla="*/ 8 w 321"/>
                  <a:gd name="T39" fmla="*/ 186 h 372"/>
                  <a:gd name="T40" fmla="*/ 0 w 321"/>
                  <a:gd name="T41" fmla="*/ 227 h 372"/>
                  <a:gd name="T42" fmla="*/ 15 w 321"/>
                  <a:gd name="T43" fmla="*/ 248 h 372"/>
                  <a:gd name="T44" fmla="*/ 23 w 321"/>
                  <a:gd name="T45" fmla="*/ 284 h 372"/>
                  <a:gd name="T46" fmla="*/ 34 w 321"/>
                  <a:gd name="T47" fmla="*/ 326 h 372"/>
                  <a:gd name="T48" fmla="*/ 65 w 321"/>
                  <a:gd name="T49" fmla="*/ 318 h 372"/>
                  <a:gd name="T50" fmla="*/ 84 w 321"/>
                  <a:gd name="T51" fmla="*/ 343 h 372"/>
                  <a:gd name="T52" fmla="*/ 114 w 321"/>
                  <a:gd name="T53" fmla="*/ 322 h 372"/>
                  <a:gd name="T54" fmla="*/ 129 w 321"/>
                  <a:gd name="T55" fmla="*/ 348 h 372"/>
                  <a:gd name="T56" fmla="*/ 164 w 321"/>
                  <a:gd name="T57" fmla="*/ 367 h 372"/>
                  <a:gd name="T58" fmla="*/ 188 w 321"/>
                  <a:gd name="T59" fmla="*/ 372 h 372"/>
                  <a:gd name="T60" fmla="*/ 214 w 321"/>
                  <a:gd name="T61" fmla="*/ 364 h 372"/>
                  <a:gd name="T62" fmla="*/ 233 w 321"/>
                  <a:gd name="T63" fmla="*/ 372 h 372"/>
                  <a:gd name="T64" fmla="*/ 245 w 321"/>
                  <a:gd name="T65" fmla="*/ 343 h 372"/>
                  <a:gd name="T66" fmla="*/ 245 w 321"/>
                  <a:gd name="T67" fmla="*/ 297 h 372"/>
                  <a:gd name="T68" fmla="*/ 290 w 321"/>
                  <a:gd name="T69" fmla="*/ 281 h 372"/>
                  <a:gd name="T70" fmla="*/ 290 w 321"/>
                  <a:gd name="T71" fmla="*/ 243 h 372"/>
                  <a:gd name="T72" fmla="*/ 321 w 321"/>
                  <a:gd name="T73" fmla="*/ 198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1" h="372">
                    <a:moveTo>
                      <a:pt x="321" y="198"/>
                    </a:moveTo>
                    <a:lnTo>
                      <a:pt x="305" y="160"/>
                    </a:lnTo>
                    <a:lnTo>
                      <a:pt x="310" y="132"/>
                    </a:lnTo>
                    <a:lnTo>
                      <a:pt x="298" y="127"/>
                    </a:lnTo>
                    <a:lnTo>
                      <a:pt x="279" y="86"/>
                    </a:lnTo>
                    <a:lnTo>
                      <a:pt x="256" y="98"/>
                    </a:lnTo>
                    <a:lnTo>
                      <a:pt x="230" y="44"/>
                    </a:lnTo>
                    <a:lnTo>
                      <a:pt x="218" y="52"/>
                    </a:lnTo>
                    <a:lnTo>
                      <a:pt x="188" y="28"/>
                    </a:lnTo>
                    <a:lnTo>
                      <a:pt x="156" y="41"/>
                    </a:lnTo>
                    <a:lnTo>
                      <a:pt x="129" y="0"/>
                    </a:lnTo>
                    <a:lnTo>
                      <a:pt x="107" y="19"/>
                    </a:lnTo>
                    <a:lnTo>
                      <a:pt x="87" y="16"/>
                    </a:lnTo>
                    <a:lnTo>
                      <a:pt x="77" y="28"/>
                    </a:lnTo>
                    <a:lnTo>
                      <a:pt x="54" y="49"/>
                    </a:lnTo>
                    <a:lnTo>
                      <a:pt x="61" y="78"/>
                    </a:lnTo>
                    <a:lnTo>
                      <a:pt x="38" y="90"/>
                    </a:lnTo>
                    <a:lnTo>
                      <a:pt x="23" y="106"/>
                    </a:lnTo>
                    <a:lnTo>
                      <a:pt x="27" y="127"/>
                    </a:lnTo>
                    <a:lnTo>
                      <a:pt x="8" y="186"/>
                    </a:lnTo>
                    <a:lnTo>
                      <a:pt x="0" y="227"/>
                    </a:lnTo>
                    <a:lnTo>
                      <a:pt x="15" y="248"/>
                    </a:lnTo>
                    <a:lnTo>
                      <a:pt x="23" y="284"/>
                    </a:lnTo>
                    <a:lnTo>
                      <a:pt x="34" y="326"/>
                    </a:lnTo>
                    <a:lnTo>
                      <a:pt x="65" y="318"/>
                    </a:lnTo>
                    <a:lnTo>
                      <a:pt x="84" y="343"/>
                    </a:lnTo>
                    <a:lnTo>
                      <a:pt x="114" y="322"/>
                    </a:lnTo>
                    <a:lnTo>
                      <a:pt x="129" y="348"/>
                    </a:lnTo>
                    <a:lnTo>
                      <a:pt x="164" y="367"/>
                    </a:lnTo>
                    <a:lnTo>
                      <a:pt x="188" y="372"/>
                    </a:lnTo>
                    <a:lnTo>
                      <a:pt x="214" y="364"/>
                    </a:lnTo>
                    <a:lnTo>
                      <a:pt x="233" y="372"/>
                    </a:lnTo>
                    <a:lnTo>
                      <a:pt x="245" y="343"/>
                    </a:lnTo>
                    <a:lnTo>
                      <a:pt x="245" y="297"/>
                    </a:lnTo>
                    <a:lnTo>
                      <a:pt x="290" y="281"/>
                    </a:lnTo>
                    <a:lnTo>
                      <a:pt x="290" y="243"/>
                    </a:lnTo>
                    <a:lnTo>
                      <a:pt x="321" y="198"/>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65"/>
              <p:cNvSpPr>
                <a:spLocks/>
              </p:cNvSpPr>
              <p:nvPr/>
            </p:nvSpPr>
            <p:spPr bwMode="auto">
              <a:xfrm>
                <a:off x="1370" y="657"/>
                <a:ext cx="130" cy="165"/>
              </a:xfrm>
              <a:custGeom>
                <a:avLst/>
                <a:gdLst>
                  <a:gd name="T0" fmla="*/ 130 w 130"/>
                  <a:gd name="T1" fmla="*/ 0 h 165"/>
                  <a:gd name="T2" fmla="*/ 115 w 130"/>
                  <a:gd name="T3" fmla="*/ 41 h 165"/>
                  <a:gd name="T4" fmla="*/ 88 w 130"/>
                  <a:gd name="T5" fmla="*/ 57 h 165"/>
                  <a:gd name="T6" fmla="*/ 53 w 130"/>
                  <a:gd name="T7" fmla="*/ 54 h 165"/>
                  <a:gd name="T8" fmla="*/ 30 w 130"/>
                  <a:gd name="T9" fmla="*/ 86 h 165"/>
                  <a:gd name="T10" fmla="*/ 0 w 130"/>
                  <a:gd name="T11" fmla="*/ 91 h 165"/>
                  <a:gd name="T12" fmla="*/ 27 w 130"/>
                  <a:gd name="T13" fmla="*/ 137 h 165"/>
                  <a:gd name="T14" fmla="*/ 73 w 130"/>
                  <a:gd name="T15" fmla="*/ 165 h 165"/>
                  <a:gd name="T16" fmla="*/ 92 w 130"/>
                  <a:gd name="T17" fmla="*/ 124 h 165"/>
                  <a:gd name="T18" fmla="*/ 122 w 130"/>
                  <a:gd name="T19" fmla="*/ 99 h 165"/>
                  <a:gd name="T20" fmla="*/ 122 w 130"/>
                  <a:gd name="T21" fmla="*/ 67 h 165"/>
                  <a:gd name="T22" fmla="*/ 130 w 130"/>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65">
                    <a:moveTo>
                      <a:pt x="130" y="0"/>
                    </a:moveTo>
                    <a:lnTo>
                      <a:pt x="115" y="41"/>
                    </a:lnTo>
                    <a:lnTo>
                      <a:pt x="88" y="57"/>
                    </a:lnTo>
                    <a:lnTo>
                      <a:pt x="53" y="54"/>
                    </a:lnTo>
                    <a:lnTo>
                      <a:pt x="30" y="86"/>
                    </a:lnTo>
                    <a:lnTo>
                      <a:pt x="0" y="91"/>
                    </a:lnTo>
                    <a:lnTo>
                      <a:pt x="27" y="137"/>
                    </a:lnTo>
                    <a:lnTo>
                      <a:pt x="73" y="165"/>
                    </a:lnTo>
                    <a:lnTo>
                      <a:pt x="92" y="124"/>
                    </a:lnTo>
                    <a:lnTo>
                      <a:pt x="122" y="99"/>
                    </a:lnTo>
                    <a:lnTo>
                      <a:pt x="122" y="67"/>
                    </a:lnTo>
                    <a:lnTo>
                      <a:pt x="13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66"/>
              <p:cNvSpPr>
                <a:spLocks/>
              </p:cNvSpPr>
              <p:nvPr/>
            </p:nvSpPr>
            <p:spPr bwMode="auto">
              <a:xfrm>
                <a:off x="1278" y="627"/>
                <a:ext cx="77" cy="167"/>
              </a:xfrm>
              <a:custGeom>
                <a:avLst/>
                <a:gdLst>
                  <a:gd name="T0" fmla="*/ 11 w 77"/>
                  <a:gd name="T1" fmla="*/ 0 h 167"/>
                  <a:gd name="T2" fmla="*/ 0 w 77"/>
                  <a:gd name="T3" fmla="*/ 43 h 167"/>
                  <a:gd name="T4" fmla="*/ 0 w 77"/>
                  <a:gd name="T5" fmla="*/ 84 h 167"/>
                  <a:gd name="T6" fmla="*/ 20 w 77"/>
                  <a:gd name="T7" fmla="*/ 116 h 167"/>
                  <a:gd name="T8" fmla="*/ 16 w 77"/>
                  <a:gd name="T9" fmla="*/ 141 h 167"/>
                  <a:gd name="T10" fmla="*/ 50 w 77"/>
                  <a:gd name="T11" fmla="*/ 141 h 167"/>
                  <a:gd name="T12" fmla="*/ 77 w 77"/>
                  <a:gd name="T13" fmla="*/ 167 h 167"/>
                  <a:gd name="T14" fmla="*/ 62 w 77"/>
                  <a:gd name="T15" fmla="*/ 121 h 167"/>
                  <a:gd name="T16" fmla="*/ 46 w 77"/>
                  <a:gd name="T17" fmla="*/ 105 h 167"/>
                  <a:gd name="T18" fmla="*/ 20 w 77"/>
                  <a:gd name="T19" fmla="*/ 59 h 167"/>
                  <a:gd name="T20" fmla="*/ 11 w 77"/>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67">
                    <a:moveTo>
                      <a:pt x="11" y="0"/>
                    </a:moveTo>
                    <a:lnTo>
                      <a:pt x="0" y="43"/>
                    </a:lnTo>
                    <a:lnTo>
                      <a:pt x="0" y="84"/>
                    </a:lnTo>
                    <a:lnTo>
                      <a:pt x="20" y="116"/>
                    </a:lnTo>
                    <a:lnTo>
                      <a:pt x="16" y="141"/>
                    </a:lnTo>
                    <a:lnTo>
                      <a:pt x="50" y="141"/>
                    </a:lnTo>
                    <a:lnTo>
                      <a:pt x="77" y="167"/>
                    </a:lnTo>
                    <a:lnTo>
                      <a:pt x="62" y="121"/>
                    </a:lnTo>
                    <a:lnTo>
                      <a:pt x="46" y="105"/>
                    </a:lnTo>
                    <a:lnTo>
                      <a:pt x="20" y="59"/>
                    </a:lnTo>
                    <a:lnTo>
                      <a:pt x="1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1" name="Freeform 67"/>
              <p:cNvSpPr>
                <a:spLocks/>
              </p:cNvSpPr>
              <p:nvPr/>
            </p:nvSpPr>
            <p:spPr bwMode="auto">
              <a:xfrm>
                <a:off x="1351" y="574"/>
                <a:ext cx="123" cy="78"/>
              </a:xfrm>
              <a:custGeom>
                <a:avLst/>
                <a:gdLst>
                  <a:gd name="T0" fmla="*/ 123 w 123"/>
                  <a:gd name="T1" fmla="*/ 16 h 78"/>
                  <a:gd name="T2" fmla="*/ 103 w 123"/>
                  <a:gd name="T3" fmla="*/ 0 h 78"/>
                  <a:gd name="T4" fmla="*/ 81 w 123"/>
                  <a:gd name="T5" fmla="*/ 21 h 78"/>
                  <a:gd name="T6" fmla="*/ 54 w 123"/>
                  <a:gd name="T7" fmla="*/ 16 h 78"/>
                  <a:gd name="T8" fmla="*/ 46 w 123"/>
                  <a:gd name="T9" fmla="*/ 34 h 78"/>
                  <a:gd name="T10" fmla="*/ 0 w 123"/>
                  <a:gd name="T11" fmla="*/ 16 h 78"/>
                  <a:gd name="T12" fmla="*/ 42 w 123"/>
                  <a:gd name="T13" fmla="*/ 78 h 78"/>
                  <a:gd name="T14" fmla="*/ 65 w 123"/>
                  <a:gd name="T15" fmla="*/ 75 h 78"/>
                  <a:gd name="T16" fmla="*/ 81 w 123"/>
                  <a:gd name="T17" fmla="*/ 53 h 78"/>
                  <a:gd name="T18" fmla="*/ 123 w 123"/>
                  <a:gd name="T19" fmla="*/ 1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78">
                    <a:moveTo>
                      <a:pt x="123" y="16"/>
                    </a:moveTo>
                    <a:lnTo>
                      <a:pt x="103" y="0"/>
                    </a:lnTo>
                    <a:lnTo>
                      <a:pt x="81" y="21"/>
                    </a:lnTo>
                    <a:lnTo>
                      <a:pt x="54" y="16"/>
                    </a:lnTo>
                    <a:lnTo>
                      <a:pt x="46" y="34"/>
                    </a:lnTo>
                    <a:lnTo>
                      <a:pt x="0" y="16"/>
                    </a:lnTo>
                    <a:lnTo>
                      <a:pt x="42" y="78"/>
                    </a:lnTo>
                    <a:lnTo>
                      <a:pt x="65" y="75"/>
                    </a:lnTo>
                    <a:lnTo>
                      <a:pt x="81" y="53"/>
                    </a:lnTo>
                    <a:lnTo>
                      <a:pt x="123" y="16"/>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7" name="Group 68"/>
            <p:cNvGrpSpPr>
              <a:grpSpLocks/>
            </p:cNvGrpSpPr>
            <p:nvPr/>
          </p:nvGrpSpPr>
          <p:grpSpPr bwMode="auto">
            <a:xfrm>
              <a:off x="481" y="1594"/>
              <a:ext cx="1919" cy="704"/>
              <a:chOff x="481" y="1594"/>
              <a:chExt cx="1919" cy="704"/>
            </a:xfrm>
          </p:grpSpPr>
          <p:grpSp>
            <p:nvGrpSpPr>
              <p:cNvPr id="36888" name="Group 69"/>
              <p:cNvGrpSpPr>
                <a:grpSpLocks/>
              </p:cNvGrpSpPr>
              <p:nvPr/>
            </p:nvGrpSpPr>
            <p:grpSpPr bwMode="auto">
              <a:xfrm>
                <a:off x="481" y="1594"/>
                <a:ext cx="1919" cy="704"/>
                <a:chOff x="481" y="1594"/>
                <a:chExt cx="1919" cy="704"/>
              </a:xfrm>
            </p:grpSpPr>
            <p:sp>
              <p:nvSpPr>
                <p:cNvPr id="36891" name="Freeform 70"/>
                <p:cNvSpPr>
                  <a:spLocks/>
                </p:cNvSpPr>
                <p:nvPr/>
              </p:nvSpPr>
              <p:spPr bwMode="auto">
                <a:xfrm>
                  <a:off x="481" y="1594"/>
                  <a:ext cx="1919" cy="704"/>
                </a:xfrm>
                <a:custGeom>
                  <a:avLst/>
                  <a:gdLst>
                    <a:gd name="T0" fmla="*/ 32 w 1919"/>
                    <a:gd name="T1" fmla="*/ 496 h 704"/>
                    <a:gd name="T2" fmla="*/ 95 w 1919"/>
                    <a:gd name="T3" fmla="*/ 400 h 704"/>
                    <a:gd name="T4" fmla="*/ 144 w 1919"/>
                    <a:gd name="T5" fmla="*/ 297 h 704"/>
                    <a:gd name="T6" fmla="*/ 271 w 1919"/>
                    <a:gd name="T7" fmla="*/ 290 h 704"/>
                    <a:gd name="T8" fmla="*/ 355 w 1919"/>
                    <a:gd name="T9" fmla="*/ 266 h 704"/>
                    <a:gd name="T10" fmla="*/ 425 w 1919"/>
                    <a:gd name="T11" fmla="*/ 325 h 704"/>
                    <a:gd name="T12" fmla="*/ 379 w 1919"/>
                    <a:gd name="T13" fmla="*/ 362 h 704"/>
                    <a:gd name="T14" fmla="*/ 327 w 1919"/>
                    <a:gd name="T15" fmla="*/ 470 h 704"/>
                    <a:gd name="T16" fmla="*/ 260 w 1919"/>
                    <a:gd name="T17" fmla="*/ 533 h 704"/>
                    <a:gd name="T18" fmla="*/ 302 w 1919"/>
                    <a:gd name="T19" fmla="*/ 578 h 704"/>
                    <a:gd name="T20" fmla="*/ 390 w 1919"/>
                    <a:gd name="T21" fmla="*/ 455 h 704"/>
                    <a:gd name="T22" fmla="*/ 421 w 1919"/>
                    <a:gd name="T23" fmla="*/ 366 h 704"/>
                    <a:gd name="T24" fmla="*/ 517 w 1919"/>
                    <a:gd name="T25" fmla="*/ 373 h 704"/>
                    <a:gd name="T26" fmla="*/ 636 w 1919"/>
                    <a:gd name="T27" fmla="*/ 429 h 704"/>
                    <a:gd name="T28" fmla="*/ 766 w 1919"/>
                    <a:gd name="T29" fmla="*/ 440 h 704"/>
                    <a:gd name="T30" fmla="*/ 703 w 1919"/>
                    <a:gd name="T31" fmla="*/ 537 h 704"/>
                    <a:gd name="T32" fmla="*/ 791 w 1919"/>
                    <a:gd name="T33" fmla="*/ 563 h 704"/>
                    <a:gd name="T34" fmla="*/ 777 w 1919"/>
                    <a:gd name="T35" fmla="*/ 474 h 704"/>
                    <a:gd name="T36" fmla="*/ 791 w 1919"/>
                    <a:gd name="T37" fmla="*/ 393 h 704"/>
                    <a:gd name="T38" fmla="*/ 869 w 1919"/>
                    <a:gd name="T39" fmla="*/ 433 h 704"/>
                    <a:gd name="T40" fmla="*/ 911 w 1919"/>
                    <a:gd name="T41" fmla="*/ 356 h 704"/>
                    <a:gd name="T42" fmla="*/ 995 w 1919"/>
                    <a:gd name="T43" fmla="*/ 326 h 704"/>
                    <a:gd name="T44" fmla="*/ 1087 w 1919"/>
                    <a:gd name="T45" fmla="*/ 362 h 704"/>
                    <a:gd name="T46" fmla="*/ 1174 w 1919"/>
                    <a:gd name="T47" fmla="*/ 306 h 704"/>
                    <a:gd name="T48" fmla="*/ 1255 w 1919"/>
                    <a:gd name="T49" fmla="*/ 229 h 704"/>
                    <a:gd name="T50" fmla="*/ 1319 w 1919"/>
                    <a:gd name="T51" fmla="*/ 148 h 704"/>
                    <a:gd name="T52" fmla="*/ 1438 w 1919"/>
                    <a:gd name="T53" fmla="*/ 69 h 704"/>
                    <a:gd name="T54" fmla="*/ 1495 w 1919"/>
                    <a:gd name="T55" fmla="*/ 10 h 704"/>
                    <a:gd name="T56" fmla="*/ 1541 w 1919"/>
                    <a:gd name="T57" fmla="*/ 80 h 704"/>
                    <a:gd name="T58" fmla="*/ 1572 w 1919"/>
                    <a:gd name="T59" fmla="*/ 199 h 704"/>
                    <a:gd name="T60" fmla="*/ 1666 w 1919"/>
                    <a:gd name="T61" fmla="*/ 247 h 704"/>
                    <a:gd name="T62" fmla="*/ 1745 w 1919"/>
                    <a:gd name="T63" fmla="*/ 229 h 704"/>
                    <a:gd name="T64" fmla="*/ 1797 w 1919"/>
                    <a:gd name="T65" fmla="*/ 266 h 704"/>
                    <a:gd name="T66" fmla="*/ 1839 w 1919"/>
                    <a:gd name="T67" fmla="*/ 302 h 704"/>
                    <a:gd name="T68" fmla="*/ 1860 w 1919"/>
                    <a:gd name="T69" fmla="*/ 393 h 704"/>
                    <a:gd name="T70" fmla="*/ 1916 w 1919"/>
                    <a:gd name="T71" fmla="*/ 458 h 704"/>
                    <a:gd name="T72" fmla="*/ 1867 w 1919"/>
                    <a:gd name="T73" fmla="*/ 470 h 704"/>
                    <a:gd name="T74" fmla="*/ 1780 w 1919"/>
                    <a:gd name="T75" fmla="*/ 467 h 704"/>
                    <a:gd name="T76" fmla="*/ 1691 w 1919"/>
                    <a:gd name="T77" fmla="*/ 422 h 704"/>
                    <a:gd name="T78" fmla="*/ 1635 w 1919"/>
                    <a:gd name="T79" fmla="*/ 392 h 704"/>
                    <a:gd name="T80" fmla="*/ 1565 w 1919"/>
                    <a:gd name="T81" fmla="*/ 334 h 704"/>
                    <a:gd name="T82" fmla="*/ 1553 w 1919"/>
                    <a:gd name="T83" fmla="*/ 414 h 704"/>
                    <a:gd name="T84" fmla="*/ 1595 w 1919"/>
                    <a:gd name="T85" fmla="*/ 509 h 704"/>
                    <a:gd name="T86" fmla="*/ 1546 w 1919"/>
                    <a:gd name="T87" fmla="*/ 526 h 704"/>
                    <a:gd name="T88" fmla="*/ 1438 w 1919"/>
                    <a:gd name="T89" fmla="*/ 572 h 704"/>
                    <a:gd name="T90" fmla="*/ 1358 w 1919"/>
                    <a:gd name="T91" fmla="*/ 565 h 704"/>
                    <a:gd name="T92" fmla="*/ 1347 w 1919"/>
                    <a:gd name="T93" fmla="*/ 484 h 704"/>
                    <a:gd name="T94" fmla="*/ 1420 w 1919"/>
                    <a:gd name="T95" fmla="*/ 393 h 704"/>
                    <a:gd name="T96" fmla="*/ 1523 w 1919"/>
                    <a:gd name="T97" fmla="*/ 290 h 704"/>
                    <a:gd name="T98" fmla="*/ 1396 w 1919"/>
                    <a:gd name="T99" fmla="*/ 340 h 704"/>
                    <a:gd name="T100" fmla="*/ 1291 w 1919"/>
                    <a:gd name="T101" fmla="*/ 385 h 704"/>
                    <a:gd name="T102" fmla="*/ 1185 w 1919"/>
                    <a:gd name="T103" fmla="*/ 426 h 704"/>
                    <a:gd name="T104" fmla="*/ 1101 w 1919"/>
                    <a:gd name="T105" fmla="*/ 485 h 704"/>
                    <a:gd name="T106" fmla="*/ 998 w 1919"/>
                    <a:gd name="T107" fmla="*/ 522 h 704"/>
                    <a:gd name="T108" fmla="*/ 925 w 1919"/>
                    <a:gd name="T109" fmla="*/ 614 h 704"/>
                    <a:gd name="T110" fmla="*/ 822 w 1919"/>
                    <a:gd name="T111" fmla="*/ 614 h 704"/>
                    <a:gd name="T112" fmla="*/ 703 w 1919"/>
                    <a:gd name="T113" fmla="*/ 619 h 704"/>
                    <a:gd name="T114" fmla="*/ 580 w 1919"/>
                    <a:gd name="T115" fmla="*/ 578 h 704"/>
                    <a:gd name="T116" fmla="*/ 454 w 1919"/>
                    <a:gd name="T117" fmla="*/ 624 h 704"/>
                    <a:gd name="T118" fmla="*/ 337 w 1919"/>
                    <a:gd name="T119" fmla="*/ 677 h 704"/>
                    <a:gd name="T120" fmla="*/ 229 w 1919"/>
                    <a:gd name="T121" fmla="*/ 670 h 704"/>
                    <a:gd name="T122" fmla="*/ 84 w 1919"/>
                    <a:gd name="T123" fmla="*/ 626 h 704"/>
                    <a:gd name="T124" fmla="*/ 11 w 1919"/>
                    <a:gd name="T125" fmla="*/ 557 h 7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19" h="704">
                      <a:moveTo>
                        <a:pt x="11" y="557"/>
                      </a:moveTo>
                      <a:lnTo>
                        <a:pt x="32" y="530"/>
                      </a:lnTo>
                      <a:lnTo>
                        <a:pt x="32" y="496"/>
                      </a:lnTo>
                      <a:lnTo>
                        <a:pt x="60" y="477"/>
                      </a:lnTo>
                      <a:lnTo>
                        <a:pt x="63" y="426"/>
                      </a:lnTo>
                      <a:lnTo>
                        <a:pt x="95" y="400"/>
                      </a:lnTo>
                      <a:lnTo>
                        <a:pt x="88" y="359"/>
                      </a:lnTo>
                      <a:lnTo>
                        <a:pt x="133" y="333"/>
                      </a:lnTo>
                      <a:lnTo>
                        <a:pt x="144" y="297"/>
                      </a:lnTo>
                      <a:lnTo>
                        <a:pt x="175" y="299"/>
                      </a:lnTo>
                      <a:lnTo>
                        <a:pt x="203" y="273"/>
                      </a:lnTo>
                      <a:lnTo>
                        <a:pt x="271" y="290"/>
                      </a:lnTo>
                      <a:lnTo>
                        <a:pt x="306" y="277"/>
                      </a:lnTo>
                      <a:lnTo>
                        <a:pt x="341" y="245"/>
                      </a:lnTo>
                      <a:lnTo>
                        <a:pt x="355" y="266"/>
                      </a:lnTo>
                      <a:lnTo>
                        <a:pt x="390" y="270"/>
                      </a:lnTo>
                      <a:lnTo>
                        <a:pt x="400" y="295"/>
                      </a:lnTo>
                      <a:lnTo>
                        <a:pt x="425" y="325"/>
                      </a:lnTo>
                      <a:lnTo>
                        <a:pt x="468" y="333"/>
                      </a:lnTo>
                      <a:lnTo>
                        <a:pt x="421" y="366"/>
                      </a:lnTo>
                      <a:lnTo>
                        <a:pt x="379" y="362"/>
                      </a:lnTo>
                      <a:lnTo>
                        <a:pt x="355" y="385"/>
                      </a:lnTo>
                      <a:lnTo>
                        <a:pt x="355" y="426"/>
                      </a:lnTo>
                      <a:lnTo>
                        <a:pt x="327" y="470"/>
                      </a:lnTo>
                      <a:lnTo>
                        <a:pt x="323" y="503"/>
                      </a:lnTo>
                      <a:lnTo>
                        <a:pt x="285" y="508"/>
                      </a:lnTo>
                      <a:lnTo>
                        <a:pt x="260" y="533"/>
                      </a:lnTo>
                      <a:lnTo>
                        <a:pt x="274" y="578"/>
                      </a:lnTo>
                      <a:lnTo>
                        <a:pt x="260" y="611"/>
                      </a:lnTo>
                      <a:lnTo>
                        <a:pt x="302" y="578"/>
                      </a:lnTo>
                      <a:lnTo>
                        <a:pt x="330" y="525"/>
                      </a:lnTo>
                      <a:lnTo>
                        <a:pt x="358" y="467"/>
                      </a:lnTo>
                      <a:lnTo>
                        <a:pt x="390" y="455"/>
                      </a:lnTo>
                      <a:lnTo>
                        <a:pt x="390" y="414"/>
                      </a:lnTo>
                      <a:lnTo>
                        <a:pt x="421" y="407"/>
                      </a:lnTo>
                      <a:lnTo>
                        <a:pt x="421" y="366"/>
                      </a:lnTo>
                      <a:lnTo>
                        <a:pt x="468" y="334"/>
                      </a:lnTo>
                      <a:lnTo>
                        <a:pt x="475" y="359"/>
                      </a:lnTo>
                      <a:lnTo>
                        <a:pt x="517" y="373"/>
                      </a:lnTo>
                      <a:lnTo>
                        <a:pt x="534" y="414"/>
                      </a:lnTo>
                      <a:lnTo>
                        <a:pt x="580" y="430"/>
                      </a:lnTo>
                      <a:lnTo>
                        <a:pt x="636" y="429"/>
                      </a:lnTo>
                      <a:lnTo>
                        <a:pt x="665" y="400"/>
                      </a:lnTo>
                      <a:lnTo>
                        <a:pt x="749" y="385"/>
                      </a:lnTo>
                      <a:lnTo>
                        <a:pt x="766" y="440"/>
                      </a:lnTo>
                      <a:lnTo>
                        <a:pt x="738" y="467"/>
                      </a:lnTo>
                      <a:lnTo>
                        <a:pt x="731" y="511"/>
                      </a:lnTo>
                      <a:lnTo>
                        <a:pt x="703" y="537"/>
                      </a:lnTo>
                      <a:lnTo>
                        <a:pt x="724" y="559"/>
                      </a:lnTo>
                      <a:lnTo>
                        <a:pt x="756" y="540"/>
                      </a:lnTo>
                      <a:lnTo>
                        <a:pt x="791" y="563"/>
                      </a:lnTo>
                      <a:lnTo>
                        <a:pt x="815" y="537"/>
                      </a:lnTo>
                      <a:lnTo>
                        <a:pt x="791" y="499"/>
                      </a:lnTo>
                      <a:lnTo>
                        <a:pt x="777" y="474"/>
                      </a:lnTo>
                      <a:lnTo>
                        <a:pt x="763" y="429"/>
                      </a:lnTo>
                      <a:lnTo>
                        <a:pt x="749" y="385"/>
                      </a:lnTo>
                      <a:lnTo>
                        <a:pt x="791" y="393"/>
                      </a:lnTo>
                      <a:lnTo>
                        <a:pt x="798" y="426"/>
                      </a:lnTo>
                      <a:lnTo>
                        <a:pt x="833" y="445"/>
                      </a:lnTo>
                      <a:lnTo>
                        <a:pt x="869" y="433"/>
                      </a:lnTo>
                      <a:lnTo>
                        <a:pt x="869" y="388"/>
                      </a:lnTo>
                      <a:lnTo>
                        <a:pt x="901" y="377"/>
                      </a:lnTo>
                      <a:lnTo>
                        <a:pt x="911" y="356"/>
                      </a:lnTo>
                      <a:lnTo>
                        <a:pt x="942" y="362"/>
                      </a:lnTo>
                      <a:lnTo>
                        <a:pt x="967" y="328"/>
                      </a:lnTo>
                      <a:lnTo>
                        <a:pt x="995" y="326"/>
                      </a:lnTo>
                      <a:lnTo>
                        <a:pt x="1023" y="347"/>
                      </a:lnTo>
                      <a:lnTo>
                        <a:pt x="1070" y="340"/>
                      </a:lnTo>
                      <a:lnTo>
                        <a:pt x="1087" y="362"/>
                      </a:lnTo>
                      <a:lnTo>
                        <a:pt x="1122" y="386"/>
                      </a:lnTo>
                      <a:lnTo>
                        <a:pt x="1178" y="340"/>
                      </a:lnTo>
                      <a:lnTo>
                        <a:pt x="1174" y="306"/>
                      </a:lnTo>
                      <a:lnTo>
                        <a:pt x="1213" y="281"/>
                      </a:lnTo>
                      <a:lnTo>
                        <a:pt x="1220" y="247"/>
                      </a:lnTo>
                      <a:lnTo>
                        <a:pt x="1255" y="229"/>
                      </a:lnTo>
                      <a:lnTo>
                        <a:pt x="1272" y="172"/>
                      </a:lnTo>
                      <a:lnTo>
                        <a:pt x="1302" y="172"/>
                      </a:lnTo>
                      <a:lnTo>
                        <a:pt x="1319" y="148"/>
                      </a:lnTo>
                      <a:lnTo>
                        <a:pt x="1361" y="133"/>
                      </a:lnTo>
                      <a:lnTo>
                        <a:pt x="1386" y="87"/>
                      </a:lnTo>
                      <a:lnTo>
                        <a:pt x="1438" y="69"/>
                      </a:lnTo>
                      <a:lnTo>
                        <a:pt x="1459" y="28"/>
                      </a:lnTo>
                      <a:lnTo>
                        <a:pt x="1487" y="0"/>
                      </a:lnTo>
                      <a:lnTo>
                        <a:pt x="1495" y="10"/>
                      </a:lnTo>
                      <a:lnTo>
                        <a:pt x="1516" y="58"/>
                      </a:lnTo>
                      <a:lnTo>
                        <a:pt x="1509" y="92"/>
                      </a:lnTo>
                      <a:lnTo>
                        <a:pt x="1541" y="80"/>
                      </a:lnTo>
                      <a:lnTo>
                        <a:pt x="1544" y="140"/>
                      </a:lnTo>
                      <a:lnTo>
                        <a:pt x="1576" y="155"/>
                      </a:lnTo>
                      <a:lnTo>
                        <a:pt x="1572" y="199"/>
                      </a:lnTo>
                      <a:lnTo>
                        <a:pt x="1614" y="213"/>
                      </a:lnTo>
                      <a:lnTo>
                        <a:pt x="1621" y="259"/>
                      </a:lnTo>
                      <a:lnTo>
                        <a:pt x="1666" y="247"/>
                      </a:lnTo>
                      <a:lnTo>
                        <a:pt x="1687" y="217"/>
                      </a:lnTo>
                      <a:lnTo>
                        <a:pt x="1701" y="232"/>
                      </a:lnTo>
                      <a:lnTo>
                        <a:pt x="1745" y="229"/>
                      </a:lnTo>
                      <a:lnTo>
                        <a:pt x="1759" y="254"/>
                      </a:lnTo>
                      <a:lnTo>
                        <a:pt x="1783" y="239"/>
                      </a:lnTo>
                      <a:lnTo>
                        <a:pt x="1797" y="266"/>
                      </a:lnTo>
                      <a:lnTo>
                        <a:pt x="1825" y="266"/>
                      </a:lnTo>
                      <a:lnTo>
                        <a:pt x="1804" y="290"/>
                      </a:lnTo>
                      <a:lnTo>
                        <a:pt x="1839" y="302"/>
                      </a:lnTo>
                      <a:lnTo>
                        <a:pt x="1878" y="333"/>
                      </a:lnTo>
                      <a:lnTo>
                        <a:pt x="1850" y="355"/>
                      </a:lnTo>
                      <a:lnTo>
                        <a:pt x="1860" y="393"/>
                      </a:lnTo>
                      <a:lnTo>
                        <a:pt x="1860" y="426"/>
                      </a:lnTo>
                      <a:lnTo>
                        <a:pt x="1919" y="429"/>
                      </a:lnTo>
                      <a:lnTo>
                        <a:pt x="1916" y="458"/>
                      </a:lnTo>
                      <a:lnTo>
                        <a:pt x="1916" y="504"/>
                      </a:lnTo>
                      <a:lnTo>
                        <a:pt x="1885" y="496"/>
                      </a:lnTo>
                      <a:lnTo>
                        <a:pt x="1867" y="470"/>
                      </a:lnTo>
                      <a:lnTo>
                        <a:pt x="1839" y="481"/>
                      </a:lnTo>
                      <a:lnTo>
                        <a:pt x="1818" y="448"/>
                      </a:lnTo>
                      <a:lnTo>
                        <a:pt x="1780" y="467"/>
                      </a:lnTo>
                      <a:lnTo>
                        <a:pt x="1738" y="433"/>
                      </a:lnTo>
                      <a:lnTo>
                        <a:pt x="1720" y="393"/>
                      </a:lnTo>
                      <a:lnTo>
                        <a:pt x="1691" y="422"/>
                      </a:lnTo>
                      <a:lnTo>
                        <a:pt x="1670" y="410"/>
                      </a:lnTo>
                      <a:lnTo>
                        <a:pt x="1635" y="433"/>
                      </a:lnTo>
                      <a:lnTo>
                        <a:pt x="1635" y="392"/>
                      </a:lnTo>
                      <a:lnTo>
                        <a:pt x="1604" y="388"/>
                      </a:lnTo>
                      <a:lnTo>
                        <a:pt x="1600" y="347"/>
                      </a:lnTo>
                      <a:lnTo>
                        <a:pt x="1565" y="334"/>
                      </a:lnTo>
                      <a:lnTo>
                        <a:pt x="1539" y="351"/>
                      </a:lnTo>
                      <a:lnTo>
                        <a:pt x="1550" y="389"/>
                      </a:lnTo>
                      <a:lnTo>
                        <a:pt x="1553" y="414"/>
                      </a:lnTo>
                      <a:lnTo>
                        <a:pt x="1571" y="452"/>
                      </a:lnTo>
                      <a:lnTo>
                        <a:pt x="1606" y="477"/>
                      </a:lnTo>
                      <a:lnTo>
                        <a:pt x="1595" y="509"/>
                      </a:lnTo>
                      <a:lnTo>
                        <a:pt x="1623" y="533"/>
                      </a:lnTo>
                      <a:lnTo>
                        <a:pt x="1581" y="547"/>
                      </a:lnTo>
                      <a:lnTo>
                        <a:pt x="1546" y="526"/>
                      </a:lnTo>
                      <a:lnTo>
                        <a:pt x="1522" y="561"/>
                      </a:lnTo>
                      <a:lnTo>
                        <a:pt x="1480" y="547"/>
                      </a:lnTo>
                      <a:lnTo>
                        <a:pt x="1438" y="572"/>
                      </a:lnTo>
                      <a:lnTo>
                        <a:pt x="1417" y="590"/>
                      </a:lnTo>
                      <a:lnTo>
                        <a:pt x="1354" y="593"/>
                      </a:lnTo>
                      <a:lnTo>
                        <a:pt x="1358" y="565"/>
                      </a:lnTo>
                      <a:lnTo>
                        <a:pt x="1347" y="540"/>
                      </a:lnTo>
                      <a:lnTo>
                        <a:pt x="1372" y="519"/>
                      </a:lnTo>
                      <a:lnTo>
                        <a:pt x="1347" y="484"/>
                      </a:lnTo>
                      <a:lnTo>
                        <a:pt x="1372" y="449"/>
                      </a:lnTo>
                      <a:lnTo>
                        <a:pt x="1358" y="417"/>
                      </a:lnTo>
                      <a:lnTo>
                        <a:pt x="1420" y="393"/>
                      </a:lnTo>
                      <a:lnTo>
                        <a:pt x="1455" y="379"/>
                      </a:lnTo>
                      <a:lnTo>
                        <a:pt x="1508" y="347"/>
                      </a:lnTo>
                      <a:lnTo>
                        <a:pt x="1523" y="290"/>
                      </a:lnTo>
                      <a:lnTo>
                        <a:pt x="1462" y="311"/>
                      </a:lnTo>
                      <a:lnTo>
                        <a:pt x="1427" y="302"/>
                      </a:lnTo>
                      <a:lnTo>
                        <a:pt x="1396" y="340"/>
                      </a:lnTo>
                      <a:lnTo>
                        <a:pt x="1354" y="334"/>
                      </a:lnTo>
                      <a:lnTo>
                        <a:pt x="1330" y="373"/>
                      </a:lnTo>
                      <a:lnTo>
                        <a:pt x="1291" y="385"/>
                      </a:lnTo>
                      <a:lnTo>
                        <a:pt x="1279" y="422"/>
                      </a:lnTo>
                      <a:lnTo>
                        <a:pt x="1227" y="430"/>
                      </a:lnTo>
                      <a:lnTo>
                        <a:pt x="1185" y="426"/>
                      </a:lnTo>
                      <a:lnTo>
                        <a:pt x="1160" y="455"/>
                      </a:lnTo>
                      <a:lnTo>
                        <a:pt x="1126" y="448"/>
                      </a:lnTo>
                      <a:lnTo>
                        <a:pt x="1101" y="485"/>
                      </a:lnTo>
                      <a:lnTo>
                        <a:pt x="1073" y="482"/>
                      </a:lnTo>
                      <a:lnTo>
                        <a:pt x="1037" y="511"/>
                      </a:lnTo>
                      <a:lnTo>
                        <a:pt x="998" y="522"/>
                      </a:lnTo>
                      <a:lnTo>
                        <a:pt x="995" y="552"/>
                      </a:lnTo>
                      <a:lnTo>
                        <a:pt x="939" y="570"/>
                      </a:lnTo>
                      <a:lnTo>
                        <a:pt x="925" y="614"/>
                      </a:lnTo>
                      <a:lnTo>
                        <a:pt x="897" y="622"/>
                      </a:lnTo>
                      <a:lnTo>
                        <a:pt x="862" y="646"/>
                      </a:lnTo>
                      <a:lnTo>
                        <a:pt x="822" y="614"/>
                      </a:lnTo>
                      <a:lnTo>
                        <a:pt x="780" y="629"/>
                      </a:lnTo>
                      <a:lnTo>
                        <a:pt x="749" y="607"/>
                      </a:lnTo>
                      <a:lnTo>
                        <a:pt x="703" y="619"/>
                      </a:lnTo>
                      <a:lnTo>
                        <a:pt x="655" y="597"/>
                      </a:lnTo>
                      <a:lnTo>
                        <a:pt x="608" y="611"/>
                      </a:lnTo>
                      <a:lnTo>
                        <a:pt x="580" y="578"/>
                      </a:lnTo>
                      <a:lnTo>
                        <a:pt x="545" y="593"/>
                      </a:lnTo>
                      <a:lnTo>
                        <a:pt x="496" y="588"/>
                      </a:lnTo>
                      <a:lnTo>
                        <a:pt x="454" y="624"/>
                      </a:lnTo>
                      <a:lnTo>
                        <a:pt x="421" y="652"/>
                      </a:lnTo>
                      <a:lnTo>
                        <a:pt x="372" y="641"/>
                      </a:lnTo>
                      <a:lnTo>
                        <a:pt x="337" y="677"/>
                      </a:lnTo>
                      <a:lnTo>
                        <a:pt x="292" y="700"/>
                      </a:lnTo>
                      <a:lnTo>
                        <a:pt x="243" y="704"/>
                      </a:lnTo>
                      <a:lnTo>
                        <a:pt x="229" y="670"/>
                      </a:lnTo>
                      <a:lnTo>
                        <a:pt x="179" y="670"/>
                      </a:lnTo>
                      <a:lnTo>
                        <a:pt x="137" y="633"/>
                      </a:lnTo>
                      <a:lnTo>
                        <a:pt x="84" y="626"/>
                      </a:lnTo>
                      <a:lnTo>
                        <a:pt x="35" y="611"/>
                      </a:lnTo>
                      <a:lnTo>
                        <a:pt x="0" y="588"/>
                      </a:lnTo>
                      <a:lnTo>
                        <a:pt x="11" y="557"/>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71"/>
                <p:cNvSpPr>
                  <a:spLocks/>
                </p:cNvSpPr>
                <p:nvPr/>
              </p:nvSpPr>
              <p:spPr bwMode="auto">
                <a:xfrm>
                  <a:off x="1957" y="2018"/>
                  <a:ext cx="70" cy="102"/>
                </a:xfrm>
                <a:custGeom>
                  <a:avLst/>
                  <a:gdLst>
                    <a:gd name="T0" fmla="*/ 21 w 70"/>
                    <a:gd name="T1" fmla="*/ 0 h 102"/>
                    <a:gd name="T2" fmla="*/ 28 w 70"/>
                    <a:gd name="T3" fmla="*/ 25 h 102"/>
                    <a:gd name="T4" fmla="*/ 4 w 70"/>
                    <a:gd name="T5" fmla="*/ 50 h 102"/>
                    <a:gd name="T6" fmla="*/ 25 w 70"/>
                    <a:gd name="T7" fmla="*/ 71 h 102"/>
                    <a:gd name="T8" fmla="*/ 0 w 70"/>
                    <a:gd name="T9" fmla="*/ 99 h 102"/>
                    <a:gd name="T10" fmla="*/ 28 w 70"/>
                    <a:gd name="T11" fmla="*/ 102 h 102"/>
                    <a:gd name="T12" fmla="*/ 56 w 70"/>
                    <a:gd name="T13" fmla="*/ 67 h 102"/>
                    <a:gd name="T14" fmla="*/ 70 w 70"/>
                    <a:gd name="T15" fmla="*/ 60 h 102"/>
                    <a:gd name="T16" fmla="*/ 21 w 7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102">
                      <a:moveTo>
                        <a:pt x="21" y="0"/>
                      </a:moveTo>
                      <a:lnTo>
                        <a:pt x="28" y="25"/>
                      </a:lnTo>
                      <a:lnTo>
                        <a:pt x="4" y="50"/>
                      </a:lnTo>
                      <a:lnTo>
                        <a:pt x="25" y="71"/>
                      </a:lnTo>
                      <a:lnTo>
                        <a:pt x="0" y="99"/>
                      </a:lnTo>
                      <a:lnTo>
                        <a:pt x="28" y="102"/>
                      </a:lnTo>
                      <a:lnTo>
                        <a:pt x="56" y="67"/>
                      </a:lnTo>
                      <a:lnTo>
                        <a:pt x="70" y="60"/>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72"/>
                <p:cNvSpPr>
                  <a:spLocks/>
                </p:cNvSpPr>
                <p:nvPr/>
              </p:nvSpPr>
              <p:spPr bwMode="auto">
                <a:xfrm>
                  <a:off x="1870" y="2011"/>
                  <a:ext cx="56" cy="134"/>
                </a:xfrm>
                <a:custGeom>
                  <a:avLst/>
                  <a:gdLst>
                    <a:gd name="T0" fmla="*/ 24 w 56"/>
                    <a:gd name="T1" fmla="*/ 0 h 134"/>
                    <a:gd name="T2" fmla="*/ 28 w 56"/>
                    <a:gd name="T3" fmla="*/ 25 h 134"/>
                    <a:gd name="T4" fmla="*/ 4 w 56"/>
                    <a:gd name="T5" fmla="*/ 50 h 134"/>
                    <a:gd name="T6" fmla="*/ 14 w 56"/>
                    <a:gd name="T7" fmla="*/ 74 h 134"/>
                    <a:gd name="T8" fmla="*/ 0 w 56"/>
                    <a:gd name="T9" fmla="*/ 134 h 134"/>
                    <a:gd name="T10" fmla="*/ 56 w 56"/>
                    <a:gd name="T11" fmla="*/ 67 h 134"/>
                    <a:gd name="T12" fmla="*/ 24 w 5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34">
                      <a:moveTo>
                        <a:pt x="24" y="0"/>
                      </a:moveTo>
                      <a:lnTo>
                        <a:pt x="28" y="25"/>
                      </a:lnTo>
                      <a:lnTo>
                        <a:pt x="4" y="50"/>
                      </a:lnTo>
                      <a:lnTo>
                        <a:pt x="14" y="74"/>
                      </a:lnTo>
                      <a:lnTo>
                        <a:pt x="0" y="134"/>
                      </a:lnTo>
                      <a:lnTo>
                        <a:pt x="56" y="67"/>
                      </a:lnTo>
                      <a:lnTo>
                        <a:pt x="2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73"/>
                <p:cNvSpPr>
                  <a:spLocks/>
                </p:cNvSpPr>
                <p:nvPr/>
              </p:nvSpPr>
              <p:spPr bwMode="auto">
                <a:xfrm>
                  <a:off x="2013" y="1807"/>
                  <a:ext cx="70" cy="78"/>
                </a:xfrm>
                <a:custGeom>
                  <a:avLst/>
                  <a:gdLst>
                    <a:gd name="T0" fmla="*/ 0 w 70"/>
                    <a:gd name="T1" fmla="*/ 0 h 78"/>
                    <a:gd name="T2" fmla="*/ 14 w 70"/>
                    <a:gd name="T3" fmla="*/ 14 h 78"/>
                    <a:gd name="T4" fmla="*/ 14 w 70"/>
                    <a:gd name="T5" fmla="*/ 78 h 78"/>
                    <a:gd name="T6" fmla="*/ 70 w 70"/>
                    <a:gd name="T7" fmla="*/ 67 h 78"/>
                    <a:gd name="T8" fmla="*/ 46 w 70"/>
                    <a:gd name="T9" fmla="*/ 43 h 78"/>
                    <a:gd name="T10" fmla="*/ 67 w 70"/>
                    <a:gd name="T11" fmla="*/ 18 h 78"/>
                    <a:gd name="T12" fmla="*/ 0 w 7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78">
                      <a:moveTo>
                        <a:pt x="0" y="0"/>
                      </a:moveTo>
                      <a:lnTo>
                        <a:pt x="14" y="14"/>
                      </a:lnTo>
                      <a:lnTo>
                        <a:pt x="14" y="78"/>
                      </a:lnTo>
                      <a:lnTo>
                        <a:pt x="70" y="67"/>
                      </a:lnTo>
                      <a:lnTo>
                        <a:pt x="46" y="43"/>
                      </a:lnTo>
                      <a:lnTo>
                        <a:pt x="67" y="1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74"/>
                <p:cNvSpPr>
                  <a:spLocks/>
                </p:cNvSpPr>
                <p:nvPr/>
              </p:nvSpPr>
              <p:spPr bwMode="auto">
                <a:xfrm>
                  <a:off x="1894" y="1628"/>
                  <a:ext cx="98" cy="246"/>
                </a:xfrm>
                <a:custGeom>
                  <a:avLst/>
                  <a:gdLst>
                    <a:gd name="T0" fmla="*/ 67 w 98"/>
                    <a:gd name="T1" fmla="*/ 0 h 246"/>
                    <a:gd name="T2" fmla="*/ 46 w 98"/>
                    <a:gd name="T3" fmla="*/ 53 h 246"/>
                    <a:gd name="T4" fmla="*/ 60 w 98"/>
                    <a:gd name="T5" fmla="*/ 106 h 246"/>
                    <a:gd name="T6" fmla="*/ 46 w 98"/>
                    <a:gd name="T7" fmla="*/ 141 h 246"/>
                    <a:gd name="T8" fmla="*/ 63 w 98"/>
                    <a:gd name="T9" fmla="*/ 165 h 246"/>
                    <a:gd name="T10" fmla="*/ 35 w 98"/>
                    <a:gd name="T11" fmla="*/ 215 h 246"/>
                    <a:gd name="T12" fmla="*/ 0 w 98"/>
                    <a:gd name="T13" fmla="*/ 232 h 246"/>
                    <a:gd name="T14" fmla="*/ 32 w 98"/>
                    <a:gd name="T15" fmla="*/ 239 h 246"/>
                    <a:gd name="T16" fmla="*/ 46 w 98"/>
                    <a:gd name="T17" fmla="*/ 246 h 246"/>
                    <a:gd name="T18" fmla="*/ 81 w 98"/>
                    <a:gd name="T19" fmla="*/ 225 h 246"/>
                    <a:gd name="T20" fmla="*/ 98 w 98"/>
                    <a:gd name="T21" fmla="*/ 158 h 246"/>
                    <a:gd name="T22" fmla="*/ 70 w 98"/>
                    <a:gd name="T23" fmla="*/ 141 h 246"/>
                    <a:gd name="T24" fmla="*/ 84 w 98"/>
                    <a:gd name="T25" fmla="*/ 109 h 246"/>
                    <a:gd name="T26" fmla="*/ 63 w 98"/>
                    <a:gd name="T27" fmla="*/ 70 h 246"/>
                    <a:gd name="T28" fmla="*/ 67 w 98"/>
                    <a:gd name="T29" fmla="*/ 0 h 2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246">
                      <a:moveTo>
                        <a:pt x="67" y="0"/>
                      </a:moveTo>
                      <a:lnTo>
                        <a:pt x="46" y="53"/>
                      </a:lnTo>
                      <a:lnTo>
                        <a:pt x="60" y="106"/>
                      </a:lnTo>
                      <a:lnTo>
                        <a:pt x="46" y="141"/>
                      </a:lnTo>
                      <a:lnTo>
                        <a:pt x="63" y="165"/>
                      </a:lnTo>
                      <a:lnTo>
                        <a:pt x="35" y="215"/>
                      </a:lnTo>
                      <a:lnTo>
                        <a:pt x="0" y="232"/>
                      </a:lnTo>
                      <a:lnTo>
                        <a:pt x="32" y="239"/>
                      </a:lnTo>
                      <a:lnTo>
                        <a:pt x="46" y="246"/>
                      </a:lnTo>
                      <a:lnTo>
                        <a:pt x="81" y="225"/>
                      </a:lnTo>
                      <a:lnTo>
                        <a:pt x="98" y="158"/>
                      </a:lnTo>
                      <a:lnTo>
                        <a:pt x="70" y="141"/>
                      </a:lnTo>
                      <a:lnTo>
                        <a:pt x="84" y="109"/>
                      </a:lnTo>
                      <a:lnTo>
                        <a:pt x="63" y="70"/>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75"/>
                <p:cNvSpPr>
                  <a:spLocks/>
                </p:cNvSpPr>
                <p:nvPr/>
              </p:nvSpPr>
              <p:spPr bwMode="auto">
                <a:xfrm>
                  <a:off x="1751" y="1758"/>
                  <a:ext cx="116" cy="208"/>
                </a:xfrm>
                <a:custGeom>
                  <a:avLst/>
                  <a:gdLst>
                    <a:gd name="T0" fmla="*/ 88 w 116"/>
                    <a:gd name="T1" fmla="*/ 0 h 208"/>
                    <a:gd name="T2" fmla="*/ 49 w 116"/>
                    <a:gd name="T3" fmla="*/ 21 h 208"/>
                    <a:gd name="T4" fmla="*/ 60 w 116"/>
                    <a:gd name="T5" fmla="*/ 46 h 208"/>
                    <a:gd name="T6" fmla="*/ 46 w 116"/>
                    <a:gd name="T7" fmla="*/ 95 h 208"/>
                    <a:gd name="T8" fmla="*/ 21 w 116"/>
                    <a:gd name="T9" fmla="*/ 120 h 208"/>
                    <a:gd name="T10" fmla="*/ 21 w 116"/>
                    <a:gd name="T11" fmla="*/ 148 h 208"/>
                    <a:gd name="T12" fmla="*/ 18 w 116"/>
                    <a:gd name="T13" fmla="*/ 176 h 208"/>
                    <a:gd name="T14" fmla="*/ 0 w 116"/>
                    <a:gd name="T15" fmla="*/ 208 h 208"/>
                    <a:gd name="T16" fmla="*/ 46 w 116"/>
                    <a:gd name="T17" fmla="*/ 187 h 208"/>
                    <a:gd name="T18" fmla="*/ 60 w 116"/>
                    <a:gd name="T19" fmla="*/ 137 h 208"/>
                    <a:gd name="T20" fmla="*/ 116 w 116"/>
                    <a:gd name="T21" fmla="*/ 116 h 208"/>
                    <a:gd name="T22" fmla="*/ 81 w 116"/>
                    <a:gd name="T23" fmla="*/ 88 h 208"/>
                    <a:gd name="T24" fmla="*/ 81 w 116"/>
                    <a:gd name="T25" fmla="*/ 60 h 208"/>
                    <a:gd name="T26" fmla="*/ 88 w 116"/>
                    <a:gd name="T27" fmla="*/ 0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208">
                      <a:moveTo>
                        <a:pt x="88" y="0"/>
                      </a:moveTo>
                      <a:lnTo>
                        <a:pt x="49" y="21"/>
                      </a:lnTo>
                      <a:lnTo>
                        <a:pt x="60" y="46"/>
                      </a:lnTo>
                      <a:lnTo>
                        <a:pt x="46" y="95"/>
                      </a:lnTo>
                      <a:lnTo>
                        <a:pt x="21" y="120"/>
                      </a:lnTo>
                      <a:lnTo>
                        <a:pt x="21" y="148"/>
                      </a:lnTo>
                      <a:lnTo>
                        <a:pt x="18" y="176"/>
                      </a:lnTo>
                      <a:lnTo>
                        <a:pt x="0" y="208"/>
                      </a:lnTo>
                      <a:lnTo>
                        <a:pt x="46" y="187"/>
                      </a:lnTo>
                      <a:lnTo>
                        <a:pt x="60" y="137"/>
                      </a:lnTo>
                      <a:lnTo>
                        <a:pt x="116" y="116"/>
                      </a:lnTo>
                      <a:lnTo>
                        <a:pt x="81" y="88"/>
                      </a:lnTo>
                      <a:lnTo>
                        <a:pt x="81" y="60"/>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76"/>
                <p:cNvSpPr>
                  <a:spLocks/>
                </p:cNvSpPr>
                <p:nvPr/>
              </p:nvSpPr>
              <p:spPr bwMode="auto">
                <a:xfrm>
                  <a:off x="1468" y="1945"/>
                  <a:ext cx="129" cy="63"/>
                </a:xfrm>
                <a:custGeom>
                  <a:avLst/>
                  <a:gdLst>
                    <a:gd name="T0" fmla="*/ 0 w 129"/>
                    <a:gd name="T1" fmla="*/ 0 h 63"/>
                    <a:gd name="T2" fmla="*/ 17 w 129"/>
                    <a:gd name="T3" fmla="*/ 7 h 63"/>
                    <a:gd name="T4" fmla="*/ 42 w 129"/>
                    <a:gd name="T5" fmla="*/ 10 h 63"/>
                    <a:gd name="T6" fmla="*/ 66 w 129"/>
                    <a:gd name="T7" fmla="*/ 10 h 63"/>
                    <a:gd name="T8" fmla="*/ 84 w 129"/>
                    <a:gd name="T9" fmla="*/ 28 h 63"/>
                    <a:gd name="T10" fmla="*/ 94 w 129"/>
                    <a:gd name="T11" fmla="*/ 42 h 63"/>
                    <a:gd name="T12" fmla="*/ 129 w 129"/>
                    <a:gd name="T13" fmla="*/ 56 h 63"/>
                    <a:gd name="T14" fmla="*/ 98 w 129"/>
                    <a:gd name="T15" fmla="*/ 63 h 63"/>
                    <a:gd name="T16" fmla="*/ 56 w 129"/>
                    <a:gd name="T17" fmla="*/ 38 h 63"/>
                    <a:gd name="T18" fmla="*/ 0 w 12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63">
                      <a:moveTo>
                        <a:pt x="0" y="0"/>
                      </a:moveTo>
                      <a:lnTo>
                        <a:pt x="17" y="7"/>
                      </a:lnTo>
                      <a:lnTo>
                        <a:pt x="42" y="10"/>
                      </a:lnTo>
                      <a:lnTo>
                        <a:pt x="66" y="10"/>
                      </a:lnTo>
                      <a:lnTo>
                        <a:pt x="84" y="28"/>
                      </a:lnTo>
                      <a:lnTo>
                        <a:pt x="94" y="42"/>
                      </a:lnTo>
                      <a:lnTo>
                        <a:pt x="129" y="56"/>
                      </a:lnTo>
                      <a:lnTo>
                        <a:pt x="98" y="63"/>
                      </a:lnTo>
                      <a:lnTo>
                        <a:pt x="56" y="3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77"/>
                <p:cNvSpPr>
                  <a:spLocks/>
                </p:cNvSpPr>
                <p:nvPr/>
              </p:nvSpPr>
              <p:spPr bwMode="auto">
                <a:xfrm>
                  <a:off x="1265" y="1962"/>
                  <a:ext cx="206" cy="137"/>
                </a:xfrm>
                <a:custGeom>
                  <a:avLst/>
                  <a:gdLst>
                    <a:gd name="T0" fmla="*/ 206 w 206"/>
                    <a:gd name="T1" fmla="*/ 0 h 137"/>
                    <a:gd name="T2" fmla="*/ 168 w 206"/>
                    <a:gd name="T3" fmla="*/ 35 h 137"/>
                    <a:gd name="T4" fmla="*/ 157 w 206"/>
                    <a:gd name="T5" fmla="*/ 67 h 137"/>
                    <a:gd name="T6" fmla="*/ 133 w 206"/>
                    <a:gd name="T7" fmla="*/ 102 h 137"/>
                    <a:gd name="T8" fmla="*/ 112 w 206"/>
                    <a:gd name="T9" fmla="*/ 137 h 137"/>
                    <a:gd name="T10" fmla="*/ 70 w 206"/>
                    <a:gd name="T11" fmla="*/ 113 h 137"/>
                    <a:gd name="T12" fmla="*/ 3 w 206"/>
                    <a:gd name="T13" fmla="*/ 88 h 137"/>
                    <a:gd name="T14" fmla="*/ 0 w 206"/>
                    <a:gd name="T15" fmla="*/ 67 h 137"/>
                    <a:gd name="T16" fmla="*/ 42 w 206"/>
                    <a:gd name="T17" fmla="*/ 95 h 137"/>
                    <a:gd name="T18" fmla="*/ 84 w 206"/>
                    <a:gd name="T19" fmla="*/ 99 h 137"/>
                    <a:gd name="T20" fmla="*/ 129 w 206"/>
                    <a:gd name="T21" fmla="*/ 81 h 137"/>
                    <a:gd name="T22" fmla="*/ 119 w 206"/>
                    <a:gd name="T23" fmla="*/ 42 h 137"/>
                    <a:gd name="T24" fmla="*/ 147 w 206"/>
                    <a:gd name="T25" fmla="*/ 18 h 137"/>
                    <a:gd name="T26" fmla="*/ 206 w 206"/>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 h="137">
                      <a:moveTo>
                        <a:pt x="206" y="0"/>
                      </a:moveTo>
                      <a:lnTo>
                        <a:pt x="168" y="35"/>
                      </a:lnTo>
                      <a:lnTo>
                        <a:pt x="157" y="67"/>
                      </a:lnTo>
                      <a:lnTo>
                        <a:pt x="133" y="102"/>
                      </a:lnTo>
                      <a:lnTo>
                        <a:pt x="112" y="137"/>
                      </a:lnTo>
                      <a:lnTo>
                        <a:pt x="70" y="113"/>
                      </a:lnTo>
                      <a:lnTo>
                        <a:pt x="3" y="88"/>
                      </a:lnTo>
                      <a:lnTo>
                        <a:pt x="0" y="67"/>
                      </a:lnTo>
                      <a:lnTo>
                        <a:pt x="42" y="95"/>
                      </a:lnTo>
                      <a:lnTo>
                        <a:pt x="84" y="99"/>
                      </a:lnTo>
                      <a:lnTo>
                        <a:pt x="129" y="81"/>
                      </a:lnTo>
                      <a:lnTo>
                        <a:pt x="119" y="42"/>
                      </a:lnTo>
                      <a:lnTo>
                        <a:pt x="147" y="18"/>
                      </a:lnTo>
                      <a:lnTo>
                        <a:pt x="20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78"/>
                <p:cNvSpPr>
                  <a:spLocks/>
                </p:cNvSpPr>
                <p:nvPr/>
              </p:nvSpPr>
              <p:spPr bwMode="auto">
                <a:xfrm>
                  <a:off x="1405" y="2022"/>
                  <a:ext cx="115" cy="119"/>
                </a:xfrm>
                <a:custGeom>
                  <a:avLst/>
                  <a:gdLst>
                    <a:gd name="T0" fmla="*/ 73 w 115"/>
                    <a:gd name="T1" fmla="*/ 0 h 119"/>
                    <a:gd name="T2" fmla="*/ 73 w 115"/>
                    <a:gd name="T3" fmla="*/ 24 h 119"/>
                    <a:gd name="T4" fmla="*/ 38 w 115"/>
                    <a:gd name="T5" fmla="*/ 53 h 119"/>
                    <a:gd name="T6" fmla="*/ 42 w 115"/>
                    <a:gd name="T7" fmla="*/ 77 h 119"/>
                    <a:gd name="T8" fmla="*/ 10 w 115"/>
                    <a:gd name="T9" fmla="*/ 95 h 119"/>
                    <a:gd name="T10" fmla="*/ 0 w 115"/>
                    <a:gd name="T11" fmla="*/ 119 h 119"/>
                    <a:gd name="T12" fmla="*/ 42 w 115"/>
                    <a:gd name="T13" fmla="*/ 95 h 119"/>
                    <a:gd name="T14" fmla="*/ 84 w 115"/>
                    <a:gd name="T15" fmla="*/ 70 h 119"/>
                    <a:gd name="T16" fmla="*/ 84 w 115"/>
                    <a:gd name="T17" fmla="*/ 53 h 119"/>
                    <a:gd name="T18" fmla="*/ 115 w 115"/>
                    <a:gd name="T19" fmla="*/ 10 h 119"/>
                    <a:gd name="T20" fmla="*/ 73 w 115"/>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19">
                      <a:moveTo>
                        <a:pt x="73" y="0"/>
                      </a:moveTo>
                      <a:lnTo>
                        <a:pt x="73" y="24"/>
                      </a:lnTo>
                      <a:lnTo>
                        <a:pt x="38" y="53"/>
                      </a:lnTo>
                      <a:lnTo>
                        <a:pt x="42" y="77"/>
                      </a:lnTo>
                      <a:lnTo>
                        <a:pt x="10" y="95"/>
                      </a:lnTo>
                      <a:lnTo>
                        <a:pt x="0" y="119"/>
                      </a:lnTo>
                      <a:lnTo>
                        <a:pt x="42" y="95"/>
                      </a:lnTo>
                      <a:lnTo>
                        <a:pt x="84" y="70"/>
                      </a:lnTo>
                      <a:lnTo>
                        <a:pt x="84" y="53"/>
                      </a:lnTo>
                      <a:lnTo>
                        <a:pt x="115" y="10"/>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79"/>
                <p:cNvSpPr>
                  <a:spLocks/>
                </p:cNvSpPr>
                <p:nvPr/>
              </p:nvSpPr>
              <p:spPr bwMode="auto">
                <a:xfrm>
                  <a:off x="1867" y="1723"/>
                  <a:ext cx="21" cy="49"/>
                </a:xfrm>
                <a:custGeom>
                  <a:avLst/>
                  <a:gdLst>
                    <a:gd name="T0" fmla="*/ 14 w 21"/>
                    <a:gd name="T1" fmla="*/ 0 h 49"/>
                    <a:gd name="T2" fmla="*/ 0 w 21"/>
                    <a:gd name="T3" fmla="*/ 28 h 49"/>
                    <a:gd name="T4" fmla="*/ 3 w 21"/>
                    <a:gd name="T5" fmla="*/ 49 h 49"/>
                    <a:gd name="T6" fmla="*/ 21 w 21"/>
                    <a:gd name="T7" fmla="*/ 46 h 49"/>
                    <a:gd name="T8" fmla="*/ 14 w 2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49">
                      <a:moveTo>
                        <a:pt x="14" y="0"/>
                      </a:moveTo>
                      <a:lnTo>
                        <a:pt x="0" y="28"/>
                      </a:lnTo>
                      <a:lnTo>
                        <a:pt x="3" y="49"/>
                      </a:lnTo>
                      <a:lnTo>
                        <a:pt x="21" y="46"/>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80"/>
                <p:cNvSpPr>
                  <a:spLocks/>
                </p:cNvSpPr>
                <p:nvPr/>
              </p:nvSpPr>
              <p:spPr bwMode="auto">
                <a:xfrm>
                  <a:off x="1328" y="2152"/>
                  <a:ext cx="59" cy="74"/>
                </a:xfrm>
                <a:custGeom>
                  <a:avLst/>
                  <a:gdLst>
                    <a:gd name="T0" fmla="*/ 0 w 59"/>
                    <a:gd name="T1" fmla="*/ 0 h 74"/>
                    <a:gd name="T2" fmla="*/ 17 w 59"/>
                    <a:gd name="T3" fmla="*/ 14 h 74"/>
                    <a:gd name="T4" fmla="*/ 10 w 59"/>
                    <a:gd name="T5" fmla="*/ 35 h 74"/>
                    <a:gd name="T6" fmla="*/ 0 w 59"/>
                    <a:gd name="T7" fmla="*/ 42 h 74"/>
                    <a:gd name="T8" fmla="*/ 21 w 59"/>
                    <a:gd name="T9" fmla="*/ 74 h 74"/>
                    <a:gd name="T10" fmla="*/ 49 w 59"/>
                    <a:gd name="T11" fmla="*/ 25 h 74"/>
                    <a:gd name="T12" fmla="*/ 59 w 59"/>
                    <a:gd name="T13" fmla="*/ 3 h 74"/>
                    <a:gd name="T14" fmla="*/ 0 w 59"/>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4">
                      <a:moveTo>
                        <a:pt x="0" y="0"/>
                      </a:moveTo>
                      <a:lnTo>
                        <a:pt x="17" y="14"/>
                      </a:lnTo>
                      <a:lnTo>
                        <a:pt x="10" y="35"/>
                      </a:lnTo>
                      <a:lnTo>
                        <a:pt x="0" y="42"/>
                      </a:lnTo>
                      <a:lnTo>
                        <a:pt x="21" y="74"/>
                      </a:lnTo>
                      <a:lnTo>
                        <a:pt x="49" y="25"/>
                      </a:lnTo>
                      <a:lnTo>
                        <a:pt x="59" y="3"/>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81"/>
                <p:cNvSpPr>
                  <a:spLocks/>
                </p:cNvSpPr>
                <p:nvPr/>
              </p:nvSpPr>
              <p:spPr bwMode="auto">
                <a:xfrm>
                  <a:off x="1115" y="1994"/>
                  <a:ext cx="115" cy="137"/>
                </a:xfrm>
                <a:custGeom>
                  <a:avLst/>
                  <a:gdLst>
                    <a:gd name="T0" fmla="*/ 115 w 115"/>
                    <a:gd name="T1" fmla="*/ 0 h 137"/>
                    <a:gd name="T2" fmla="*/ 90 w 115"/>
                    <a:gd name="T3" fmla="*/ 7 h 137"/>
                    <a:gd name="T4" fmla="*/ 59 w 115"/>
                    <a:gd name="T5" fmla="*/ 7 h 137"/>
                    <a:gd name="T6" fmla="*/ 34 w 115"/>
                    <a:gd name="T7" fmla="*/ 21 h 137"/>
                    <a:gd name="T8" fmla="*/ 24 w 115"/>
                    <a:gd name="T9" fmla="*/ 42 h 137"/>
                    <a:gd name="T10" fmla="*/ 0 w 115"/>
                    <a:gd name="T11" fmla="*/ 52 h 137"/>
                    <a:gd name="T12" fmla="*/ 38 w 115"/>
                    <a:gd name="T13" fmla="*/ 60 h 137"/>
                    <a:gd name="T14" fmla="*/ 55 w 115"/>
                    <a:gd name="T15" fmla="*/ 112 h 137"/>
                    <a:gd name="T16" fmla="*/ 38 w 115"/>
                    <a:gd name="T17" fmla="*/ 137 h 137"/>
                    <a:gd name="T18" fmla="*/ 80 w 115"/>
                    <a:gd name="T19" fmla="*/ 98 h 137"/>
                    <a:gd name="T20" fmla="*/ 73 w 115"/>
                    <a:gd name="T21" fmla="*/ 74 h 137"/>
                    <a:gd name="T22" fmla="*/ 73 w 115"/>
                    <a:gd name="T23" fmla="*/ 35 h 137"/>
                    <a:gd name="T24" fmla="*/ 115 w 115"/>
                    <a:gd name="T25" fmla="*/ 0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7">
                      <a:moveTo>
                        <a:pt x="115" y="0"/>
                      </a:moveTo>
                      <a:lnTo>
                        <a:pt x="90" y="7"/>
                      </a:lnTo>
                      <a:lnTo>
                        <a:pt x="59" y="7"/>
                      </a:lnTo>
                      <a:lnTo>
                        <a:pt x="34" y="21"/>
                      </a:lnTo>
                      <a:lnTo>
                        <a:pt x="24" y="42"/>
                      </a:lnTo>
                      <a:lnTo>
                        <a:pt x="0" y="52"/>
                      </a:lnTo>
                      <a:lnTo>
                        <a:pt x="38" y="60"/>
                      </a:lnTo>
                      <a:lnTo>
                        <a:pt x="55" y="112"/>
                      </a:lnTo>
                      <a:lnTo>
                        <a:pt x="38" y="137"/>
                      </a:lnTo>
                      <a:lnTo>
                        <a:pt x="80" y="98"/>
                      </a:lnTo>
                      <a:lnTo>
                        <a:pt x="73" y="74"/>
                      </a:lnTo>
                      <a:lnTo>
                        <a:pt x="73" y="35"/>
                      </a:lnTo>
                      <a:lnTo>
                        <a:pt x="11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82"/>
                <p:cNvSpPr>
                  <a:spLocks/>
                </p:cNvSpPr>
                <p:nvPr/>
              </p:nvSpPr>
              <p:spPr bwMode="auto">
                <a:xfrm>
                  <a:off x="1034" y="2124"/>
                  <a:ext cx="95" cy="46"/>
                </a:xfrm>
                <a:custGeom>
                  <a:avLst/>
                  <a:gdLst>
                    <a:gd name="T0" fmla="*/ 0 w 95"/>
                    <a:gd name="T1" fmla="*/ 14 h 46"/>
                    <a:gd name="T2" fmla="*/ 39 w 95"/>
                    <a:gd name="T3" fmla="*/ 17 h 46"/>
                    <a:gd name="T4" fmla="*/ 53 w 95"/>
                    <a:gd name="T5" fmla="*/ 38 h 46"/>
                    <a:gd name="T6" fmla="*/ 67 w 95"/>
                    <a:gd name="T7" fmla="*/ 46 h 46"/>
                    <a:gd name="T8" fmla="*/ 95 w 95"/>
                    <a:gd name="T9" fmla="*/ 21 h 46"/>
                    <a:gd name="T10" fmla="*/ 91 w 95"/>
                    <a:gd name="T11" fmla="*/ 0 h 46"/>
                    <a:gd name="T12" fmla="*/ 67 w 95"/>
                    <a:gd name="T13" fmla="*/ 0 h 46"/>
                    <a:gd name="T14" fmla="*/ 0 w 95"/>
                    <a:gd name="T15" fmla="*/ 14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46">
                      <a:moveTo>
                        <a:pt x="0" y="14"/>
                      </a:moveTo>
                      <a:lnTo>
                        <a:pt x="39" y="17"/>
                      </a:lnTo>
                      <a:lnTo>
                        <a:pt x="53" y="38"/>
                      </a:lnTo>
                      <a:lnTo>
                        <a:pt x="67" y="46"/>
                      </a:lnTo>
                      <a:lnTo>
                        <a:pt x="95" y="21"/>
                      </a:lnTo>
                      <a:lnTo>
                        <a:pt x="91" y="0"/>
                      </a:lnTo>
                      <a:lnTo>
                        <a:pt x="67" y="0"/>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Freeform 83"/>
                <p:cNvSpPr>
                  <a:spLocks/>
                </p:cNvSpPr>
                <p:nvPr/>
              </p:nvSpPr>
              <p:spPr bwMode="auto">
                <a:xfrm>
                  <a:off x="873" y="1962"/>
                  <a:ext cx="112" cy="130"/>
                </a:xfrm>
                <a:custGeom>
                  <a:avLst/>
                  <a:gdLst>
                    <a:gd name="T0" fmla="*/ 56 w 112"/>
                    <a:gd name="T1" fmla="*/ 0 h 130"/>
                    <a:gd name="T2" fmla="*/ 53 w 112"/>
                    <a:gd name="T3" fmla="*/ 35 h 130"/>
                    <a:gd name="T4" fmla="*/ 35 w 112"/>
                    <a:gd name="T5" fmla="*/ 60 h 130"/>
                    <a:gd name="T6" fmla="*/ 28 w 112"/>
                    <a:gd name="T7" fmla="*/ 92 h 130"/>
                    <a:gd name="T8" fmla="*/ 0 w 112"/>
                    <a:gd name="T9" fmla="*/ 130 h 130"/>
                    <a:gd name="T10" fmla="*/ 46 w 112"/>
                    <a:gd name="T11" fmla="*/ 130 h 130"/>
                    <a:gd name="T12" fmla="*/ 74 w 112"/>
                    <a:gd name="T13" fmla="*/ 53 h 130"/>
                    <a:gd name="T14" fmla="*/ 109 w 112"/>
                    <a:gd name="T15" fmla="*/ 60 h 130"/>
                    <a:gd name="T16" fmla="*/ 112 w 112"/>
                    <a:gd name="T17" fmla="*/ 28 h 130"/>
                    <a:gd name="T18" fmla="*/ 56 w 112"/>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0">
                      <a:moveTo>
                        <a:pt x="56" y="0"/>
                      </a:moveTo>
                      <a:lnTo>
                        <a:pt x="53" y="35"/>
                      </a:lnTo>
                      <a:lnTo>
                        <a:pt x="35" y="60"/>
                      </a:lnTo>
                      <a:lnTo>
                        <a:pt x="28" y="92"/>
                      </a:lnTo>
                      <a:lnTo>
                        <a:pt x="0" y="130"/>
                      </a:lnTo>
                      <a:lnTo>
                        <a:pt x="46" y="130"/>
                      </a:lnTo>
                      <a:lnTo>
                        <a:pt x="74" y="53"/>
                      </a:lnTo>
                      <a:lnTo>
                        <a:pt x="109" y="60"/>
                      </a:lnTo>
                      <a:lnTo>
                        <a:pt x="112" y="28"/>
                      </a:lnTo>
                      <a:lnTo>
                        <a:pt x="5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84"/>
                <p:cNvSpPr>
                  <a:spLocks/>
                </p:cNvSpPr>
                <p:nvPr/>
              </p:nvSpPr>
              <p:spPr bwMode="auto">
                <a:xfrm>
                  <a:off x="852" y="2131"/>
                  <a:ext cx="88" cy="74"/>
                </a:xfrm>
                <a:custGeom>
                  <a:avLst/>
                  <a:gdLst>
                    <a:gd name="T0" fmla="*/ 67 w 88"/>
                    <a:gd name="T1" fmla="*/ 0 h 74"/>
                    <a:gd name="T2" fmla="*/ 63 w 88"/>
                    <a:gd name="T3" fmla="*/ 42 h 74"/>
                    <a:gd name="T4" fmla="*/ 49 w 88"/>
                    <a:gd name="T5" fmla="*/ 56 h 74"/>
                    <a:gd name="T6" fmla="*/ 14 w 88"/>
                    <a:gd name="T7" fmla="*/ 56 h 74"/>
                    <a:gd name="T8" fmla="*/ 0 w 88"/>
                    <a:gd name="T9" fmla="*/ 74 h 74"/>
                    <a:gd name="T10" fmla="*/ 46 w 88"/>
                    <a:gd name="T11" fmla="*/ 70 h 74"/>
                    <a:gd name="T12" fmla="*/ 88 w 88"/>
                    <a:gd name="T13" fmla="*/ 53 h 74"/>
                    <a:gd name="T14" fmla="*/ 67 w 88"/>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74">
                      <a:moveTo>
                        <a:pt x="67" y="0"/>
                      </a:moveTo>
                      <a:lnTo>
                        <a:pt x="63" y="42"/>
                      </a:lnTo>
                      <a:lnTo>
                        <a:pt x="49" y="56"/>
                      </a:lnTo>
                      <a:lnTo>
                        <a:pt x="14" y="56"/>
                      </a:lnTo>
                      <a:lnTo>
                        <a:pt x="0" y="74"/>
                      </a:lnTo>
                      <a:lnTo>
                        <a:pt x="46" y="70"/>
                      </a:lnTo>
                      <a:lnTo>
                        <a:pt x="88" y="53"/>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85"/>
                <p:cNvSpPr>
                  <a:spLocks/>
                </p:cNvSpPr>
                <p:nvPr/>
              </p:nvSpPr>
              <p:spPr bwMode="auto">
                <a:xfrm>
                  <a:off x="950" y="2043"/>
                  <a:ext cx="60" cy="81"/>
                </a:xfrm>
                <a:custGeom>
                  <a:avLst/>
                  <a:gdLst>
                    <a:gd name="T0" fmla="*/ 60 w 60"/>
                    <a:gd name="T1" fmla="*/ 0 h 81"/>
                    <a:gd name="T2" fmla="*/ 14 w 60"/>
                    <a:gd name="T3" fmla="*/ 18 h 81"/>
                    <a:gd name="T4" fmla="*/ 18 w 60"/>
                    <a:gd name="T5" fmla="*/ 49 h 81"/>
                    <a:gd name="T6" fmla="*/ 0 w 60"/>
                    <a:gd name="T7" fmla="*/ 67 h 81"/>
                    <a:gd name="T8" fmla="*/ 39 w 60"/>
                    <a:gd name="T9" fmla="*/ 81 h 81"/>
                    <a:gd name="T10" fmla="*/ 42 w 60"/>
                    <a:gd name="T11" fmla="*/ 56 h 81"/>
                    <a:gd name="T12" fmla="*/ 60 w 60"/>
                    <a:gd name="T13" fmla="*/ 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81">
                      <a:moveTo>
                        <a:pt x="60" y="0"/>
                      </a:moveTo>
                      <a:lnTo>
                        <a:pt x="14" y="18"/>
                      </a:lnTo>
                      <a:lnTo>
                        <a:pt x="18" y="49"/>
                      </a:lnTo>
                      <a:lnTo>
                        <a:pt x="0" y="67"/>
                      </a:lnTo>
                      <a:lnTo>
                        <a:pt x="39" y="81"/>
                      </a:lnTo>
                      <a:lnTo>
                        <a:pt x="42" y="56"/>
                      </a:lnTo>
                      <a:lnTo>
                        <a:pt x="6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86"/>
                <p:cNvSpPr>
                  <a:spLocks/>
                </p:cNvSpPr>
                <p:nvPr/>
              </p:nvSpPr>
              <p:spPr bwMode="auto">
                <a:xfrm>
                  <a:off x="611" y="1920"/>
                  <a:ext cx="115" cy="126"/>
                </a:xfrm>
                <a:custGeom>
                  <a:avLst/>
                  <a:gdLst>
                    <a:gd name="T0" fmla="*/ 115 w 115"/>
                    <a:gd name="T1" fmla="*/ 3 h 126"/>
                    <a:gd name="T2" fmla="*/ 91 w 115"/>
                    <a:gd name="T3" fmla="*/ 0 h 126"/>
                    <a:gd name="T4" fmla="*/ 42 w 115"/>
                    <a:gd name="T5" fmla="*/ 10 h 126"/>
                    <a:gd name="T6" fmla="*/ 10 w 115"/>
                    <a:gd name="T7" fmla="*/ 49 h 126"/>
                    <a:gd name="T8" fmla="*/ 21 w 115"/>
                    <a:gd name="T9" fmla="*/ 70 h 126"/>
                    <a:gd name="T10" fmla="*/ 0 w 115"/>
                    <a:gd name="T11" fmla="*/ 126 h 126"/>
                    <a:gd name="T12" fmla="*/ 56 w 115"/>
                    <a:gd name="T13" fmla="*/ 77 h 126"/>
                    <a:gd name="T14" fmla="*/ 70 w 115"/>
                    <a:gd name="T15" fmla="*/ 46 h 126"/>
                    <a:gd name="T16" fmla="*/ 115 w 115"/>
                    <a:gd name="T17" fmla="*/ 3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26">
                      <a:moveTo>
                        <a:pt x="115" y="3"/>
                      </a:moveTo>
                      <a:lnTo>
                        <a:pt x="91" y="0"/>
                      </a:lnTo>
                      <a:lnTo>
                        <a:pt x="42" y="10"/>
                      </a:lnTo>
                      <a:lnTo>
                        <a:pt x="10" y="49"/>
                      </a:lnTo>
                      <a:lnTo>
                        <a:pt x="21" y="70"/>
                      </a:lnTo>
                      <a:lnTo>
                        <a:pt x="0" y="126"/>
                      </a:lnTo>
                      <a:lnTo>
                        <a:pt x="56" y="77"/>
                      </a:lnTo>
                      <a:lnTo>
                        <a:pt x="70" y="46"/>
                      </a:lnTo>
                      <a:lnTo>
                        <a:pt x="115" y="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9" name="Freeform 87"/>
              <p:cNvSpPr>
                <a:spLocks/>
              </p:cNvSpPr>
              <p:nvPr/>
            </p:nvSpPr>
            <p:spPr bwMode="auto">
              <a:xfrm>
                <a:off x="2153" y="1858"/>
                <a:ext cx="154" cy="158"/>
              </a:xfrm>
              <a:custGeom>
                <a:avLst/>
                <a:gdLst>
                  <a:gd name="T0" fmla="*/ 32 w 154"/>
                  <a:gd name="T1" fmla="*/ 17 h 158"/>
                  <a:gd name="T2" fmla="*/ 0 w 154"/>
                  <a:gd name="T3" fmla="*/ 35 h 158"/>
                  <a:gd name="T4" fmla="*/ 49 w 154"/>
                  <a:gd name="T5" fmla="*/ 56 h 158"/>
                  <a:gd name="T6" fmla="*/ 81 w 154"/>
                  <a:gd name="T7" fmla="*/ 67 h 158"/>
                  <a:gd name="T8" fmla="*/ 105 w 154"/>
                  <a:gd name="T9" fmla="*/ 109 h 158"/>
                  <a:gd name="T10" fmla="*/ 133 w 154"/>
                  <a:gd name="T11" fmla="*/ 137 h 158"/>
                  <a:gd name="T12" fmla="*/ 154 w 154"/>
                  <a:gd name="T13" fmla="*/ 158 h 158"/>
                  <a:gd name="T14" fmla="*/ 140 w 154"/>
                  <a:gd name="T15" fmla="*/ 102 h 158"/>
                  <a:gd name="T16" fmla="*/ 130 w 154"/>
                  <a:gd name="T17" fmla="*/ 91 h 158"/>
                  <a:gd name="T18" fmla="*/ 151 w 154"/>
                  <a:gd name="T19" fmla="*/ 70 h 158"/>
                  <a:gd name="T20" fmla="*/ 109 w 154"/>
                  <a:gd name="T21" fmla="*/ 53 h 158"/>
                  <a:gd name="T22" fmla="*/ 112 w 154"/>
                  <a:gd name="T23" fmla="*/ 28 h 158"/>
                  <a:gd name="T24" fmla="*/ 95 w 154"/>
                  <a:gd name="T25" fmla="*/ 31 h 158"/>
                  <a:gd name="T26" fmla="*/ 112 w 154"/>
                  <a:gd name="T27" fmla="*/ 0 h 158"/>
                  <a:gd name="T28" fmla="*/ 32 w 154"/>
                  <a:gd name="T29" fmla="*/ 1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4" h="158">
                    <a:moveTo>
                      <a:pt x="32" y="17"/>
                    </a:moveTo>
                    <a:lnTo>
                      <a:pt x="0" y="35"/>
                    </a:lnTo>
                    <a:lnTo>
                      <a:pt x="49" y="56"/>
                    </a:lnTo>
                    <a:lnTo>
                      <a:pt x="81" y="67"/>
                    </a:lnTo>
                    <a:lnTo>
                      <a:pt x="105" y="109"/>
                    </a:lnTo>
                    <a:lnTo>
                      <a:pt x="133" y="137"/>
                    </a:lnTo>
                    <a:lnTo>
                      <a:pt x="154" y="158"/>
                    </a:lnTo>
                    <a:lnTo>
                      <a:pt x="140" y="102"/>
                    </a:lnTo>
                    <a:lnTo>
                      <a:pt x="130" y="91"/>
                    </a:lnTo>
                    <a:lnTo>
                      <a:pt x="151" y="70"/>
                    </a:lnTo>
                    <a:lnTo>
                      <a:pt x="109" y="53"/>
                    </a:lnTo>
                    <a:lnTo>
                      <a:pt x="112" y="28"/>
                    </a:lnTo>
                    <a:lnTo>
                      <a:pt x="95" y="31"/>
                    </a:lnTo>
                    <a:lnTo>
                      <a:pt x="112" y="0"/>
                    </a:lnTo>
                    <a:lnTo>
                      <a:pt x="32" y="1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88"/>
              <p:cNvSpPr>
                <a:spLocks/>
              </p:cNvSpPr>
              <p:nvPr/>
            </p:nvSpPr>
            <p:spPr bwMode="auto">
              <a:xfrm>
                <a:off x="2094" y="1914"/>
                <a:ext cx="80" cy="56"/>
              </a:xfrm>
              <a:custGeom>
                <a:avLst/>
                <a:gdLst>
                  <a:gd name="T0" fmla="*/ 0 w 80"/>
                  <a:gd name="T1" fmla="*/ 0 h 56"/>
                  <a:gd name="T2" fmla="*/ 10 w 80"/>
                  <a:gd name="T3" fmla="*/ 14 h 56"/>
                  <a:gd name="T4" fmla="*/ 10 w 80"/>
                  <a:gd name="T5" fmla="*/ 35 h 56"/>
                  <a:gd name="T6" fmla="*/ 31 w 80"/>
                  <a:gd name="T7" fmla="*/ 42 h 56"/>
                  <a:gd name="T8" fmla="*/ 45 w 80"/>
                  <a:gd name="T9" fmla="*/ 56 h 56"/>
                  <a:gd name="T10" fmla="*/ 80 w 80"/>
                  <a:gd name="T11" fmla="*/ 39 h 56"/>
                  <a:gd name="T12" fmla="*/ 38 w 80"/>
                  <a:gd name="T13" fmla="*/ 28 h 56"/>
                  <a:gd name="T14" fmla="*/ 0 w 80"/>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56">
                    <a:moveTo>
                      <a:pt x="0" y="0"/>
                    </a:moveTo>
                    <a:lnTo>
                      <a:pt x="10" y="14"/>
                    </a:lnTo>
                    <a:lnTo>
                      <a:pt x="10" y="35"/>
                    </a:lnTo>
                    <a:lnTo>
                      <a:pt x="31" y="42"/>
                    </a:lnTo>
                    <a:lnTo>
                      <a:pt x="45" y="56"/>
                    </a:lnTo>
                    <a:lnTo>
                      <a:pt x="80" y="39"/>
                    </a:lnTo>
                    <a:lnTo>
                      <a:pt x="38" y="2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6870" name="Picture 89" descr="BHOME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362201"/>
            <a:ext cx="2057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0" descr="BHO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514601"/>
            <a:ext cx="19573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AutoShape 91"/>
          <p:cNvSpPr>
            <a:spLocks noChangeArrowheads="1"/>
          </p:cNvSpPr>
          <p:nvPr/>
        </p:nvSpPr>
        <p:spPr bwMode="auto">
          <a:xfrm>
            <a:off x="6553200" y="228601"/>
            <a:ext cx="2459038" cy="250825"/>
          </a:xfrm>
          <a:prstGeom prst="cloudCallout">
            <a:avLst>
              <a:gd name="adj1" fmla="val -7324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pic>
        <p:nvPicPr>
          <p:cNvPr id="36873" name="Picture 92"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6670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94"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28956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984" name="WordArt 96"/>
          <p:cNvSpPr>
            <a:spLocks noChangeArrowheads="1" noChangeShapeType="1" noTextEdit="1"/>
          </p:cNvSpPr>
          <p:nvPr/>
        </p:nvSpPr>
        <p:spPr bwMode="auto">
          <a:xfrm>
            <a:off x="2209800" y="1143000"/>
            <a:ext cx="7848600" cy="1066800"/>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FFFF00">
                    <a:alpha val="50195"/>
                  </a:srgbClr>
                </a:solidFill>
                <a:effectLst>
                  <a:outerShdw dist="45791" dir="2021404" algn="ctr" rotWithShape="0">
                    <a:srgbClr val="9999FF"/>
                  </a:outerShdw>
                </a:effectLst>
                <a:latin typeface="Times New Roman"/>
                <a:cs typeface="Times New Roman"/>
              </a:rPr>
              <a:t>HƯỚNG DẪN VỀ NHÀ </a:t>
            </a:r>
          </a:p>
        </p:txBody>
      </p:sp>
      <p:sp>
        <p:nvSpPr>
          <p:cNvPr id="293985" name="Text Box 97"/>
          <p:cNvSpPr txBox="1">
            <a:spLocks noChangeArrowheads="1"/>
          </p:cNvSpPr>
          <p:nvPr/>
        </p:nvSpPr>
        <p:spPr bwMode="auto">
          <a:xfrm>
            <a:off x="1676400" y="4180344"/>
            <a:ext cx="8534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spcBef>
                <a:spcPct val="50000"/>
              </a:spcBef>
              <a:buFontTx/>
              <a:buChar char="-"/>
            </a:pPr>
            <a:r>
              <a:rPr lang="en-US" sz="2800">
                <a:solidFill>
                  <a:srgbClr val="0000FF"/>
                </a:solidFill>
                <a:cs typeface="Times New Roman" pitchFamily="18" charset="0"/>
              </a:rPr>
              <a:t> Về nhà xem và học thuộc </a:t>
            </a:r>
            <a:r>
              <a:rPr lang="vi-VN" sz="2800">
                <a:solidFill>
                  <a:srgbClr val="0000FF"/>
                </a:solidFill>
                <a:cs typeface="Times New Roman" pitchFamily="18" charset="0"/>
              </a:rPr>
              <a:t>toàn bộ nội dung bài đã học.</a:t>
            </a:r>
            <a:endParaRPr lang="en-US" sz="2800">
              <a:solidFill>
                <a:srgbClr val="0000FF"/>
              </a:solidFill>
              <a:cs typeface="Times New Roman" pitchFamily="18" charset="0"/>
            </a:endParaRPr>
          </a:p>
          <a:p>
            <a:pPr algn="just">
              <a:spcBef>
                <a:spcPct val="50000"/>
              </a:spcBef>
              <a:buFontTx/>
              <a:buChar char="-"/>
            </a:pPr>
            <a:r>
              <a:rPr lang="en-US" sz="2800">
                <a:solidFill>
                  <a:srgbClr val="0000FF"/>
                </a:solidFill>
                <a:cs typeface="Times New Roman" pitchFamily="18" charset="0"/>
              </a:rPr>
              <a:t>Xem trước bài 6: “Thực hành tìm và sửa lỗi”</a:t>
            </a:r>
          </a:p>
        </p:txBody>
      </p:sp>
    </p:spTree>
    <p:extLst>
      <p:ext uri="{BB962C8B-B14F-4D97-AF65-F5344CB8AC3E}">
        <p14:creationId xmlns:p14="http://schemas.microsoft.com/office/powerpoint/2010/main" val="1580535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3984"/>
                                        </p:tgtEl>
                                        <p:attrNameLst>
                                          <p:attrName>style.visibility</p:attrName>
                                        </p:attrNameLst>
                                      </p:cBhvr>
                                      <p:to>
                                        <p:strVal val="visible"/>
                                      </p:to>
                                    </p:set>
                                    <p:anim calcmode="lin" valueType="num">
                                      <p:cBhvr>
                                        <p:cTn id="7" dur="500" decel="50000" fill="hold">
                                          <p:stCondLst>
                                            <p:cond delay="0"/>
                                          </p:stCondLst>
                                        </p:cTn>
                                        <p:tgtEl>
                                          <p:spTgt spid="29398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398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3984"/>
                                        </p:tgtEl>
                                        <p:attrNameLst>
                                          <p:attrName>ppt_w</p:attrName>
                                        </p:attrNameLst>
                                      </p:cBhvr>
                                      <p:tavLst>
                                        <p:tav tm="0">
                                          <p:val>
                                            <p:strVal val="#ppt_w*.05"/>
                                          </p:val>
                                        </p:tav>
                                        <p:tav tm="100000">
                                          <p:val>
                                            <p:strVal val="#ppt_w"/>
                                          </p:val>
                                        </p:tav>
                                      </p:tavLst>
                                    </p:anim>
                                    <p:anim calcmode="lin" valueType="num">
                                      <p:cBhvr>
                                        <p:cTn id="10" dur="1000" fill="hold"/>
                                        <p:tgtEl>
                                          <p:spTgt spid="29398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398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398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398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39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93985"/>
                                        </p:tgtEl>
                                        <p:attrNameLst>
                                          <p:attrName>style.visibility</p:attrName>
                                        </p:attrNameLst>
                                      </p:cBhvr>
                                      <p:to>
                                        <p:strVal val="visible"/>
                                      </p:to>
                                    </p:set>
                                    <p:anim calcmode="discrete" valueType="clr">
                                      <p:cBhvr override="childStyle">
                                        <p:cTn id="19" dur="80"/>
                                        <p:tgtEl>
                                          <p:spTgt spid="29398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93985"/>
                                        </p:tgtEl>
                                        <p:attrNameLst>
                                          <p:attrName>fillcolor</p:attrName>
                                        </p:attrNameLst>
                                      </p:cBhvr>
                                      <p:tavLst>
                                        <p:tav tm="0">
                                          <p:val>
                                            <p:clrVal>
                                              <a:schemeClr val="accent2"/>
                                            </p:clrVal>
                                          </p:val>
                                        </p:tav>
                                        <p:tav tm="50000">
                                          <p:val>
                                            <p:clrVal>
                                              <a:schemeClr val="hlink"/>
                                            </p:clrVal>
                                          </p:val>
                                        </p:tav>
                                      </p:tavLst>
                                    </p:anim>
                                    <p:set>
                                      <p:cBhvr>
                                        <p:cTn id="21" dur="80"/>
                                        <p:tgtEl>
                                          <p:spTgt spid="2939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84" grpId="0" animBg="1"/>
      <p:bldP spid="2939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042400" y="6294437"/>
            <a:ext cx="2844800" cy="365125"/>
          </a:xfrm>
        </p:spPr>
        <p:txBody>
          <a:bodyPr/>
          <a:lstStyle/>
          <a:p>
            <a:pPr>
              <a:defRPr/>
            </a:pPr>
            <a:fld id="{01C2C522-396A-49FE-8DDB-4F6921723C86}" type="slidenum">
              <a:rPr lang="en-US" smtClean="0"/>
              <a:pPr>
                <a:defRPr/>
              </a:pPr>
              <a:t>3</a:t>
            </a:fld>
            <a:endParaRPr lang="en-US"/>
          </a:p>
        </p:txBody>
      </p:sp>
      <p:sp>
        <p:nvSpPr>
          <p:cNvPr id="5" name="Rectangle 4"/>
          <p:cNvSpPr/>
          <p:nvPr/>
        </p:nvSpPr>
        <p:spPr>
          <a:xfrm>
            <a:off x="457200" y="381000"/>
            <a:ext cx="11430000" cy="6186309"/>
          </a:xfrm>
          <a:prstGeom prst="rect">
            <a:avLst/>
          </a:prstGeom>
        </p:spPr>
        <p:txBody>
          <a:bodyPr wrap="square">
            <a:spAutoFit/>
          </a:bodyPr>
          <a:lstStyle/>
          <a:p>
            <a:pPr algn="just"/>
            <a:r>
              <a:rPr lang="en-US" sz="3600" dirty="0" err="1">
                <a:solidFill>
                  <a:srgbClr val="0000CC"/>
                </a:solidFill>
                <a:cs typeface="Times New Roman" pitchFamily="18" charset="0"/>
              </a:rPr>
              <a:t>Trong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mô</a:t>
            </a:r>
            <a:r>
              <a:rPr lang="en-US" sz="3600" dirty="0">
                <a:solidFill>
                  <a:srgbClr val="0000CC"/>
                </a:solidFill>
                <a:cs typeface="Times New Roman" pitchFamily="18" charset="0"/>
              </a:rPr>
              <a:t> </a:t>
            </a:r>
            <a:r>
              <a:rPr lang="en-US" sz="3600" dirty="0" err="1">
                <a:solidFill>
                  <a:srgbClr val="0000CC"/>
                </a:solidFill>
                <a:cs typeface="Times New Roman" pitchFamily="18" charset="0"/>
              </a:rPr>
              <a:t>tả</a:t>
            </a:r>
            <a:r>
              <a:rPr lang="en-US" sz="3600" dirty="0">
                <a:solidFill>
                  <a:srgbClr val="0000CC"/>
                </a:solidFill>
                <a:cs typeface="Times New Roman" pitchFamily="18" charset="0"/>
              </a:rPr>
              <a:t> </a:t>
            </a:r>
            <a:r>
              <a:rPr lang="en-US" sz="3600" dirty="0" err="1">
                <a:solidFill>
                  <a:srgbClr val="0000CC"/>
                </a:solidFill>
                <a:cs typeface="Times New Roman" pitchFamily="18" charset="0"/>
              </a:rPr>
              <a:t>thuật</a:t>
            </a:r>
            <a:r>
              <a:rPr lang="en-US" sz="3600" dirty="0">
                <a:solidFill>
                  <a:srgbClr val="0000CC"/>
                </a:solidFill>
                <a:cs typeface="Times New Roman" pitchFamily="18" charset="0"/>
              </a:rPr>
              <a:t> </a:t>
            </a:r>
            <a:r>
              <a:rPr lang="en-US" sz="3600" dirty="0" err="1">
                <a:solidFill>
                  <a:srgbClr val="0000CC"/>
                </a:solidFill>
                <a:cs typeface="Times New Roman" pitchFamily="18" charset="0"/>
              </a:rPr>
              <a:t>toán</a:t>
            </a:r>
            <a:r>
              <a:rPr lang="en-US" sz="3600" dirty="0">
                <a:solidFill>
                  <a:srgbClr val="0000CC"/>
                </a:solidFill>
                <a:cs typeface="Times New Roman" pitchFamily="18" charset="0"/>
              </a:rPr>
              <a:t> ta </a:t>
            </a:r>
            <a:r>
              <a:rPr lang="en-US" sz="3600" dirty="0" err="1">
                <a:solidFill>
                  <a:srgbClr val="0000CC"/>
                </a:solidFill>
                <a:cs typeface="Times New Roman" pitchFamily="18" charset="0"/>
              </a:rPr>
              <a:t>cần</a:t>
            </a:r>
            <a:r>
              <a:rPr lang="en-US" sz="3600" dirty="0">
                <a:solidFill>
                  <a:srgbClr val="0000CC"/>
                </a:solidFill>
                <a:cs typeface="Times New Roman" pitchFamily="18" charset="0"/>
              </a:rPr>
              <a:t> </a:t>
            </a:r>
            <a:r>
              <a:rPr lang="en-US" sz="3600" dirty="0" err="1">
                <a:solidFill>
                  <a:srgbClr val="0000CC"/>
                </a:solidFill>
                <a:cs typeface="Times New Roman" pitchFamily="18" charset="0"/>
              </a:rPr>
              <a:t>dùng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cấu</a:t>
            </a:r>
            <a:r>
              <a:rPr lang="en-US" sz="3600" dirty="0">
                <a:solidFill>
                  <a:srgbClr val="0000CC"/>
                </a:solidFill>
                <a:cs typeface="Times New Roman" pitchFamily="18" charset="0"/>
              </a:rPr>
              <a:t> </a:t>
            </a:r>
            <a:r>
              <a:rPr lang="en-US" sz="3600" dirty="0" err="1">
                <a:solidFill>
                  <a:srgbClr val="0000CC"/>
                </a:solidFill>
                <a:cs typeface="Times New Roman" pitchFamily="18" charset="0"/>
              </a:rPr>
              <a:t>trúc</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lặp</a:t>
            </a:r>
            <a:r>
              <a:rPr lang="en-US" sz="3600" dirty="0">
                <a:solidFill>
                  <a:srgbClr val="0000CC"/>
                </a:solidFill>
                <a:cs typeface="Times New Roman" pitchFamily="18" charset="0"/>
              </a:rPr>
              <a:t> </a:t>
            </a:r>
            <a:r>
              <a:rPr lang="en-US" sz="3600" dirty="0" err="1">
                <a:solidFill>
                  <a:srgbClr val="0000CC"/>
                </a:solidFill>
                <a:cs typeface="Times New Roman" pitchFamily="18" charset="0"/>
              </a:rPr>
              <a:t>khi</a:t>
            </a:r>
            <a:r>
              <a:rPr lang="en-US" sz="3600" dirty="0">
                <a:solidFill>
                  <a:srgbClr val="0000CC"/>
                </a:solidFill>
                <a:cs typeface="Times New Roman" pitchFamily="18" charset="0"/>
              </a:rPr>
              <a:t> </a:t>
            </a:r>
            <a:r>
              <a:rPr lang="en-US" sz="3600" dirty="0" err="1">
                <a:solidFill>
                  <a:srgbClr val="0000CC"/>
                </a:solidFill>
                <a:cs typeface="Times New Roman" pitchFamily="18" charset="0"/>
              </a:rPr>
              <a:t>thể</a:t>
            </a:r>
            <a:r>
              <a:rPr lang="en-US" sz="3600" dirty="0">
                <a:solidFill>
                  <a:srgbClr val="0000CC"/>
                </a:solidFill>
                <a:cs typeface="Times New Roman" pitchFamily="18" charset="0"/>
              </a:rPr>
              <a:t> </a:t>
            </a:r>
            <a:r>
              <a:rPr lang="en-US" sz="3600" dirty="0" err="1">
                <a:solidFill>
                  <a:srgbClr val="0000CC"/>
                </a:solidFill>
                <a:cs typeface="Times New Roman" pitchFamily="18" charset="0"/>
              </a:rPr>
              <a:t>hiện</a:t>
            </a:r>
            <a:r>
              <a:rPr lang="en-US" sz="3600" dirty="0">
                <a:solidFill>
                  <a:srgbClr val="0000CC"/>
                </a:solidFill>
                <a:cs typeface="Times New Roman" pitchFamily="18" charset="0"/>
              </a:rPr>
              <a:t> </a:t>
            </a:r>
            <a:r>
              <a:rPr lang="en-US" sz="3600" dirty="0" err="1">
                <a:solidFill>
                  <a:srgbClr val="0000CC"/>
                </a:solidFill>
                <a:cs typeface="Times New Roman" pitchFamily="18" charset="0"/>
              </a:rPr>
              <a:t>một</a:t>
            </a:r>
            <a:r>
              <a:rPr lang="en-US" sz="3600" dirty="0">
                <a:solidFill>
                  <a:srgbClr val="0000CC"/>
                </a:solidFill>
                <a:cs typeface="Times New Roman" pitchFamily="18" charset="0"/>
              </a:rPr>
              <a:t> </a:t>
            </a:r>
            <a:r>
              <a:rPr lang="en-US" sz="3600" dirty="0" err="1">
                <a:solidFill>
                  <a:srgbClr val="0000CC"/>
                </a:solidFill>
                <a:cs typeface="Times New Roman" pitchFamily="18" charset="0"/>
              </a:rPr>
              <a:t>số</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lệnh</a:t>
            </a:r>
            <a:r>
              <a:rPr lang="en-US" sz="3600" dirty="0">
                <a:solidFill>
                  <a:srgbClr val="0000CC"/>
                </a:solidFill>
                <a:cs typeface="Times New Roman" pitchFamily="18" charset="0"/>
              </a:rPr>
              <a:t> </a:t>
            </a:r>
            <a:r>
              <a:rPr lang="en-US" sz="3600" dirty="0" err="1">
                <a:solidFill>
                  <a:srgbClr val="0000CC"/>
                </a:solidFill>
                <a:cs typeface="Times New Roman" pitchFamily="18" charset="0"/>
              </a:rPr>
              <a:t>được</a:t>
            </a:r>
            <a:r>
              <a:rPr lang="en-US" sz="3600" dirty="0">
                <a:solidFill>
                  <a:srgbClr val="0000CC"/>
                </a:solidFill>
                <a:cs typeface="Times New Roman" pitchFamily="18" charset="0"/>
              </a:rPr>
              <a:t> </a:t>
            </a:r>
            <a:r>
              <a:rPr lang="en-US" sz="3600" dirty="0" err="1">
                <a:solidFill>
                  <a:srgbClr val="0000CC"/>
                </a:solidFill>
                <a:cs typeface="Times New Roman" pitchFamily="18" charset="0"/>
              </a:rPr>
              <a:t>thực</a:t>
            </a:r>
            <a:r>
              <a:rPr lang="en-US" sz="3600" dirty="0">
                <a:solidFill>
                  <a:srgbClr val="0000CC"/>
                </a:solidFill>
                <a:cs typeface="Times New Roman" pitchFamily="18" charset="0"/>
              </a:rPr>
              <a:t> </a:t>
            </a:r>
            <a:r>
              <a:rPr lang="en-US" sz="3600" dirty="0" err="1">
                <a:solidFill>
                  <a:srgbClr val="0000CC"/>
                </a:solidFill>
                <a:cs typeface="Times New Roman" pitchFamily="18" charset="0"/>
              </a:rPr>
              <a:t>hiện</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lặp</a:t>
            </a:r>
            <a:r>
              <a:rPr lang="en-US" sz="3600" dirty="0">
                <a:solidFill>
                  <a:srgbClr val="0000CC"/>
                </a:solidFill>
                <a:cs typeface="Times New Roman" pitchFamily="18" charset="0"/>
              </a:rPr>
              <a:t> </a:t>
            </a:r>
            <a:r>
              <a:rPr lang="en-US" sz="3600" dirty="0" err="1">
                <a:solidFill>
                  <a:srgbClr val="0000CC"/>
                </a:solidFill>
                <a:cs typeface="Times New Roman" pitchFamily="18" charset="0"/>
              </a:rPr>
              <a:t>đi</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lặp</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lại</a:t>
            </a:r>
            <a:r>
              <a:rPr lang="en-US" sz="3600" dirty="0">
                <a:solidFill>
                  <a:srgbClr val="0000CC"/>
                </a:solidFill>
                <a:cs typeface="Times New Roman" pitchFamily="18" charset="0"/>
              </a:rPr>
              <a:t> </a:t>
            </a:r>
            <a:r>
              <a:rPr lang="en-US" sz="3600" dirty="0" err="1">
                <a:solidFill>
                  <a:srgbClr val="0000CC"/>
                </a:solidFill>
                <a:cs typeface="Times New Roman" pitchFamily="18" charset="0"/>
              </a:rPr>
              <a:t>với</a:t>
            </a:r>
            <a:r>
              <a:rPr lang="en-US" sz="3600" dirty="0">
                <a:solidFill>
                  <a:srgbClr val="0000CC"/>
                </a:solidFill>
                <a:cs typeface="Times New Roman" pitchFamily="18" charset="0"/>
              </a:rPr>
              <a:t> </a:t>
            </a:r>
            <a:r>
              <a:rPr lang="en-US" sz="3600" dirty="0" err="1">
                <a:solidFill>
                  <a:srgbClr val="0000CC"/>
                </a:solidFill>
                <a:cs typeface="Times New Roman" pitchFamily="18" charset="0"/>
              </a:rPr>
              <a:t>số</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lần</a:t>
            </a:r>
            <a:r>
              <a:rPr lang="en-US" sz="3600" dirty="0">
                <a:solidFill>
                  <a:srgbClr val="0000CC"/>
                </a:solidFill>
                <a:cs typeface="Times New Roman" pitchFamily="18" charset="0"/>
              </a:rPr>
              <a:t> </a:t>
            </a:r>
            <a:r>
              <a:rPr lang="en-US" sz="3600" dirty="0" err="1">
                <a:solidFill>
                  <a:srgbClr val="0000CC"/>
                </a:solidFill>
                <a:cs typeface="Times New Roman" pitchFamily="18" charset="0"/>
              </a:rPr>
              <a:t>biết</a:t>
            </a:r>
            <a:r>
              <a:rPr lang="en-US" sz="3600" dirty="0">
                <a:solidFill>
                  <a:srgbClr val="0000CC"/>
                </a:solidFill>
                <a:cs typeface="Times New Roman" pitchFamily="18" charset="0"/>
              </a:rPr>
              <a:t> </a:t>
            </a:r>
            <a:r>
              <a:rPr lang="en-US" sz="3600" dirty="0" err="1">
                <a:solidFill>
                  <a:srgbClr val="0000CC"/>
                </a:solidFill>
                <a:cs typeface="Times New Roman" pitchFamily="18" charset="0"/>
              </a:rPr>
              <a:t>trước</a:t>
            </a:r>
            <a:r>
              <a:rPr lang="en-US" sz="3600" dirty="0">
                <a:solidFill>
                  <a:srgbClr val="0000CC"/>
                </a:solidFill>
                <a:cs typeface="Times New Roman" pitchFamily="18" charset="0"/>
              </a:rPr>
              <a:t> </a:t>
            </a:r>
            <a:r>
              <a:rPr lang="en-US" sz="3600" dirty="0" err="1">
                <a:solidFill>
                  <a:srgbClr val="0000CC"/>
                </a:solidFill>
                <a:cs typeface="Times New Roman" pitchFamily="18" charset="0"/>
              </a:rPr>
              <a:t>hoặc</a:t>
            </a:r>
            <a:r>
              <a:rPr lang="en-US" sz="3600" dirty="0">
                <a:solidFill>
                  <a:srgbClr val="0000CC"/>
                </a:solidFill>
                <a:cs typeface="Times New Roman" pitchFamily="18" charset="0"/>
              </a:rPr>
              <a:t> </a:t>
            </a:r>
            <a:r>
              <a:rPr lang="en-US" sz="3600" dirty="0" err="1">
                <a:solidFill>
                  <a:srgbClr val="0000CC"/>
                </a:solidFill>
                <a:cs typeface="Times New Roman" pitchFamily="18" charset="0"/>
              </a:rPr>
              <a:t>không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biết</a:t>
            </a:r>
            <a:r>
              <a:rPr lang="en-US" sz="3600" dirty="0">
                <a:solidFill>
                  <a:srgbClr val="0000CC"/>
                </a:solidFill>
                <a:cs typeface="Times New Roman" pitchFamily="18" charset="0"/>
              </a:rPr>
              <a:t> </a:t>
            </a:r>
            <a:r>
              <a:rPr lang="en-US" sz="3600" dirty="0" err="1">
                <a:solidFill>
                  <a:srgbClr val="0000CC"/>
                </a:solidFill>
                <a:cs typeface="Times New Roman" pitchFamily="18" charset="0"/>
              </a:rPr>
              <a:t>trước</a:t>
            </a:r>
            <a:r>
              <a:rPr lang="en-US" sz="3600" dirty="0">
                <a:solidFill>
                  <a:srgbClr val="0000CC"/>
                </a:solidFill>
                <a:cs typeface="Times New Roman" pitchFamily="18" charset="0"/>
              </a:rPr>
              <a:t>.</a:t>
            </a:r>
          </a:p>
          <a:p>
            <a:pPr algn="just"/>
            <a:endParaRPr lang="en-US" sz="3600" dirty="0">
              <a:solidFill>
                <a:srgbClr val="FF0000"/>
              </a:solidFill>
              <a:cs typeface="Times New Roman" pitchFamily="18" charset="0"/>
            </a:endParaRPr>
          </a:p>
          <a:p>
            <a:pPr algn="just"/>
            <a:r>
              <a:rPr lang="en-US" sz="3600" dirty="0">
                <a:solidFill>
                  <a:srgbClr val="FF0000"/>
                </a:solidFill>
                <a:cs typeface="Times New Roman" pitchFamily="18" charset="0"/>
              </a:rPr>
              <a:t>VD: </a:t>
            </a:r>
            <a:r>
              <a:rPr lang="en-US" sz="3600" dirty="0" err="1">
                <a:solidFill>
                  <a:srgbClr val="FF0000"/>
                </a:solidFill>
                <a:cs typeface="Times New Roman" pitchFamily="18" charset="0"/>
              </a:rPr>
              <a:t>Tính</a:t>
            </a:r>
            <a:r>
              <a:rPr lang="en-US" sz="3600" dirty="0">
                <a:solidFill>
                  <a:srgbClr val="FF0000"/>
                </a:solidFill>
                <a:cs typeface="Times New Roman" pitchFamily="18" charset="0"/>
              </a:rPr>
              <a:t> </a:t>
            </a:r>
            <a:r>
              <a:rPr lang="en-US" sz="3600" dirty="0" err="1">
                <a:solidFill>
                  <a:srgbClr val="FF0000"/>
                </a:solidFill>
                <a:cs typeface="Times New Roman" pitchFamily="18" charset="0"/>
              </a:rPr>
              <a:t>tổng</a:t>
            </a:r>
            <a:r>
              <a:rPr lang="en-US" sz="3600" dirty="0">
                <a:solidFill>
                  <a:srgbClr val="FF0000"/>
                </a:solidFill>
                <a:cs typeface="Times New Roman" pitchFamily="18" charset="0"/>
              </a:rPr>
              <a:t> sum=1+2+…+10</a:t>
            </a:r>
          </a:p>
          <a:p>
            <a:pPr algn="just"/>
            <a:r>
              <a:rPr lang="en-US" sz="3600" dirty="0">
                <a:solidFill>
                  <a:srgbClr val="0000CC"/>
                </a:solidFill>
                <a:cs typeface="Times New Roman" pitchFamily="18" charset="0"/>
              </a:rPr>
              <a:t>Thao </a:t>
            </a:r>
            <a:r>
              <a:rPr lang="en-US" sz="3600" dirty="0" err="1">
                <a:solidFill>
                  <a:srgbClr val="0000CC"/>
                </a:solidFill>
                <a:cs typeface="Times New Roman" pitchFamily="18" charset="0"/>
              </a:rPr>
              <a:t>tác</a:t>
            </a:r>
            <a:r>
              <a:rPr lang="en-US" sz="3600" dirty="0">
                <a:solidFill>
                  <a:srgbClr val="0000CC"/>
                </a:solidFill>
                <a:cs typeface="Times New Roman" pitchFamily="18" charset="0"/>
              </a:rPr>
              <a:t> “</a:t>
            </a:r>
            <a:r>
              <a:rPr lang="en-US" sz="3600" dirty="0" err="1">
                <a:solidFill>
                  <a:srgbClr val="0000CC"/>
                </a:solidFill>
                <a:cs typeface="Times New Roman" pitchFamily="18" charset="0"/>
              </a:rPr>
              <a:t>cộng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được</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lặp</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lại</a:t>
            </a:r>
            <a:r>
              <a:rPr lang="en-US" sz="3600" dirty="0">
                <a:solidFill>
                  <a:srgbClr val="0000CC"/>
                </a:solidFill>
                <a:cs typeface="Times New Roman" pitchFamily="18" charset="0"/>
              </a:rPr>
              <a:t> 10 </a:t>
            </a:r>
            <a:r>
              <a:rPr lang="en-US" sz="3600" dirty="0" err="1">
                <a:solidFill>
                  <a:srgbClr val="0000CC"/>
                </a:solidFill>
                <a:cs typeface="Times New Roman" pitchFamily="18" charset="0"/>
              </a:rPr>
              <a:t>lần</a:t>
            </a:r>
            <a:r>
              <a:rPr lang="en-US" sz="3600" dirty="0">
                <a:solidFill>
                  <a:srgbClr val="0000CC"/>
                </a:solidFill>
                <a:cs typeface="Times New Roman" pitchFamily="18" charset="0"/>
              </a:rPr>
              <a:t>, </a:t>
            </a:r>
            <a:r>
              <a:rPr lang="en-US" sz="3600" dirty="0" err="1">
                <a:solidFill>
                  <a:srgbClr val="0000CC"/>
                </a:solidFill>
                <a:cs typeface="Times New Roman" pitchFamily="18" charset="0"/>
              </a:rPr>
              <a:t>cộng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thêm</a:t>
            </a:r>
            <a:r>
              <a:rPr lang="en-US" sz="3600" dirty="0">
                <a:solidFill>
                  <a:srgbClr val="0000CC"/>
                </a:solidFill>
                <a:cs typeface="Times New Roman" pitchFamily="18" charset="0"/>
              </a:rPr>
              <a:t> </a:t>
            </a:r>
            <a:r>
              <a:rPr lang="en-US" sz="3600" dirty="0" err="1">
                <a:solidFill>
                  <a:srgbClr val="0000CC"/>
                </a:solidFill>
                <a:cs typeface="Times New Roman" pitchFamily="18" charset="0"/>
              </a:rPr>
              <a:t>số</a:t>
            </a:r>
            <a:r>
              <a:rPr lang="en-US" sz="3600" dirty="0">
                <a:solidFill>
                  <a:srgbClr val="0000CC"/>
                </a:solidFill>
                <a:cs typeface="Times New Roman" pitchFamily="18" charset="0"/>
              </a:rPr>
              <a:t> </a:t>
            </a:r>
            <a:r>
              <a:rPr lang="en-US" sz="3600" dirty="0" err="1">
                <a:solidFill>
                  <a:srgbClr val="0000CC"/>
                </a:solidFill>
                <a:cs typeface="Times New Roman" pitchFamily="18" charset="0"/>
              </a:rPr>
              <a:t>i</a:t>
            </a:r>
            <a:r>
              <a:rPr lang="en-US" sz="3600" dirty="0">
                <a:solidFill>
                  <a:srgbClr val="0000CC"/>
                </a:solidFill>
                <a:cs typeface="Times New Roman" pitchFamily="18" charset="0"/>
              </a:rPr>
              <a:t> </a:t>
            </a:r>
            <a:r>
              <a:rPr lang="en-US" sz="3600" dirty="0" err="1">
                <a:solidFill>
                  <a:srgbClr val="0000CC"/>
                </a:solidFill>
                <a:cs typeface="Times New Roman" pitchFamily="18" charset="0"/>
              </a:rPr>
              <a:t>vào</a:t>
            </a:r>
            <a:r>
              <a:rPr lang="en-US" sz="3600" dirty="0">
                <a:solidFill>
                  <a:srgbClr val="0000CC"/>
                </a:solidFill>
                <a:cs typeface="Times New Roman" pitchFamily="18" charset="0"/>
              </a:rPr>
              <a:t> </a:t>
            </a:r>
            <a:r>
              <a:rPr lang="en-US" sz="3600" dirty="0" err="1">
                <a:solidFill>
                  <a:srgbClr val="0000CC"/>
                </a:solidFill>
                <a:cs typeface="Times New Roman" pitchFamily="18" charset="0"/>
              </a:rPr>
              <a:t>tổng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chỉ</a:t>
            </a:r>
            <a:r>
              <a:rPr lang="en-US" sz="3600" dirty="0">
                <a:solidFill>
                  <a:srgbClr val="0000CC"/>
                </a:solidFill>
                <a:cs typeface="Times New Roman" pitchFamily="18" charset="0"/>
              </a:rPr>
              <a:t> </a:t>
            </a:r>
            <a:r>
              <a:rPr lang="en-US" sz="3600" dirty="0" err="1">
                <a:solidFill>
                  <a:srgbClr val="0000CC"/>
                </a:solidFill>
                <a:cs typeface="Times New Roman" pitchFamily="18" charset="0"/>
              </a:rPr>
              <a:t>khi</a:t>
            </a:r>
            <a:r>
              <a:rPr lang="en-US" sz="3600" dirty="0">
                <a:solidFill>
                  <a:srgbClr val="0000CC"/>
                </a:solidFill>
                <a:cs typeface="Times New Roman" pitchFamily="18" charset="0"/>
              </a:rPr>
              <a:t> </a:t>
            </a:r>
            <a:r>
              <a:rPr lang="en-US" sz="3600" dirty="0" err="1">
                <a:solidFill>
                  <a:srgbClr val="0000CC"/>
                </a:solidFill>
                <a:cs typeface="Times New Roman" pitchFamily="18" charset="0"/>
              </a:rPr>
              <a:t>i</a:t>
            </a:r>
            <a:r>
              <a:rPr lang="en-US" sz="3600" dirty="0">
                <a:solidFill>
                  <a:srgbClr val="0000CC"/>
                </a:solidFill>
                <a:cs typeface="Times New Roman" pitchFamily="18" charset="0"/>
              </a:rPr>
              <a:t> </a:t>
            </a:r>
            <a:r>
              <a:rPr lang="en-US" sz="3600" dirty="0" err="1">
                <a:solidFill>
                  <a:srgbClr val="0000CC"/>
                </a:solidFill>
                <a:cs typeface="Times New Roman" pitchFamily="18" charset="0"/>
              </a:rPr>
              <a:t>không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vượt</a:t>
            </a:r>
            <a:r>
              <a:rPr lang="en-US" sz="3600" dirty="0">
                <a:solidFill>
                  <a:srgbClr val="0000CC"/>
                </a:solidFill>
                <a:cs typeface="Times New Roman" pitchFamily="18" charset="0"/>
              </a:rPr>
              <a:t> </a:t>
            </a:r>
            <a:r>
              <a:rPr lang="en-US" sz="3600" dirty="0" err="1">
                <a:solidFill>
                  <a:srgbClr val="0000CC"/>
                </a:solidFill>
                <a:cs typeface="Times New Roman" pitchFamily="18" charset="0"/>
              </a:rPr>
              <a:t>quá</a:t>
            </a:r>
            <a:r>
              <a:rPr lang="en-US" sz="3600" dirty="0">
                <a:solidFill>
                  <a:srgbClr val="0000CC"/>
                </a:solidFill>
                <a:cs typeface="Times New Roman" pitchFamily="18" charset="0"/>
              </a:rPr>
              <a:t> 10.</a:t>
            </a:r>
          </a:p>
          <a:p>
            <a:pPr algn="just"/>
            <a:r>
              <a:rPr lang="en-US" sz="3600" dirty="0">
                <a:solidFill>
                  <a:srgbClr val="0000CC"/>
                </a:solidFill>
                <a:cs typeface="Times New Roman" pitchFamily="18" charset="0"/>
              </a:rPr>
              <a:t>	B1: sum      0; </a:t>
            </a:r>
            <a:r>
              <a:rPr lang="en-US" sz="3600" dirty="0" err="1">
                <a:solidFill>
                  <a:srgbClr val="0000CC"/>
                </a:solidFill>
                <a:cs typeface="Times New Roman" pitchFamily="18" charset="0"/>
              </a:rPr>
              <a:t>i</a:t>
            </a:r>
            <a:r>
              <a:rPr lang="en-US" sz="3600" dirty="0">
                <a:solidFill>
                  <a:srgbClr val="0000CC"/>
                </a:solidFill>
                <a:cs typeface="Times New Roman" pitchFamily="18" charset="0"/>
              </a:rPr>
              <a:t>       0;</a:t>
            </a:r>
          </a:p>
          <a:p>
            <a:pPr algn="just"/>
            <a:r>
              <a:rPr lang="en-US" sz="3600" dirty="0">
                <a:solidFill>
                  <a:srgbClr val="0000CC"/>
                </a:solidFill>
                <a:cs typeface="Times New Roman" pitchFamily="18" charset="0"/>
              </a:rPr>
              <a:t>	B2: sum      </a:t>
            </a:r>
            <a:r>
              <a:rPr lang="en-US" sz="3600" dirty="0" err="1">
                <a:solidFill>
                  <a:srgbClr val="0000CC"/>
                </a:solidFill>
                <a:cs typeface="Times New Roman" pitchFamily="18" charset="0"/>
              </a:rPr>
              <a:t>sum</a:t>
            </a:r>
            <a:r>
              <a:rPr lang="en-US" sz="3600" dirty="0">
                <a:solidFill>
                  <a:srgbClr val="0000CC"/>
                </a:solidFill>
                <a:cs typeface="Times New Roman" pitchFamily="18" charset="0"/>
              </a:rPr>
              <a:t> +</a:t>
            </a:r>
            <a:r>
              <a:rPr lang="en-US" sz="3600" dirty="0" err="1">
                <a:solidFill>
                  <a:srgbClr val="0000CC"/>
                </a:solidFill>
                <a:cs typeface="Times New Roman" pitchFamily="18" charset="0"/>
              </a:rPr>
              <a:t>i</a:t>
            </a:r>
            <a:r>
              <a:rPr lang="en-US" sz="3600" dirty="0">
                <a:solidFill>
                  <a:srgbClr val="0000CC"/>
                </a:solidFill>
                <a:cs typeface="Times New Roman" pitchFamily="18" charset="0"/>
              </a:rPr>
              <a:t>; </a:t>
            </a:r>
            <a:r>
              <a:rPr lang="en-US" sz="3600" dirty="0" err="1">
                <a:solidFill>
                  <a:srgbClr val="0000CC"/>
                </a:solidFill>
                <a:cs typeface="Times New Roman" pitchFamily="18" charset="0"/>
              </a:rPr>
              <a:t>i</a:t>
            </a:r>
            <a:r>
              <a:rPr lang="en-US" sz="3600" dirty="0">
                <a:solidFill>
                  <a:srgbClr val="0000CC"/>
                </a:solidFill>
                <a:cs typeface="Times New Roman" pitchFamily="18" charset="0"/>
              </a:rPr>
              <a:t>      i+1;</a:t>
            </a:r>
          </a:p>
          <a:p>
            <a:pPr algn="just"/>
            <a:r>
              <a:rPr lang="en-US" sz="3600" dirty="0">
                <a:solidFill>
                  <a:srgbClr val="0000CC"/>
                </a:solidFill>
                <a:cs typeface="Times New Roman" pitchFamily="18" charset="0"/>
              </a:rPr>
              <a:t>	B3: </a:t>
            </a:r>
            <a:r>
              <a:rPr lang="en-US" sz="3600" dirty="0" err="1">
                <a:solidFill>
                  <a:srgbClr val="0000CC"/>
                </a:solidFill>
                <a:cs typeface="Times New Roman" pitchFamily="18" charset="0"/>
              </a:rPr>
              <a:t>Nếu</a:t>
            </a:r>
            <a:r>
              <a:rPr lang="en-US" sz="3600" dirty="0">
                <a:solidFill>
                  <a:srgbClr val="0000CC"/>
                </a:solidFill>
                <a:cs typeface="Times New Roman" pitchFamily="18" charset="0"/>
              </a:rPr>
              <a:t> </a:t>
            </a:r>
            <a:r>
              <a:rPr lang="en-US" sz="3600" dirty="0" err="1">
                <a:solidFill>
                  <a:srgbClr val="0000CC"/>
                </a:solidFill>
                <a:cs typeface="Times New Roman" pitchFamily="18" charset="0"/>
              </a:rPr>
              <a:t>i</a:t>
            </a:r>
            <a:r>
              <a:rPr lang="en-US" sz="3600" dirty="0">
                <a:solidFill>
                  <a:srgbClr val="0000CC"/>
                </a:solidFill>
                <a:cs typeface="Times New Roman" pitchFamily="18" charset="0"/>
              </a:rPr>
              <a:t>&lt;=10, </a:t>
            </a:r>
            <a:r>
              <a:rPr lang="en-US" sz="3600" dirty="0" err="1">
                <a:solidFill>
                  <a:srgbClr val="0000CC"/>
                </a:solidFill>
                <a:cs typeface="Times New Roman" pitchFamily="18" charset="0"/>
              </a:rPr>
              <a:t>thì</a:t>
            </a:r>
            <a:r>
              <a:rPr lang="en-US" sz="3600" dirty="0">
                <a:solidFill>
                  <a:srgbClr val="0000CC"/>
                </a:solidFill>
                <a:cs typeface="Times New Roman" pitchFamily="18" charset="0"/>
              </a:rPr>
              <a:t> quay </a:t>
            </a:r>
            <a:r>
              <a:rPr lang="en-US" sz="3600" dirty="0" err="1">
                <a:solidFill>
                  <a:srgbClr val="0000CC"/>
                </a:solidFill>
                <a:cs typeface="Times New Roman" pitchFamily="18" charset="0"/>
              </a:rPr>
              <a:t>lại</a:t>
            </a:r>
            <a:r>
              <a:rPr lang="en-US" sz="3600" dirty="0">
                <a:solidFill>
                  <a:srgbClr val="0000CC"/>
                </a:solidFill>
                <a:cs typeface="Times New Roman" pitchFamily="18" charset="0"/>
              </a:rPr>
              <a:t> </a:t>
            </a:r>
            <a:r>
              <a:rPr lang="en-US" sz="3600" dirty="0" err="1">
                <a:solidFill>
                  <a:srgbClr val="0000CC"/>
                </a:solidFill>
                <a:cs typeface="Times New Roman" pitchFamily="18" charset="0"/>
              </a:rPr>
              <a:t>bước</a:t>
            </a:r>
            <a:r>
              <a:rPr lang="en-US" sz="3600" dirty="0">
                <a:solidFill>
                  <a:srgbClr val="0000CC"/>
                </a:solidFill>
                <a:cs typeface="Times New Roman" pitchFamily="18" charset="0"/>
              </a:rPr>
              <a:t> 2, </a:t>
            </a:r>
            <a:r>
              <a:rPr lang="en-US" sz="3600" dirty="0" err="1">
                <a:solidFill>
                  <a:srgbClr val="0000CC"/>
                </a:solidFill>
                <a:cs typeface="Times New Roman" pitchFamily="18" charset="0"/>
              </a:rPr>
              <a:t>ngược</a:t>
            </a:r>
            <a:r>
              <a:rPr lang="en-US" sz="3600" dirty="0">
                <a:solidFill>
                  <a:srgbClr val="0000CC"/>
                </a:solidFill>
                <a:cs typeface="Times New Roman" pitchFamily="18" charset="0"/>
              </a:rPr>
              <a:t> </a:t>
            </a:r>
            <a:r>
              <a:rPr lang="en-US" sz="3600" dirty="0" err="1">
                <a:solidFill>
                  <a:srgbClr val="0000CC"/>
                </a:solidFill>
                <a:cs typeface="Times New Roman" pitchFamily="18" charset="0"/>
              </a:rPr>
              <a:t>lại</a:t>
            </a:r>
            <a:r>
              <a:rPr lang="en-US" sz="3600" dirty="0">
                <a:solidFill>
                  <a:srgbClr val="0000CC"/>
                </a:solidFill>
                <a:cs typeface="Times New Roman" pitchFamily="18" charset="0"/>
              </a:rPr>
              <a:t> </a:t>
            </a:r>
            <a:r>
              <a:rPr lang="en-US" sz="3600" dirty="0" err="1">
                <a:solidFill>
                  <a:srgbClr val="0000CC"/>
                </a:solidFill>
                <a:cs typeface="Times New Roman" pitchFamily="18" charset="0"/>
              </a:rPr>
              <a:t>thông</a:t>
            </a:r>
            <a:r>
              <a:rPr lang="en-US" sz="3600" dirty="0">
                <a:solidFill>
                  <a:srgbClr val="0000CC"/>
                </a:solidFill>
                <a:cs typeface="Times New Roman" pitchFamily="18" charset="0"/>
              </a:rPr>
              <a:t> </a:t>
            </a:r>
            <a:r>
              <a:rPr lang="en-US" sz="3600" dirty="0" err="1">
                <a:solidFill>
                  <a:srgbClr val="0000CC"/>
                </a:solidFill>
                <a:cs typeface="Times New Roman" pitchFamily="18" charset="0"/>
              </a:rPr>
              <a:t>báo</a:t>
            </a:r>
            <a:r>
              <a:rPr lang="en-US" sz="3600" dirty="0">
                <a:solidFill>
                  <a:srgbClr val="0000CC"/>
                </a:solidFill>
                <a:cs typeface="Times New Roman" pitchFamily="18" charset="0"/>
              </a:rPr>
              <a:t> </a:t>
            </a:r>
            <a:r>
              <a:rPr lang="en-US" sz="3600" dirty="0" err="1">
                <a:solidFill>
                  <a:srgbClr val="0000CC"/>
                </a:solidFill>
                <a:cs typeface="Times New Roman" pitchFamily="18" charset="0"/>
              </a:rPr>
              <a:t>giá</a:t>
            </a:r>
            <a:r>
              <a:rPr lang="en-US" sz="3600" dirty="0">
                <a:solidFill>
                  <a:srgbClr val="0000CC"/>
                </a:solidFill>
                <a:cs typeface="Times New Roman" pitchFamily="18" charset="0"/>
              </a:rPr>
              <a:t> </a:t>
            </a:r>
            <a:r>
              <a:rPr lang="en-US" sz="3600" dirty="0" err="1">
                <a:solidFill>
                  <a:srgbClr val="0000CC"/>
                </a:solidFill>
                <a:cs typeface="Times New Roman" pitchFamily="18" charset="0"/>
              </a:rPr>
              <a:t>trị</a:t>
            </a:r>
            <a:r>
              <a:rPr lang="en-US" sz="3600" dirty="0">
                <a:solidFill>
                  <a:srgbClr val="0000CC"/>
                </a:solidFill>
                <a:cs typeface="Times New Roman" pitchFamily="18" charset="0"/>
              </a:rPr>
              <a:t> </a:t>
            </a:r>
            <a:r>
              <a:rPr lang="en-US" sz="3600" dirty="0" err="1">
                <a:solidFill>
                  <a:srgbClr val="0000CC"/>
                </a:solidFill>
                <a:cs typeface="Times New Roman" pitchFamily="18" charset="0"/>
              </a:rPr>
              <a:t>của</a:t>
            </a:r>
            <a:r>
              <a:rPr lang="en-US" sz="3600" dirty="0">
                <a:solidFill>
                  <a:srgbClr val="0000CC"/>
                </a:solidFill>
                <a:cs typeface="Times New Roman" pitchFamily="18" charset="0"/>
              </a:rPr>
              <a:t> sum </a:t>
            </a:r>
            <a:r>
              <a:rPr lang="en-US" sz="3600" dirty="0" err="1">
                <a:solidFill>
                  <a:srgbClr val="0000CC"/>
                </a:solidFill>
                <a:cs typeface="Times New Roman" pitchFamily="18" charset="0"/>
              </a:rPr>
              <a:t>và</a:t>
            </a:r>
            <a:r>
              <a:rPr lang="en-US" sz="3600" dirty="0">
                <a:solidFill>
                  <a:srgbClr val="0000CC"/>
                </a:solidFill>
                <a:cs typeface="Times New Roman" pitchFamily="18" charset="0"/>
              </a:rPr>
              <a:t> </a:t>
            </a:r>
            <a:r>
              <a:rPr lang="en-US" sz="3600" dirty="0" err="1">
                <a:solidFill>
                  <a:srgbClr val="0000CC"/>
                </a:solidFill>
                <a:cs typeface="Times New Roman" pitchFamily="18" charset="0"/>
              </a:rPr>
              <a:t>kết</a:t>
            </a:r>
            <a:r>
              <a:rPr lang="en-US" sz="3600" dirty="0">
                <a:solidFill>
                  <a:srgbClr val="0000CC"/>
                </a:solidFill>
                <a:cs typeface="Times New Roman" pitchFamily="18" charset="0"/>
              </a:rPr>
              <a:t> </a:t>
            </a:r>
            <a:r>
              <a:rPr lang="en-US" sz="3600" dirty="0" err="1">
                <a:solidFill>
                  <a:srgbClr val="0000CC"/>
                </a:solidFill>
                <a:cs typeface="Times New Roman" pitchFamily="18" charset="0"/>
              </a:rPr>
              <a:t>thúc</a:t>
            </a:r>
            <a:r>
              <a:rPr lang="en-US" sz="3600" dirty="0">
                <a:solidFill>
                  <a:srgbClr val="0000CC"/>
                </a:solidFill>
                <a:cs typeface="Times New Roman" pitchFamily="18" charset="0"/>
              </a:rPr>
              <a:t> </a:t>
            </a:r>
            <a:r>
              <a:rPr lang="en-US" sz="3600" dirty="0" err="1">
                <a:solidFill>
                  <a:srgbClr val="0000CC"/>
                </a:solidFill>
                <a:cs typeface="Times New Roman" pitchFamily="18" charset="0"/>
              </a:rPr>
              <a:t>thuật</a:t>
            </a:r>
            <a:r>
              <a:rPr lang="en-US" sz="3600" dirty="0">
                <a:solidFill>
                  <a:srgbClr val="0000CC"/>
                </a:solidFill>
                <a:cs typeface="Times New Roman" pitchFamily="18" charset="0"/>
              </a:rPr>
              <a:t> </a:t>
            </a:r>
            <a:r>
              <a:rPr lang="en-US" sz="3600" dirty="0" err="1">
                <a:solidFill>
                  <a:srgbClr val="0000CC"/>
                </a:solidFill>
                <a:cs typeface="Times New Roman" pitchFamily="18" charset="0"/>
              </a:rPr>
              <a:t>toán</a:t>
            </a:r>
            <a:endParaRPr lang="en-US" sz="3600" dirty="0">
              <a:solidFill>
                <a:srgbClr val="0000CC"/>
              </a:solidFill>
              <a:cs typeface="Times New Roman" pitchFamily="18" charset="0"/>
            </a:endParaRPr>
          </a:p>
        </p:txBody>
      </p:sp>
      <p:cxnSp>
        <p:nvCxnSpPr>
          <p:cNvPr id="4" name="Straight Arrow Connector 3"/>
          <p:cNvCxnSpPr/>
          <p:nvPr/>
        </p:nvCxnSpPr>
        <p:spPr>
          <a:xfrm flipH="1">
            <a:off x="3028336" y="4599040"/>
            <a:ext cx="533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flipH="1">
            <a:off x="4399936" y="4599040"/>
            <a:ext cx="533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H="1">
            <a:off x="3028336" y="5132440"/>
            <a:ext cx="533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H="1">
            <a:off x="5390536" y="5132440"/>
            <a:ext cx="533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042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a:hlinkClick r:id="rId3" action="ppaction://hlinksldjump"/>
          </p:cNvPr>
          <p:cNvSpPr>
            <a:spLocks noChangeArrowheads="1"/>
          </p:cNvSpPr>
          <p:nvPr/>
        </p:nvSpPr>
        <p:spPr bwMode="gray">
          <a:xfrm>
            <a:off x="4475248" y="2397093"/>
            <a:ext cx="7148512" cy="1104900"/>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dirty="0" err="1">
                <a:solidFill>
                  <a:schemeClr val="accent1">
                    <a:lumMod val="75000"/>
                  </a:schemeClr>
                </a:solidFill>
              </a:rPr>
              <a:t>Thể</a:t>
            </a:r>
            <a:r>
              <a:rPr lang="en-US" sz="3200" b="1" dirty="0">
                <a:solidFill>
                  <a:schemeClr val="accent1">
                    <a:lumMod val="75000"/>
                  </a:schemeClr>
                </a:solidFill>
              </a:rPr>
              <a:t> </a:t>
            </a:r>
            <a:r>
              <a:rPr lang="en-US" sz="3200" b="1" dirty="0" err="1">
                <a:solidFill>
                  <a:schemeClr val="accent1">
                    <a:lumMod val="75000"/>
                  </a:schemeClr>
                </a:solidFill>
              </a:rPr>
              <a:t>hiện</a:t>
            </a:r>
            <a:r>
              <a:rPr lang="en-US" sz="3200" b="1" dirty="0">
                <a:solidFill>
                  <a:schemeClr val="accent1">
                    <a:lumMod val="75000"/>
                  </a:schemeClr>
                </a:solidFill>
              </a:rPr>
              <a:t> </a:t>
            </a:r>
            <a:r>
              <a:rPr lang="en-US" sz="3200" b="1" dirty="0" err="1">
                <a:solidFill>
                  <a:schemeClr val="accent1">
                    <a:lumMod val="75000"/>
                  </a:schemeClr>
                </a:solidFill>
              </a:rPr>
              <a:t>trong</a:t>
            </a:r>
            <a:r>
              <a:rPr lang="en-US" sz="3200" b="1" dirty="0">
                <a:solidFill>
                  <a:schemeClr val="accent1">
                    <a:lumMod val="75000"/>
                  </a:schemeClr>
                </a:solidFill>
              </a:rPr>
              <a:t> Scratch </a:t>
            </a:r>
            <a:r>
              <a:rPr lang="en-US" sz="3200" b="1" dirty="0" err="1">
                <a:solidFill>
                  <a:schemeClr val="accent1">
                    <a:lumMod val="75000"/>
                  </a:schemeClr>
                </a:solidFill>
              </a:rPr>
              <a:t>cấu</a:t>
            </a:r>
            <a:r>
              <a:rPr lang="en-US" sz="3200" b="1" dirty="0">
                <a:solidFill>
                  <a:schemeClr val="accent1">
                    <a:lumMod val="75000"/>
                  </a:schemeClr>
                </a:solidFill>
              </a:rPr>
              <a:t> </a:t>
            </a:r>
            <a:r>
              <a:rPr lang="en-US" sz="3200" b="1" dirty="0" err="1">
                <a:solidFill>
                  <a:schemeClr val="accent1">
                    <a:lumMod val="75000"/>
                  </a:schemeClr>
                </a:solidFill>
              </a:rPr>
              <a:t>trúc</a:t>
            </a:r>
            <a:r>
              <a:rPr lang="en-US" sz="3200" b="1" dirty="0">
                <a:solidFill>
                  <a:schemeClr val="accent1">
                    <a:lumMod val="75000"/>
                  </a:schemeClr>
                </a:solidFill>
              </a:rPr>
              <a:t> </a:t>
            </a:r>
            <a:r>
              <a:rPr lang="en-US" sz="3200" b="1" dirty="0" err="1">
                <a:solidFill>
                  <a:schemeClr val="accent1">
                    <a:lumMod val="75000"/>
                  </a:schemeClr>
                </a:solidFill>
              </a:rPr>
              <a:t>lặp</a:t>
            </a:r>
            <a:r>
              <a:rPr lang="en-US" sz="3200" b="1" dirty="0">
                <a:solidFill>
                  <a:schemeClr val="accent1">
                    <a:lumMod val="75000"/>
                  </a:schemeClr>
                </a:solidFill>
              </a:rPr>
              <a:t> </a:t>
            </a:r>
          </a:p>
          <a:p>
            <a:pPr>
              <a:defRPr/>
            </a:pPr>
            <a:r>
              <a:rPr lang="en-US" sz="3200" b="1" dirty="0" err="1">
                <a:solidFill>
                  <a:schemeClr val="accent1">
                    <a:lumMod val="75000"/>
                  </a:schemeClr>
                </a:solidFill>
              </a:rPr>
              <a:t>khi</a:t>
            </a:r>
            <a:r>
              <a:rPr lang="en-US" sz="3200" b="1" dirty="0">
                <a:solidFill>
                  <a:schemeClr val="accent1">
                    <a:lumMod val="75000"/>
                  </a:schemeClr>
                </a:solidFill>
              </a:rPr>
              <a:t> </a:t>
            </a:r>
            <a:r>
              <a:rPr lang="en-US" sz="3200" b="1" dirty="0" err="1">
                <a:solidFill>
                  <a:schemeClr val="accent1">
                    <a:lumMod val="75000"/>
                  </a:schemeClr>
                </a:solidFill>
              </a:rPr>
              <a:t>biết</a:t>
            </a:r>
            <a:r>
              <a:rPr lang="en-US" sz="3200" b="1" dirty="0">
                <a:solidFill>
                  <a:schemeClr val="accent1">
                    <a:lumMod val="75000"/>
                  </a:schemeClr>
                </a:solidFill>
              </a:rPr>
              <a:t> </a:t>
            </a:r>
            <a:r>
              <a:rPr lang="en-US" sz="3200" b="1" dirty="0" err="1">
                <a:solidFill>
                  <a:schemeClr val="accent1">
                    <a:lumMod val="75000"/>
                  </a:schemeClr>
                </a:solidFill>
              </a:rPr>
              <a:t>trước</a:t>
            </a:r>
            <a:r>
              <a:rPr lang="en-US" sz="3200" b="1" dirty="0">
                <a:solidFill>
                  <a:schemeClr val="accent1">
                    <a:lumMod val="75000"/>
                  </a:schemeClr>
                </a:solidFill>
              </a:rPr>
              <a:t> </a:t>
            </a:r>
            <a:r>
              <a:rPr lang="en-US" sz="3200" b="1" dirty="0" err="1">
                <a:solidFill>
                  <a:schemeClr val="accent1">
                    <a:lumMod val="75000"/>
                  </a:schemeClr>
                </a:solidFill>
              </a:rPr>
              <a:t>số</a:t>
            </a:r>
            <a:r>
              <a:rPr lang="en-US" sz="3200" b="1" dirty="0">
                <a:solidFill>
                  <a:schemeClr val="accent1">
                    <a:lumMod val="75000"/>
                  </a:schemeClr>
                </a:solidFill>
              </a:rPr>
              <a:t> </a:t>
            </a:r>
            <a:r>
              <a:rPr lang="en-US" sz="3200" b="1" dirty="0" err="1">
                <a:solidFill>
                  <a:schemeClr val="accent1">
                    <a:lumMod val="75000"/>
                  </a:schemeClr>
                </a:solidFill>
              </a:rPr>
              <a:t>lần</a:t>
            </a:r>
            <a:r>
              <a:rPr lang="en-US" sz="3200" b="1" dirty="0">
                <a:solidFill>
                  <a:schemeClr val="accent1">
                    <a:lumMod val="75000"/>
                  </a:schemeClr>
                </a:solidFill>
              </a:rPr>
              <a:t> </a:t>
            </a:r>
            <a:r>
              <a:rPr lang="en-US" sz="3200" b="1" dirty="0" err="1">
                <a:solidFill>
                  <a:schemeClr val="accent1">
                    <a:lumMod val="75000"/>
                  </a:schemeClr>
                </a:solidFill>
              </a:rPr>
              <a:t>lặp</a:t>
            </a:r>
            <a:endParaRPr lang="en-US" sz="3200" b="1" dirty="0">
              <a:solidFill>
                <a:schemeClr val="accent1">
                  <a:lumMod val="75000"/>
                </a:schemeClr>
              </a:solidFill>
            </a:endParaRPr>
          </a:p>
        </p:txBody>
      </p:sp>
      <p:sp>
        <p:nvSpPr>
          <p:cNvPr id="3" name="AutoShape 43">
            <a:hlinkClick r:id="rId4" action="ppaction://hlinksldjump"/>
          </p:cNvPr>
          <p:cNvSpPr>
            <a:spLocks noChangeArrowheads="1"/>
          </p:cNvSpPr>
          <p:nvPr/>
        </p:nvSpPr>
        <p:spPr bwMode="gray">
          <a:xfrm>
            <a:off x="4397033" y="4158869"/>
            <a:ext cx="7129461" cy="1127125"/>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a:solidFill>
                  <a:schemeClr val="accent1">
                    <a:lumMod val="75000"/>
                  </a:schemeClr>
                </a:solidFill>
              </a:rPr>
              <a:t>Thể hiện trong Scratch cấu trúc lặp </a:t>
            </a:r>
          </a:p>
          <a:p>
            <a:pPr>
              <a:defRPr/>
            </a:pPr>
            <a:r>
              <a:rPr lang="en-US" sz="3200" b="1">
                <a:solidFill>
                  <a:schemeClr val="accent1">
                    <a:lumMod val="75000"/>
                  </a:schemeClr>
                </a:solidFill>
              </a:rPr>
              <a:t>khi không biết trước số lần lặp</a:t>
            </a:r>
          </a:p>
        </p:txBody>
      </p:sp>
      <p:grpSp>
        <p:nvGrpSpPr>
          <p:cNvPr id="4" name="Group 7"/>
          <p:cNvGrpSpPr>
            <a:grpSpLocks/>
          </p:cNvGrpSpPr>
          <p:nvPr/>
        </p:nvGrpSpPr>
        <p:grpSpPr bwMode="auto">
          <a:xfrm>
            <a:off x="2513014" y="2855913"/>
            <a:ext cx="1019175" cy="265112"/>
            <a:chOff x="0" y="1896"/>
            <a:chExt cx="5760" cy="120"/>
          </a:xfrm>
        </p:grpSpPr>
        <p:sp>
          <p:nvSpPr>
            <p:cNvPr id="5180"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p>
          </p:txBody>
        </p:sp>
        <p:sp>
          <p:nvSpPr>
            <p:cNvPr id="5181"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p>
          </p:txBody>
        </p:sp>
      </p:grpSp>
      <p:grpSp>
        <p:nvGrpSpPr>
          <p:cNvPr id="8" name="Group 24"/>
          <p:cNvGrpSpPr>
            <a:grpSpLocks/>
          </p:cNvGrpSpPr>
          <p:nvPr/>
        </p:nvGrpSpPr>
        <p:grpSpPr bwMode="auto">
          <a:xfrm rot="5400000">
            <a:off x="3444082" y="3745707"/>
            <a:ext cx="1003300" cy="217487"/>
            <a:chOff x="0" y="1896"/>
            <a:chExt cx="5760" cy="120"/>
          </a:xfrm>
        </p:grpSpPr>
        <p:sp>
          <p:nvSpPr>
            <p:cNvPr id="5165"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5166"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9" name="Group 28"/>
          <p:cNvGrpSpPr>
            <a:grpSpLocks/>
          </p:cNvGrpSpPr>
          <p:nvPr/>
        </p:nvGrpSpPr>
        <p:grpSpPr bwMode="auto">
          <a:xfrm>
            <a:off x="3380628" y="2505077"/>
            <a:ext cx="1070472" cy="996951"/>
            <a:chOff x="3254" y="856"/>
            <a:chExt cx="583" cy="628"/>
          </a:xfrm>
        </p:grpSpPr>
        <p:grpSp>
          <p:nvGrpSpPr>
            <p:cNvPr id="5154" name="Group 29"/>
            <p:cNvGrpSpPr>
              <a:grpSpLocks/>
            </p:cNvGrpSpPr>
            <p:nvPr/>
          </p:nvGrpSpPr>
          <p:grpSpPr bwMode="auto">
            <a:xfrm rot="5400000">
              <a:off x="3232" y="878"/>
              <a:ext cx="628" cy="583"/>
              <a:chOff x="1855" y="1824"/>
              <a:chExt cx="2023" cy="1813"/>
            </a:xfrm>
          </p:grpSpPr>
          <p:sp>
            <p:nvSpPr>
              <p:cNvPr id="6174" name="AutoShape 30"/>
              <p:cNvSpPr>
                <a:spLocks noChangeArrowheads="1"/>
              </p:cNvSpPr>
              <p:nvPr/>
            </p:nvSpPr>
            <p:spPr bwMode="gray">
              <a:xfrm rot="16200000" flipH="1">
                <a:off x="1802"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57" name="AutoShape 31"/>
              <p:cNvSpPr>
                <a:spLocks noChangeArrowheads="1"/>
              </p:cNvSpPr>
              <p:nvPr/>
            </p:nvSpPr>
            <p:spPr bwMode="gray">
              <a:xfrm rot="5400000" flipH="1">
                <a:off x="3622" y="2504"/>
                <a:ext cx="309"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58" name="AutoShape 32"/>
              <p:cNvSpPr>
                <a:spLocks noChangeArrowheads="1"/>
              </p:cNvSpPr>
              <p:nvPr/>
            </p:nvSpPr>
            <p:spPr bwMode="gray">
              <a:xfrm rot="10800000" flipH="1">
                <a:off x="2718" y="3435"/>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59"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p>
            </p:txBody>
          </p:sp>
          <p:sp>
            <p:nvSpPr>
              <p:cNvPr id="5160" name="Oval 34">
                <a:hlinkClick r:id="rId5" action="ppaction://hlinkpres?slideindex=1&amp;slidetitle="/>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5" name="Oval 35"/>
              <p:cNvSpPr>
                <a:spLocks noChangeArrowheads="1"/>
              </p:cNvSpPr>
              <p:nvPr/>
            </p:nvSpPr>
            <p:spPr bwMode="gray">
              <a:xfrm>
                <a:off x="2191" y="2916"/>
                <a:ext cx="1405" cy="220"/>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62" name="Oval 36"/>
              <p:cNvSpPr>
                <a:spLocks noChangeArrowheads="1"/>
              </p:cNvSpPr>
              <p:nvPr/>
            </p:nvSpPr>
            <p:spPr bwMode="gray">
              <a:xfrm>
                <a:off x="2191" y="2916"/>
                <a:ext cx="1405" cy="22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7" name="Oval 37"/>
              <p:cNvSpPr>
                <a:spLocks noChangeArrowheads="1"/>
              </p:cNvSpPr>
              <p:nvPr/>
            </p:nvSpPr>
            <p:spPr bwMode="gray">
              <a:xfrm>
                <a:off x="2162" y="2066"/>
                <a:ext cx="1405" cy="1102"/>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64" name="Oval 38"/>
              <p:cNvSpPr>
                <a:spLocks noChangeArrowheads="1"/>
              </p:cNvSpPr>
              <p:nvPr/>
            </p:nvSpPr>
            <p:spPr bwMode="gray">
              <a:xfrm>
                <a:off x="2183" y="2082"/>
                <a:ext cx="1405"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sp>
          <p:nvSpPr>
            <p:cNvPr id="5155" name="WordArt 39">
              <a:hlinkClick r:id="rId5"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grpSp>
      <p:grpSp>
        <p:nvGrpSpPr>
          <p:cNvPr id="12" name="Group 44"/>
          <p:cNvGrpSpPr>
            <a:grpSpLocks/>
          </p:cNvGrpSpPr>
          <p:nvPr/>
        </p:nvGrpSpPr>
        <p:grpSpPr bwMode="auto">
          <a:xfrm>
            <a:off x="3459163" y="4222751"/>
            <a:ext cx="908050" cy="989013"/>
            <a:chOff x="3260" y="1700"/>
            <a:chExt cx="581" cy="623"/>
          </a:xfrm>
        </p:grpSpPr>
        <p:grpSp>
          <p:nvGrpSpPr>
            <p:cNvPr id="5143" name="Group 45"/>
            <p:cNvGrpSpPr>
              <a:grpSpLocks/>
            </p:cNvGrpSpPr>
            <p:nvPr/>
          </p:nvGrpSpPr>
          <p:grpSpPr bwMode="auto">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46" name="AutoShape 47"/>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47" name="AutoShape 48"/>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48"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p>
            </p:txBody>
          </p:sp>
          <p:sp>
            <p:nvSpPr>
              <p:cNvPr id="5149"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6195" name="Oval 51"/>
              <p:cNvSpPr>
                <a:spLocks noChangeArrowheads="1"/>
              </p:cNvSpPr>
              <p:nvPr/>
            </p:nvSpPr>
            <p:spPr bwMode="gray">
              <a:xfrm>
                <a:off x="2185" y="2886"/>
                <a:ext cx="1405" cy="25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51" name="Oval 52">
                <a:hlinkClick r:id="rId6" action="ppaction://hlinkpres?slideindex=1&amp;slidetitle="/>
              </p:cNvPr>
              <p:cNvSpPr>
                <a:spLocks noChangeArrowheads="1"/>
              </p:cNvSpPr>
              <p:nvPr/>
            </p:nvSpPr>
            <p:spPr bwMode="gray">
              <a:xfrm>
                <a:off x="2185" y="2886"/>
                <a:ext cx="1405" cy="25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6197" name="Oval 53"/>
              <p:cNvSpPr>
                <a:spLocks noChangeArrowheads="1"/>
              </p:cNvSpPr>
              <p:nvPr/>
            </p:nvSpPr>
            <p:spPr bwMode="gray">
              <a:xfrm>
                <a:off x="2178" y="2067"/>
                <a:ext cx="1405"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53" name="Oval 54"/>
              <p:cNvSpPr>
                <a:spLocks noChangeArrowheads="1"/>
              </p:cNvSpPr>
              <p:nvPr/>
            </p:nvSpPr>
            <p:spPr bwMode="gray">
              <a:xfrm>
                <a:off x="2183" y="2082"/>
                <a:ext cx="1405"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sp>
          <p:nvSpPr>
            <p:cNvPr id="5144" name="WordArt 55">
              <a:hlinkClick r:id="rId6"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grpSp>
      <p:grpSp>
        <p:nvGrpSpPr>
          <p:cNvPr id="10" name="Group 9">
            <a:extLst>
              <a:ext uri="{FF2B5EF4-FFF2-40B4-BE49-F238E27FC236}">
                <a16:creationId xmlns:a16="http://schemas.microsoft.com/office/drawing/2014/main" id="{A047107B-3038-4B6D-A550-02ED219AFF5D}"/>
              </a:ext>
            </a:extLst>
          </p:cNvPr>
          <p:cNvGrpSpPr/>
          <p:nvPr/>
        </p:nvGrpSpPr>
        <p:grpSpPr>
          <a:xfrm>
            <a:off x="1655763" y="885510"/>
            <a:ext cx="8456082" cy="2568084"/>
            <a:chOff x="1655763" y="885510"/>
            <a:chExt cx="8456082" cy="2568084"/>
          </a:xfrm>
        </p:grpSpPr>
        <p:grpSp>
          <p:nvGrpSpPr>
            <p:cNvPr id="5" name="Group 10"/>
            <p:cNvGrpSpPr>
              <a:grpSpLocks/>
            </p:cNvGrpSpPr>
            <p:nvPr/>
          </p:nvGrpSpPr>
          <p:grpSpPr bwMode="auto">
            <a:xfrm>
              <a:off x="1655763" y="1828802"/>
              <a:ext cx="823912" cy="1624792"/>
              <a:chOff x="1474" y="2341"/>
              <a:chExt cx="454" cy="678"/>
            </a:xfrm>
          </p:grpSpPr>
          <p:grpSp>
            <p:nvGrpSpPr>
              <p:cNvPr id="5167" name="Group 11"/>
              <p:cNvGrpSpPr>
                <a:grpSpLocks/>
              </p:cNvGrpSpPr>
              <p:nvPr/>
            </p:nvGrpSpPr>
            <p:grpSpPr bwMode="auto">
              <a:xfrm rot="5400000">
                <a:off x="1456" y="2517"/>
                <a:ext cx="537" cy="185"/>
                <a:chOff x="0" y="1896"/>
                <a:chExt cx="5760" cy="120"/>
              </a:xfrm>
            </p:grpSpPr>
            <p:sp>
              <p:nvSpPr>
                <p:cNvPr id="5178"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5179"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5168" name="Group 14"/>
              <p:cNvGrpSpPr>
                <a:grpSpLocks/>
              </p:cNvGrpSpPr>
              <p:nvPr/>
            </p:nvGrpSpPr>
            <p:grpSpPr bwMode="auto">
              <a:xfrm rot="5400000">
                <a:off x="1473" y="2564"/>
                <a:ext cx="456" cy="454"/>
                <a:chOff x="1828" y="1824"/>
                <a:chExt cx="2031" cy="1825"/>
              </a:xfrm>
            </p:grpSpPr>
            <p:sp>
              <p:nvSpPr>
                <p:cNvPr id="6" name="AutoShape 15"/>
                <p:cNvSpPr>
                  <a:spLocks noChangeArrowheads="1"/>
                </p:cNvSpPr>
                <p:nvPr/>
              </p:nvSpPr>
              <p:spPr bwMode="gray">
                <a:xfrm rot="16200000" flipH="1">
                  <a:off x="1775" y="2500"/>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70" name="AutoShape 16"/>
                <p:cNvSpPr>
                  <a:spLocks noChangeArrowheads="1"/>
                </p:cNvSpPr>
                <p:nvPr/>
              </p:nvSpPr>
              <p:spPr bwMode="gray">
                <a:xfrm rot="5400000" flipH="1">
                  <a:off x="3608" y="2515"/>
                  <a:ext cx="309" cy="19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71" name="AutoShape 17"/>
                <p:cNvSpPr>
                  <a:spLocks noChangeArrowheads="1"/>
                </p:cNvSpPr>
                <p:nvPr/>
              </p:nvSpPr>
              <p:spPr bwMode="gray">
                <a:xfrm rot="10800000" flipH="1">
                  <a:off x="2693" y="3444"/>
                  <a:ext cx="311"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72"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vi-VN"/>
                </a:p>
              </p:txBody>
            </p:sp>
            <p:sp>
              <p:nvSpPr>
                <p:cNvPr id="5173"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1" name="Oval 20"/>
                <p:cNvSpPr>
                  <a:spLocks noChangeArrowheads="1"/>
                </p:cNvSpPr>
                <p:nvPr/>
              </p:nvSpPr>
              <p:spPr bwMode="gray">
                <a:xfrm>
                  <a:off x="2209" y="2827"/>
                  <a:ext cx="1287" cy="288"/>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75" name="Oval 21"/>
                <p:cNvSpPr>
                  <a:spLocks noChangeArrowheads="1"/>
                </p:cNvSpPr>
                <p:nvPr/>
              </p:nvSpPr>
              <p:spPr bwMode="gray">
                <a:xfrm>
                  <a:off x="2246" y="2861"/>
                  <a:ext cx="1287" cy="288"/>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3" name="Oval 22"/>
                <p:cNvSpPr>
                  <a:spLocks noChangeArrowheads="1"/>
                </p:cNvSpPr>
                <p:nvPr/>
              </p:nvSpPr>
              <p:spPr bwMode="gray">
                <a:xfrm>
                  <a:off x="2209" y="2082"/>
                  <a:ext cx="1287"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77" name="Oval 23"/>
                <p:cNvSpPr>
                  <a:spLocks noChangeArrowheads="1"/>
                </p:cNvSpPr>
                <p:nvPr/>
              </p:nvSpPr>
              <p:spPr bwMode="gray">
                <a:xfrm>
                  <a:off x="2246" y="2085"/>
                  <a:ext cx="1287" cy="109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grpSp>
        <p:grpSp>
          <p:nvGrpSpPr>
            <p:cNvPr id="7" name="Group 6">
              <a:extLst>
                <a:ext uri="{FF2B5EF4-FFF2-40B4-BE49-F238E27FC236}">
                  <a16:creationId xmlns:a16="http://schemas.microsoft.com/office/drawing/2014/main" id="{8AE6E67D-D677-4234-83D6-84ADDC53AD3E}"/>
                </a:ext>
              </a:extLst>
            </p:cNvPr>
            <p:cNvGrpSpPr/>
            <p:nvPr/>
          </p:nvGrpSpPr>
          <p:grpSpPr>
            <a:xfrm>
              <a:off x="1702038" y="885510"/>
              <a:ext cx="8409807" cy="1219200"/>
              <a:chOff x="1552575" y="639763"/>
              <a:chExt cx="8409807" cy="1219200"/>
            </a:xfrm>
          </p:grpSpPr>
          <p:sp>
            <p:nvSpPr>
              <p:cNvPr id="5126" name="AutoShape 17" descr="Pink tissue paper"/>
              <p:cNvSpPr>
                <a:spLocks noChangeArrowheads="1"/>
              </p:cNvSpPr>
              <p:nvPr/>
            </p:nvSpPr>
            <p:spPr bwMode="auto">
              <a:xfrm>
                <a:off x="2437632" y="782078"/>
                <a:ext cx="7524750" cy="971550"/>
              </a:xfrm>
              <a:prstGeom prst="roundRect">
                <a:avLst>
                  <a:gd name="adj" fmla="val 50000"/>
                </a:avLst>
              </a:prstGeom>
              <a:blipFill dpi="0" rotWithShape="1">
                <a:blip r:embed="rId7"/>
                <a:srcRect/>
                <a:tile tx="0" ty="0" sx="100000" sy="100000" flip="none" algn="tl"/>
              </a:blipFill>
              <a:ln w="38100" algn="ctr">
                <a:solidFill>
                  <a:srgbClr val="74A731"/>
                </a:solidFill>
                <a:round/>
                <a:headEnd/>
                <a:tailEnd/>
              </a:ln>
            </p:spPr>
            <p:txBody>
              <a:bodyPr vert="eaVert" wrap="none" anchor="ctr"/>
              <a:lstStyle/>
              <a:p>
                <a:pPr algn="r" rtl="1" eaLnBrk="1" hangingPunct="1"/>
                <a:endParaRPr lang="vi-VN"/>
              </a:p>
            </p:txBody>
          </p:sp>
          <p:grpSp>
            <p:nvGrpSpPr>
              <p:cNvPr id="16" name="Group 69"/>
              <p:cNvGrpSpPr>
                <a:grpSpLocks/>
              </p:cNvGrpSpPr>
              <p:nvPr/>
            </p:nvGrpSpPr>
            <p:grpSpPr bwMode="auto">
              <a:xfrm>
                <a:off x="1552575" y="639763"/>
                <a:ext cx="1143000" cy="1219200"/>
                <a:chOff x="196" y="292"/>
                <a:chExt cx="616" cy="507"/>
              </a:xfrm>
            </p:grpSpPr>
            <p:grpSp>
              <p:nvGrpSpPr>
                <p:cNvPr id="5137" name="Group 70"/>
                <p:cNvGrpSpPr>
                  <a:grpSpLocks/>
                </p:cNvGrpSpPr>
                <p:nvPr/>
              </p:nvGrpSpPr>
              <p:grpSpPr bwMode="auto">
                <a:xfrm>
                  <a:off x="204" y="300"/>
                  <a:ext cx="608" cy="499"/>
                  <a:chOff x="204" y="300"/>
                  <a:chExt cx="608" cy="499"/>
                </a:xfrm>
              </p:grpSpPr>
              <p:sp>
                <p:nvSpPr>
                  <p:cNvPr id="5141" name="Oval 19"/>
                  <p:cNvSpPr>
                    <a:spLocks noChangeArrowheads="1"/>
                  </p:cNvSpPr>
                  <p:nvPr/>
                </p:nvSpPr>
                <p:spPr bwMode="auto">
                  <a:xfrm rot="1758052">
                    <a:off x="204" y="300"/>
                    <a:ext cx="592" cy="482"/>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sp>
                <p:nvSpPr>
                  <p:cNvPr id="5142" name="Oval 24"/>
                  <p:cNvSpPr>
                    <a:spLocks noChangeArrowheads="1"/>
                  </p:cNvSpPr>
                  <p:nvPr/>
                </p:nvSpPr>
                <p:spPr bwMode="gray">
                  <a:xfrm rot="1758052">
                    <a:off x="220" y="317"/>
                    <a:ext cx="592" cy="482"/>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grpSp>
            <p:grpSp>
              <p:nvGrpSpPr>
                <p:cNvPr id="5138" name="Group 73"/>
                <p:cNvGrpSpPr>
                  <a:grpSpLocks/>
                </p:cNvGrpSpPr>
                <p:nvPr/>
              </p:nvGrpSpPr>
              <p:grpSpPr bwMode="auto">
                <a:xfrm>
                  <a:off x="196" y="292"/>
                  <a:ext cx="592" cy="482"/>
                  <a:chOff x="204" y="300"/>
                  <a:chExt cx="592" cy="482"/>
                </a:xfrm>
              </p:grpSpPr>
              <p:sp>
                <p:nvSpPr>
                  <p:cNvPr id="5139" name="Oval 25"/>
                  <p:cNvSpPr>
                    <a:spLocks noChangeArrowheads="1"/>
                  </p:cNvSpPr>
                  <p:nvPr/>
                </p:nvSpPr>
                <p:spPr bwMode="gray">
                  <a:xfrm rot="1758052">
                    <a:off x="204" y="300"/>
                    <a:ext cx="592" cy="482"/>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pic>
                <p:nvPicPr>
                  <p:cNvPr id="5140" name="Picture 27" descr="Picture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34" name="WordArt 92"/>
              <p:cNvSpPr>
                <a:spLocks noChangeArrowheads="1" noChangeShapeType="1" noTextEdit="1"/>
              </p:cNvSpPr>
              <p:nvPr/>
            </p:nvSpPr>
            <p:spPr bwMode="auto">
              <a:xfrm>
                <a:off x="3023053" y="903199"/>
                <a:ext cx="5510579"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NỘI DUNG BÀI HỌC</a:t>
                </a:r>
              </a:p>
            </p:txBody>
          </p:sp>
        </p:grpSp>
      </p:grpSp>
      <p:pic>
        <p:nvPicPr>
          <p:cNvPr id="5135" name="Picture 2" descr="Picture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2340769" y="4950619"/>
            <a:ext cx="1042988"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3" descr="Picture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7918450" y="5843588"/>
            <a:ext cx="27701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a:extLst>
              <a:ext uri="{FF2B5EF4-FFF2-40B4-BE49-F238E27FC236}">
                <a16:creationId xmlns:a16="http://schemas.microsoft.com/office/drawing/2014/main" id="{6209A78B-59D5-41C8-9BC1-33F201A02F75}"/>
              </a:ext>
            </a:extLst>
          </p:cNvPr>
          <p:cNvSpPr txBox="1"/>
          <p:nvPr/>
        </p:nvSpPr>
        <p:spPr>
          <a:xfrm>
            <a:off x="1793006" y="47434"/>
            <a:ext cx="8301083" cy="830997"/>
          </a:xfrm>
          <a:prstGeom prst="rect">
            <a:avLst/>
          </a:prstGeom>
          <a:solidFill>
            <a:srgbClr val="FFFF00"/>
          </a:solidFill>
        </p:spPr>
        <p:txBody>
          <a:bodyPr wrap="square">
            <a:spAutoFit/>
          </a:bodyPr>
          <a:lstStyle/>
          <a:p>
            <a:pPr algn="ctr"/>
            <a:r>
              <a:rPr lang="en-US" sz="4800" b="1" dirty="0">
                <a:solidFill>
                  <a:srgbClr val="FF0000"/>
                </a:solidFill>
              </a:rPr>
              <a:t>HÌNH THÀNH KIẾN THỨC</a:t>
            </a:r>
            <a:endParaRPr lang="en-US" sz="4800" dirty="0"/>
          </a:p>
        </p:txBody>
      </p:sp>
    </p:spTree>
    <p:extLst>
      <p:ext uri="{BB962C8B-B14F-4D97-AF65-F5344CB8AC3E}">
        <p14:creationId xmlns:p14="http://schemas.microsoft.com/office/powerpoint/2010/main" val="3145022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20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nodeType="afterGroup">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p:stCondLst>
                              <p:cond delay="3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62"/>
                                        </p:tgtEl>
                                        <p:attrNameLst>
                                          <p:attrName>style.visibility</p:attrName>
                                        </p:attrNameLst>
                                      </p:cBhvr>
                                      <p:to>
                                        <p:strVal val="visible"/>
                                      </p:to>
                                    </p:set>
                                    <p:anim by="(-#ppt_w*2)" calcmode="lin" valueType="num">
                                      <p:cBhvr rctx="PPT">
                                        <p:cTn id="31" dur="500" autoRev="1" fill="hold">
                                          <p:stCondLst>
                                            <p:cond delay="0"/>
                                          </p:stCondLst>
                                        </p:cTn>
                                        <p:tgtEl>
                                          <p:spTgt spid="62"/>
                                        </p:tgtEl>
                                        <p:attrNameLst>
                                          <p:attrName>ppt_w</p:attrName>
                                        </p:attrNameLst>
                                      </p:cBhvr>
                                    </p:anim>
                                    <p:anim by="(#ppt_w*0.50)" calcmode="lin" valueType="num">
                                      <p:cBhvr>
                                        <p:cTn id="32" dur="500" decel="50000" autoRev="1" fill="hold">
                                          <p:stCondLst>
                                            <p:cond delay="0"/>
                                          </p:stCondLst>
                                        </p:cTn>
                                        <p:tgtEl>
                                          <p:spTgt spid="62"/>
                                        </p:tgtEl>
                                        <p:attrNameLst>
                                          <p:attrName>ppt_x</p:attrName>
                                        </p:attrNameLst>
                                      </p:cBhvr>
                                    </p:anim>
                                    <p:anim from="(-#ppt_h/2)" to="(#ppt_y)" calcmode="lin" valueType="num">
                                      <p:cBhvr>
                                        <p:cTn id="33" dur="1000" fill="hold">
                                          <p:stCondLst>
                                            <p:cond delay="0"/>
                                          </p:stCondLst>
                                        </p:cTn>
                                        <p:tgtEl>
                                          <p:spTgt spid="62"/>
                                        </p:tgtEl>
                                        <p:attrNameLst>
                                          <p:attrName>ppt_y</p:attrName>
                                        </p:attrNameLst>
                                      </p:cBhvr>
                                    </p:anim>
                                    <p:animRot by="21600000">
                                      <p:cBhvr>
                                        <p:cTn id="34" dur="1000"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362700" y="2309984"/>
            <a:ext cx="4256635" cy="4020094"/>
          </a:xfrm>
          <a:prstGeom prst="rect">
            <a:avLst/>
          </a:prstGeom>
        </p:spPr>
      </p:pic>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5</a:t>
            </a:fld>
            <a:endParaRPr lang="en-US"/>
          </a:p>
        </p:txBody>
      </p:sp>
      <p:sp>
        <p:nvSpPr>
          <p:cNvPr id="5" name="Rectangle 4"/>
          <p:cNvSpPr/>
          <p:nvPr/>
        </p:nvSpPr>
        <p:spPr>
          <a:xfrm>
            <a:off x="533400" y="959987"/>
            <a:ext cx="11353800" cy="1477328"/>
          </a:xfrm>
          <a:prstGeom prst="rect">
            <a:avLst/>
          </a:prstGeom>
        </p:spPr>
        <p:txBody>
          <a:bodyPr wrap="square">
            <a:spAutoFit/>
          </a:bodyPr>
          <a:lstStyle/>
          <a:p>
            <a:pPr algn="just"/>
            <a:r>
              <a:rPr lang="en-US" sz="3000" dirty="0">
                <a:solidFill>
                  <a:srgbClr val="0000CC"/>
                </a:solidFill>
                <a:cs typeface="Times New Roman" pitchFamily="18" charset="0"/>
              </a:rPr>
              <a:t>Quan </a:t>
            </a:r>
            <a:r>
              <a:rPr lang="en-US" sz="3000" dirty="0" err="1">
                <a:solidFill>
                  <a:srgbClr val="0000CC"/>
                </a:solidFill>
                <a:cs typeface="Times New Roman" pitchFamily="18" charset="0"/>
              </a:rPr>
              <a:t>sát</a:t>
            </a:r>
            <a:r>
              <a:rPr lang="en-US" sz="3000" dirty="0">
                <a:solidFill>
                  <a:srgbClr val="0000CC"/>
                </a:solidFill>
                <a:cs typeface="Times New Roman" pitchFamily="18" charset="0"/>
              </a:rPr>
              <a:t> </a:t>
            </a:r>
            <a:r>
              <a:rPr lang="en-US" sz="3000" dirty="0" err="1">
                <a:solidFill>
                  <a:srgbClr val="0000CC"/>
                </a:solidFill>
                <a:cs typeface="Times New Roman" pitchFamily="18" charset="0"/>
              </a:rPr>
              <a:t>hình</a:t>
            </a:r>
            <a:r>
              <a:rPr lang="en-US" sz="3000" dirty="0">
                <a:solidFill>
                  <a:srgbClr val="0000CC"/>
                </a:solidFill>
                <a:cs typeface="Times New Roman" pitchFamily="18" charset="0"/>
              </a:rPr>
              <a:t> 1a </a:t>
            </a:r>
            <a:r>
              <a:rPr lang="en-US" sz="3000" dirty="0" err="1">
                <a:solidFill>
                  <a:srgbClr val="0000CC"/>
                </a:solidFill>
                <a:cs typeface="Times New Roman" pitchFamily="18" charset="0"/>
              </a:rPr>
              <a:t>và</a:t>
            </a:r>
            <a:r>
              <a:rPr lang="en-US" sz="3000" dirty="0">
                <a:solidFill>
                  <a:srgbClr val="0000CC"/>
                </a:solidFill>
                <a:cs typeface="Times New Roman" pitchFamily="18" charset="0"/>
              </a:rPr>
              <a:t> </a:t>
            </a:r>
            <a:r>
              <a:rPr lang="en-US" sz="3000" dirty="0" err="1">
                <a:solidFill>
                  <a:srgbClr val="0000CC"/>
                </a:solidFill>
                <a:cs typeface="Times New Roman" pitchFamily="18" charset="0"/>
              </a:rPr>
              <a:t>hình</a:t>
            </a:r>
            <a:r>
              <a:rPr lang="en-US" sz="3000" dirty="0">
                <a:solidFill>
                  <a:srgbClr val="0000CC"/>
                </a:solidFill>
                <a:cs typeface="Times New Roman" pitchFamily="18" charset="0"/>
              </a:rPr>
              <a:t> 1b </a:t>
            </a:r>
            <a:r>
              <a:rPr lang="en-US" sz="3000" dirty="0" err="1">
                <a:solidFill>
                  <a:srgbClr val="0000CC"/>
                </a:solidFill>
                <a:cs typeface="Times New Roman" pitchFamily="18" charset="0"/>
              </a:rPr>
              <a:t>trả</a:t>
            </a:r>
            <a:r>
              <a:rPr lang="en-US" sz="3000" dirty="0">
                <a:solidFill>
                  <a:srgbClr val="0000CC"/>
                </a:solidFill>
                <a:cs typeface="Times New Roman" pitchFamily="18" charset="0"/>
              </a:rPr>
              <a:t> </a:t>
            </a:r>
            <a:r>
              <a:rPr lang="en-US" sz="3000" dirty="0" err="1">
                <a:solidFill>
                  <a:srgbClr val="0000CC"/>
                </a:solidFill>
                <a:cs typeface="Times New Roman" pitchFamily="18" charset="0"/>
              </a:rPr>
              <a:t>lời</a:t>
            </a:r>
            <a:r>
              <a:rPr lang="en-US" sz="3000" dirty="0">
                <a:solidFill>
                  <a:srgbClr val="0000CC"/>
                </a:solidFill>
                <a:cs typeface="Times New Roman" pitchFamily="18" charset="0"/>
              </a:rPr>
              <a:t> </a:t>
            </a:r>
            <a:r>
              <a:rPr lang="en-US" sz="3000" dirty="0" err="1">
                <a:solidFill>
                  <a:srgbClr val="0000CC"/>
                </a:solidFill>
                <a:cs typeface="Times New Roman" pitchFamily="18" charset="0"/>
              </a:rPr>
              <a:t>câu</a:t>
            </a:r>
            <a:r>
              <a:rPr lang="en-US" sz="3000" dirty="0">
                <a:solidFill>
                  <a:srgbClr val="0000CC"/>
                </a:solidFill>
                <a:cs typeface="Times New Roman" pitchFamily="18" charset="0"/>
              </a:rPr>
              <a:t> </a:t>
            </a:r>
            <a:r>
              <a:rPr lang="en-US" sz="3000" dirty="0" err="1">
                <a:solidFill>
                  <a:srgbClr val="0000CC"/>
                </a:solidFill>
                <a:cs typeface="Times New Roman" pitchFamily="18" charset="0"/>
              </a:rPr>
              <a:t>hỏi</a:t>
            </a:r>
            <a:r>
              <a:rPr lang="en-US" sz="3000" dirty="0">
                <a:solidFill>
                  <a:srgbClr val="0000CC"/>
                </a:solidFill>
                <a:cs typeface="Times New Roman" pitchFamily="18" charset="0"/>
              </a:rPr>
              <a:t> </a:t>
            </a:r>
            <a:r>
              <a:rPr lang="en-US" sz="3000" dirty="0" err="1">
                <a:solidFill>
                  <a:srgbClr val="0000CC"/>
                </a:solidFill>
                <a:cs typeface="Times New Roman" pitchFamily="18" charset="0"/>
              </a:rPr>
              <a:t>sau</a:t>
            </a:r>
            <a:r>
              <a:rPr lang="en-US" sz="3000" dirty="0">
                <a:solidFill>
                  <a:srgbClr val="0000CC"/>
                </a:solidFill>
                <a:cs typeface="Times New Roman" pitchFamily="18" charset="0"/>
              </a:rPr>
              <a:t>:</a:t>
            </a:r>
          </a:p>
          <a:p>
            <a:pPr algn="just"/>
            <a:r>
              <a:rPr lang="en-US" sz="3000" dirty="0">
                <a:solidFill>
                  <a:srgbClr val="0000CC"/>
                </a:solidFill>
                <a:cs typeface="Times New Roman" pitchFamily="18" charset="0"/>
              </a:rPr>
              <a:t>1. </a:t>
            </a:r>
            <a:r>
              <a:rPr lang="en-US" sz="3000" dirty="0" err="1">
                <a:solidFill>
                  <a:srgbClr val="0000CC"/>
                </a:solidFill>
                <a:cs typeface="Times New Roman" pitchFamily="18" charset="0"/>
              </a:rPr>
              <a:t>Khối</a:t>
            </a:r>
            <a:r>
              <a:rPr lang="en-US" sz="3000" dirty="0">
                <a:solidFill>
                  <a:srgbClr val="0000CC"/>
                </a:solidFill>
                <a:cs typeface="Times New Roman" pitchFamily="18" charset="0"/>
              </a:rPr>
              <a:t> </a:t>
            </a:r>
            <a:r>
              <a:rPr lang="en-US" sz="3000" dirty="0" err="1">
                <a:solidFill>
                  <a:srgbClr val="0000CC"/>
                </a:solidFill>
                <a:cs typeface="Times New Roman" pitchFamily="18" charset="0"/>
              </a:rPr>
              <a:t>lệnh</a:t>
            </a:r>
            <a:r>
              <a:rPr lang="en-US" sz="3000" dirty="0">
                <a:solidFill>
                  <a:srgbClr val="0000CC"/>
                </a:solidFill>
                <a:cs typeface="Times New Roman" pitchFamily="18" charset="0"/>
              </a:rPr>
              <a:t> </a:t>
            </a:r>
            <a:r>
              <a:rPr lang="en-US" sz="3000" dirty="0" err="1">
                <a:solidFill>
                  <a:srgbClr val="0000CC"/>
                </a:solidFill>
                <a:cs typeface="Times New Roman" pitchFamily="18" charset="0"/>
              </a:rPr>
              <a:t>thể</a:t>
            </a:r>
            <a:r>
              <a:rPr lang="en-US" sz="3000" dirty="0">
                <a:solidFill>
                  <a:srgbClr val="0000CC"/>
                </a:solidFill>
                <a:cs typeface="Times New Roman" pitchFamily="18" charset="0"/>
              </a:rPr>
              <a:t> </a:t>
            </a:r>
            <a:r>
              <a:rPr lang="en-US" sz="3000" dirty="0" err="1">
                <a:solidFill>
                  <a:srgbClr val="0000CC"/>
                </a:solidFill>
                <a:cs typeface="Times New Roman" pitchFamily="18" charset="0"/>
              </a:rPr>
              <a:t>hiện</a:t>
            </a:r>
            <a:r>
              <a:rPr lang="en-US" sz="3000" dirty="0">
                <a:solidFill>
                  <a:srgbClr val="0000CC"/>
                </a:solidFill>
                <a:cs typeface="Times New Roman" pitchFamily="18" charset="0"/>
              </a:rPr>
              <a:t> </a:t>
            </a:r>
            <a:r>
              <a:rPr lang="en-US" sz="3000" dirty="0" err="1">
                <a:solidFill>
                  <a:srgbClr val="0000CC"/>
                </a:solidFill>
                <a:cs typeface="Times New Roman" pitchFamily="18" charset="0"/>
              </a:rPr>
              <a:t>cấu</a:t>
            </a:r>
            <a:r>
              <a:rPr lang="en-US" sz="3000" dirty="0">
                <a:solidFill>
                  <a:srgbClr val="0000CC"/>
                </a:solidFill>
                <a:cs typeface="Times New Roman" pitchFamily="18" charset="0"/>
              </a:rPr>
              <a:t> </a:t>
            </a:r>
            <a:r>
              <a:rPr lang="en-US" sz="3000" dirty="0" err="1">
                <a:solidFill>
                  <a:srgbClr val="0000CC"/>
                </a:solidFill>
                <a:cs typeface="Times New Roman" pitchFamily="18" charset="0"/>
              </a:rPr>
              <a:t>trúc</a:t>
            </a:r>
            <a:r>
              <a:rPr lang="en-US" sz="3000" dirty="0">
                <a:solidFill>
                  <a:srgbClr val="0000CC"/>
                </a:solidFill>
                <a:cs typeface="Times New Roman" pitchFamily="18" charset="0"/>
              </a:rPr>
              <a:t> </a:t>
            </a:r>
            <a:r>
              <a:rPr lang="en-US" sz="3000" dirty="0" err="1">
                <a:solidFill>
                  <a:srgbClr val="0000CC"/>
                </a:solidFill>
                <a:cs typeface="Times New Roman" pitchFamily="18" charset="0"/>
              </a:rPr>
              <a:t>lặp</a:t>
            </a:r>
            <a:r>
              <a:rPr lang="en-US" sz="3000" dirty="0">
                <a:solidFill>
                  <a:srgbClr val="0000CC"/>
                </a:solidFill>
                <a:cs typeface="Times New Roman" pitchFamily="18" charset="0"/>
              </a:rPr>
              <a:t> </a:t>
            </a:r>
            <a:r>
              <a:rPr lang="en-US" sz="3000" dirty="0" err="1">
                <a:solidFill>
                  <a:srgbClr val="0000CC"/>
                </a:solidFill>
                <a:cs typeface="Times New Roman" pitchFamily="18" charset="0"/>
              </a:rPr>
              <a:t>nằm</a:t>
            </a:r>
            <a:r>
              <a:rPr lang="en-US" sz="3000" dirty="0">
                <a:solidFill>
                  <a:srgbClr val="0000CC"/>
                </a:solidFill>
                <a:cs typeface="Times New Roman" pitchFamily="18" charset="0"/>
              </a:rPr>
              <a:t> </a:t>
            </a:r>
            <a:r>
              <a:rPr lang="en-US" sz="3000" dirty="0" err="1">
                <a:solidFill>
                  <a:srgbClr val="0000CC"/>
                </a:solidFill>
                <a:cs typeface="Times New Roman" pitchFamily="18" charset="0"/>
              </a:rPr>
              <a:t>trong</a:t>
            </a:r>
            <a:r>
              <a:rPr lang="en-US" sz="3000" dirty="0">
                <a:solidFill>
                  <a:srgbClr val="0000CC"/>
                </a:solidFill>
                <a:cs typeface="Times New Roman" pitchFamily="18" charset="0"/>
              </a:rPr>
              <a:t> </a:t>
            </a:r>
            <a:r>
              <a:rPr lang="en-US" sz="3000" dirty="0" err="1">
                <a:solidFill>
                  <a:srgbClr val="0000CC"/>
                </a:solidFill>
                <a:cs typeface="Times New Roman" pitchFamily="18" charset="0"/>
              </a:rPr>
              <a:t>nhóm</a:t>
            </a:r>
            <a:r>
              <a:rPr lang="en-US" sz="3000" dirty="0">
                <a:solidFill>
                  <a:srgbClr val="0000CC"/>
                </a:solidFill>
                <a:cs typeface="Times New Roman" pitchFamily="18" charset="0"/>
              </a:rPr>
              <a:t> </a:t>
            </a:r>
            <a:r>
              <a:rPr lang="en-US" sz="3000" dirty="0" err="1">
                <a:solidFill>
                  <a:srgbClr val="0000CC"/>
                </a:solidFill>
                <a:cs typeface="Times New Roman" pitchFamily="18" charset="0"/>
              </a:rPr>
              <a:t>lệnh</a:t>
            </a:r>
            <a:r>
              <a:rPr lang="en-US" sz="3000" dirty="0">
                <a:solidFill>
                  <a:srgbClr val="0000CC"/>
                </a:solidFill>
                <a:cs typeface="Times New Roman" pitchFamily="18" charset="0"/>
              </a:rPr>
              <a:t> </a:t>
            </a:r>
            <a:r>
              <a:rPr lang="en-US" sz="3000" dirty="0" err="1">
                <a:solidFill>
                  <a:srgbClr val="0000CC"/>
                </a:solidFill>
                <a:cs typeface="Times New Roman" pitchFamily="18" charset="0"/>
              </a:rPr>
              <a:t>nào</a:t>
            </a:r>
            <a:r>
              <a:rPr lang="en-US" sz="3000" dirty="0">
                <a:solidFill>
                  <a:srgbClr val="0000CC"/>
                </a:solidFill>
                <a:cs typeface="Times New Roman" pitchFamily="18" charset="0"/>
              </a:rPr>
              <a:t> </a:t>
            </a:r>
            <a:r>
              <a:rPr lang="en-US" sz="3000" dirty="0" err="1">
                <a:solidFill>
                  <a:srgbClr val="0000CC"/>
                </a:solidFill>
                <a:cs typeface="Times New Roman" pitchFamily="18" charset="0"/>
              </a:rPr>
              <a:t>của</a:t>
            </a:r>
            <a:r>
              <a:rPr lang="en-US" sz="3000" dirty="0">
                <a:solidFill>
                  <a:srgbClr val="0000CC"/>
                </a:solidFill>
                <a:cs typeface="Times New Roman" pitchFamily="18" charset="0"/>
              </a:rPr>
              <a:t> Scratch?</a:t>
            </a:r>
          </a:p>
          <a:p>
            <a:pPr algn="just"/>
            <a:r>
              <a:rPr lang="en-US" sz="3000" dirty="0">
                <a:solidFill>
                  <a:srgbClr val="0000CC"/>
                </a:solidFill>
                <a:cs typeface="Times New Roman" pitchFamily="18" charset="0"/>
              </a:rPr>
              <a:t>2. Ở </a:t>
            </a:r>
            <a:r>
              <a:rPr lang="en-US" sz="3000" dirty="0" err="1">
                <a:solidFill>
                  <a:srgbClr val="0000CC"/>
                </a:solidFill>
                <a:cs typeface="Times New Roman" pitchFamily="18" charset="0"/>
              </a:rPr>
              <a:t>hình</a:t>
            </a:r>
            <a:r>
              <a:rPr lang="en-US" sz="3000" dirty="0">
                <a:solidFill>
                  <a:srgbClr val="0000CC"/>
                </a:solidFill>
                <a:cs typeface="Times New Roman" pitchFamily="18" charset="0"/>
              </a:rPr>
              <a:t> 1b </a:t>
            </a:r>
            <a:r>
              <a:rPr lang="en-US" sz="3000" dirty="0" err="1">
                <a:solidFill>
                  <a:srgbClr val="0000CC"/>
                </a:solidFill>
                <a:cs typeface="Times New Roman" pitchFamily="18" charset="0"/>
              </a:rPr>
              <a:t>số</a:t>
            </a:r>
            <a:r>
              <a:rPr lang="en-US" sz="3000" dirty="0">
                <a:solidFill>
                  <a:srgbClr val="0000CC"/>
                </a:solidFill>
                <a:cs typeface="Times New Roman" pitchFamily="18" charset="0"/>
              </a:rPr>
              <a:t> </a:t>
            </a:r>
            <a:r>
              <a:rPr lang="en-US" sz="3000" dirty="0" err="1">
                <a:solidFill>
                  <a:srgbClr val="0000CC"/>
                </a:solidFill>
                <a:cs typeface="Times New Roman" pitchFamily="18" charset="0"/>
              </a:rPr>
              <a:t>lần</a:t>
            </a:r>
            <a:r>
              <a:rPr lang="en-US" sz="3000" dirty="0">
                <a:solidFill>
                  <a:srgbClr val="0000CC"/>
                </a:solidFill>
                <a:cs typeface="Times New Roman" pitchFamily="18" charset="0"/>
              </a:rPr>
              <a:t> </a:t>
            </a:r>
            <a:r>
              <a:rPr lang="en-US" sz="3000" dirty="0" err="1">
                <a:solidFill>
                  <a:srgbClr val="0000CC"/>
                </a:solidFill>
                <a:cs typeface="Times New Roman" pitchFamily="18" charset="0"/>
              </a:rPr>
              <a:t>lặp</a:t>
            </a:r>
            <a:r>
              <a:rPr lang="en-US" sz="3000" dirty="0">
                <a:solidFill>
                  <a:srgbClr val="0000CC"/>
                </a:solidFill>
                <a:cs typeface="Times New Roman" pitchFamily="18" charset="0"/>
              </a:rPr>
              <a:t> </a:t>
            </a:r>
            <a:r>
              <a:rPr lang="en-US" sz="3000" dirty="0" err="1">
                <a:solidFill>
                  <a:srgbClr val="0000CC"/>
                </a:solidFill>
                <a:cs typeface="Times New Roman" pitchFamily="18" charset="0"/>
              </a:rPr>
              <a:t>là</a:t>
            </a:r>
            <a:r>
              <a:rPr lang="en-US" sz="3000" dirty="0">
                <a:solidFill>
                  <a:srgbClr val="0000CC"/>
                </a:solidFill>
                <a:cs typeface="Times New Roman" pitchFamily="18" charset="0"/>
              </a:rPr>
              <a:t> bao </a:t>
            </a:r>
            <a:r>
              <a:rPr lang="en-US" sz="3000" dirty="0" err="1">
                <a:solidFill>
                  <a:srgbClr val="0000CC"/>
                </a:solidFill>
                <a:cs typeface="Times New Roman" pitchFamily="18" charset="0"/>
              </a:rPr>
              <a:t>nhiêu</a:t>
            </a:r>
            <a:r>
              <a:rPr lang="en-US" sz="3000" dirty="0">
                <a:solidFill>
                  <a:srgbClr val="0000CC"/>
                </a:solidFill>
                <a:cs typeface="Times New Roman" pitchFamily="18" charset="0"/>
              </a:rPr>
              <a:t>, </a:t>
            </a:r>
            <a:r>
              <a:rPr lang="en-US" sz="3000" dirty="0" err="1">
                <a:solidFill>
                  <a:srgbClr val="0000CC"/>
                </a:solidFill>
                <a:cs typeface="Times New Roman" pitchFamily="18" charset="0"/>
              </a:rPr>
              <a:t>lặp</a:t>
            </a:r>
            <a:r>
              <a:rPr lang="en-US" sz="3000" dirty="0">
                <a:solidFill>
                  <a:srgbClr val="0000CC"/>
                </a:solidFill>
                <a:cs typeface="Times New Roman" pitchFamily="18" charset="0"/>
              </a:rPr>
              <a:t> </a:t>
            </a:r>
            <a:r>
              <a:rPr lang="en-US" sz="3000" dirty="0" err="1">
                <a:solidFill>
                  <a:srgbClr val="0000CC"/>
                </a:solidFill>
                <a:cs typeface="Times New Roman" pitchFamily="18" charset="0"/>
              </a:rPr>
              <a:t>đi</a:t>
            </a:r>
            <a:r>
              <a:rPr lang="en-US" sz="3000" dirty="0">
                <a:solidFill>
                  <a:srgbClr val="0000CC"/>
                </a:solidFill>
                <a:cs typeface="Times New Roman" pitchFamily="18" charset="0"/>
              </a:rPr>
              <a:t> </a:t>
            </a:r>
            <a:r>
              <a:rPr lang="en-US" sz="3000" dirty="0" err="1">
                <a:solidFill>
                  <a:srgbClr val="0000CC"/>
                </a:solidFill>
                <a:cs typeface="Times New Roman" pitchFamily="18" charset="0"/>
              </a:rPr>
              <a:t>lặp</a:t>
            </a:r>
            <a:r>
              <a:rPr lang="en-US" sz="3000" dirty="0">
                <a:solidFill>
                  <a:srgbClr val="0000CC"/>
                </a:solidFill>
                <a:cs typeface="Times New Roman" pitchFamily="18" charset="0"/>
              </a:rPr>
              <a:t> </a:t>
            </a:r>
            <a:r>
              <a:rPr lang="en-US" sz="3000" dirty="0" err="1">
                <a:solidFill>
                  <a:srgbClr val="0000CC"/>
                </a:solidFill>
                <a:cs typeface="Times New Roman" pitchFamily="18" charset="0"/>
              </a:rPr>
              <a:t>lại</a:t>
            </a:r>
            <a:r>
              <a:rPr lang="en-US" sz="3000" dirty="0">
                <a:solidFill>
                  <a:srgbClr val="0000CC"/>
                </a:solidFill>
                <a:cs typeface="Times New Roman" pitchFamily="18" charset="0"/>
              </a:rPr>
              <a:t> </a:t>
            </a:r>
            <a:r>
              <a:rPr lang="en-US" sz="3000" dirty="0" err="1">
                <a:solidFill>
                  <a:srgbClr val="0000CC"/>
                </a:solidFill>
                <a:cs typeface="Times New Roman" pitchFamily="18" charset="0"/>
              </a:rPr>
              <a:t>thao</a:t>
            </a:r>
            <a:r>
              <a:rPr lang="en-US" sz="3000" dirty="0">
                <a:solidFill>
                  <a:srgbClr val="0000CC"/>
                </a:solidFill>
                <a:cs typeface="Times New Roman" pitchFamily="18" charset="0"/>
              </a:rPr>
              <a:t> </a:t>
            </a:r>
            <a:r>
              <a:rPr lang="en-US" sz="3000" dirty="0" err="1">
                <a:solidFill>
                  <a:srgbClr val="0000CC"/>
                </a:solidFill>
                <a:cs typeface="Times New Roman" pitchFamily="18" charset="0"/>
              </a:rPr>
              <a:t>tác</a:t>
            </a:r>
            <a:r>
              <a:rPr lang="en-US" sz="3000" dirty="0">
                <a:solidFill>
                  <a:srgbClr val="0000CC"/>
                </a:solidFill>
                <a:cs typeface="Times New Roman" pitchFamily="18" charset="0"/>
              </a:rPr>
              <a:t> </a:t>
            </a:r>
            <a:r>
              <a:rPr lang="en-US" sz="3000" dirty="0" err="1">
                <a:solidFill>
                  <a:srgbClr val="0000CC"/>
                </a:solidFill>
                <a:cs typeface="Times New Roman" pitchFamily="18" charset="0"/>
              </a:rPr>
              <a:t>nào</a:t>
            </a:r>
            <a:r>
              <a:rPr lang="en-US" sz="3000" dirty="0">
                <a:solidFill>
                  <a:srgbClr val="0000CC"/>
                </a:solidFill>
                <a:cs typeface="Times New Roman" pitchFamily="18" charset="0"/>
              </a:rPr>
              <a:t>?</a:t>
            </a:r>
          </a:p>
        </p:txBody>
      </p:sp>
      <p:sp>
        <p:nvSpPr>
          <p:cNvPr id="6" name="Rectangle 5"/>
          <p:cNvSpPr/>
          <p:nvPr/>
        </p:nvSpPr>
        <p:spPr>
          <a:xfrm>
            <a:off x="3352800" y="252101"/>
            <a:ext cx="6019800" cy="707886"/>
          </a:xfrm>
          <a:prstGeom prst="rect">
            <a:avLst/>
          </a:prstGeom>
        </p:spPr>
        <p:txBody>
          <a:bodyPr wrap="square">
            <a:spAutoFit/>
          </a:bodyPr>
          <a:lstStyle/>
          <a:p>
            <a:pPr algn="ctr"/>
            <a:r>
              <a:rPr lang="en-US" sz="4000" b="1" dirty="0">
                <a:solidFill>
                  <a:srgbClr val="FF0000"/>
                </a:solidFill>
                <a:cs typeface="Times New Roman" pitchFamily="18" charset="0"/>
              </a:rPr>
              <a:t>THẢO LUẬN</a:t>
            </a:r>
          </a:p>
        </p:txBody>
      </p:sp>
      <p:pic>
        <p:nvPicPr>
          <p:cNvPr id="7" name="Picture 6"/>
          <p:cNvPicPr>
            <a:picLocks noChangeAspect="1"/>
          </p:cNvPicPr>
          <p:nvPr/>
        </p:nvPicPr>
        <p:blipFill>
          <a:blip r:embed="rId4"/>
          <a:stretch>
            <a:fillRect/>
          </a:stretch>
        </p:blipFill>
        <p:spPr>
          <a:xfrm>
            <a:off x="1997136" y="2597655"/>
            <a:ext cx="3296416" cy="3646062"/>
          </a:xfrm>
          <a:prstGeom prst="rect">
            <a:avLst/>
          </a:prstGeom>
        </p:spPr>
      </p:pic>
      <p:sp>
        <p:nvSpPr>
          <p:cNvPr id="3" name="TextBox 2"/>
          <p:cNvSpPr txBox="1"/>
          <p:nvPr/>
        </p:nvSpPr>
        <p:spPr>
          <a:xfrm>
            <a:off x="1919345" y="5953218"/>
            <a:ext cx="3086923" cy="707886"/>
          </a:xfrm>
          <a:prstGeom prst="rect">
            <a:avLst/>
          </a:prstGeom>
          <a:noFill/>
        </p:spPr>
        <p:txBody>
          <a:bodyPr wrap="square" rtlCol="0">
            <a:spAutoFit/>
          </a:bodyPr>
          <a:lstStyle/>
          <a:p>
            <a:pPr algn="ctr"/>
            <a:r>
              <a:rPr lang="en-US" dirty="0" err="1">
                <a:solidFill>
                  <a:srgbClr val="0000CC"/>
                </a:solidFill>
              </a:rPr>
              <a:t>Hình</a:t>
            </a:r>
            <a:r>
              <a:rPr lang="en-US" dirty="0">
                <a:solidFill>
                  <a:srgbClr val="0000CC"/>
                </a:solidFill>
              </a:rPr>
              <a:t> 1a:Khối </a:t>
            </a:r>
            <a:r>
              <a:rPr lang="en-US" dirty="0" err="1">
                <a:solidFill>
                  <a:srgbClr val="0000CC"/>
                </a:solidFill>
              </a:rPr>
              <a:t>lệnh</a:t>
            </a:r>
            <a:r>
              <a:rPr lang="en-US" dirty="0">
                <a:solidFill>
                  <a:srgbClr val="0000CC"/>
                </a:solidFill>
              </a:rPr>
              <a:t> </a:t>
            </a:r>
            <a:r>
              <a:rPr lang="en-US" dirty="0" err="1">
                <a:solidFill>
                  <a:srgbClr val="0000CC"/>
                </a:solidFill>
              </a:rPr>
              <a:t>thể</a:t>
            </a:r>
            <a:r>
              <a:rPr lang="en-US" dirty="0">
                <a:solidFill>
                  <a:srgbClr val="0000CC"/>
                </a:solidFill>
              </a:rPr>
              <a:t> </a:t>
            </a:r>
            <a:r>
              <a:rPr lang="en-US" dirty="0" err="1">
                <a:solidFill>
                  <a:srgbClr val="0000CC"/>
                </a:solidFill>
              </a:rPr>
              <a:t>hiện</a:t>
            </a:r>
            <a:r>
              <a:rPr lang="en-US" dirty="0">
                <a:solidFill>
                  <a:srgbClr val="0000CC"/>
                </a:solidFill>
              </a:rPr>
              <a:t> </a:t>
            </a:r>
            <a:r>
              <a:rPr lang="en-US" dirty="0" err="1">
                <a:solidFill>
                  <a:srgbClr val="0000CC"/>
                </a:solidFill>
              </a:rPr>
              <a:t>lặp</a:t>
            </a:r>
            <a:r>
              <a:rPr lang="en-US" dirty="0">
                <a:solidFill>
                  <a:srgbClr val="0000CC"/>
                </a:solidFill>
              </a:rPr>
              <a:t> </a:t>
            </a:r>
            <a:r>
              <a:rPr lang="en-US" dirty="0" err="1">
                <a:solidFill>
                  <a:srgbClr val="0000CC"/>
                </a:solidFill>
              </a:rPr>
              <a:t>với</a:t>
            </a:r>
            <a:r>
              <a:rPr lang="en-US" dirty="0">
                <a:solidFill>
                  <a:srgbClr val="0000CC"/>
                </a:solidFill>
              </a:rPr>
              <a:t> </a:t>
            </a:r>
            <a:r>
              <a:rPr lang="en-US" dirty="0" err="1">
                <a:solidFill>
                  <a:srgbClr val="0000CC"/>
                </a:solidFill>
              </a:rPr>
              <a:t>số</a:t>
            </a:r>
            <a:r>
              <a:rPr lang="en-US" dirty="0">
                <a:solidFill>
                  <a:srgbClr val="0000CC"/>
                </a:solidFill>
              </a:rPr>
              <a:t> </a:t>
            </a:r>
            <a:r>
              <a:rPr lang="en-US" dirty="0" err="1">
                <a:solidFill>
                  <a:srgbClr val="0000CC"/>
                </a:solidFill>
              </a:rPr>
              <a:t>lần</a:t>
            </a:r>
            <a:r>
              <a:rPr lang="en-US" dirty="0">
                <a:solidFill>
                  <a:srgbClr val="0000CC"/>
                </a:solidFill>
              </a:rPr>
              <a:t> </a:t>
            </a:r>
            <a:r>
              <a:rPr lang="en-US" dirty="0" err="1">
                <a:solidFill>
                  <a:srgbClr val="0000CC"/>
                </a:solidFill>
              </a:rPr>
              <a:t>lặp</a:t>
            </a:r>
            <a:r>
              <a:rPr lang="en-US" dirty="0">
                <a:solidFill>
                  <a:srgbClr val="0000CC"/>
                </a:solidFill>
              </a:rPr>
              <a:t> </a:t>
            </a:r>
            <a:r>
              <a:rPr lang="en-US" dirty="0" err="1">
                <a:solidFill>
                  <a:srgbClr val="0000CC"/>
                </a:solidFill>
              </a:rPr>
              <a:t>biết</a:t>
            </a:r>
            <a:r>
              <a:rPr lang="en-US" dirty="0">
                <a:solidFill>
                  <a:srgbClr val="0000CC"/>
                </a:solidFill>
              </a:rPr>
              <a:t> </a:t>
            </a:r>
            <a:r>
              <a:rPr lang="en-US" dirty="0" err="1">
                <a:solidFill>
                  <a:srgbClr val="0000CC"/>
                </a:solidFill>
              </a:rPr>
              <a:t>trước</a:t>
            </a:r>
            <a:endParaRPr lang="en-US" dirty="0">
              <a:solidFill>
                <a:srgbClr val="0000CC"/>
              </a:solidFill>
            </a:endParaRPr>
          </a:p>
        </p:txBody>
      </p:sp>
      <p:sp>
        <p:nvSpPr>
          <p:cNvPr id="4" name="TextBox 3"/>
          <p:cNvSpPr txBox="1"/>
          <p:nvPr/>
        </p:nvSpPr>
        <p:spPr>
          <a:xfrm>
            <a:off x="6837124" y="6039863"/>
            <a:ext cx="3086923" cy="707886"/>
          </a:xfrm>
          <a:prstGeom prst="rect">
            <a:avLst/>
          </a:prstGeom>
          <a:noFill/>
        </p:spPr>
        <p:txBody>
          <a:bodyPr wrap="square" rtlCol="0">
            <a:spAutoFit/>
          </a:bodyPr>
          <a:lstStyle/>
          <a:p>
            <a:pPr algn="ctr"/>
            <a:r>
              <a:rPr lang="en-US" dirty="0" err="1">
                <a:solidFill>
                  <a:srgbClr val="0000CC"/>
                </a:solidFill>
              </a:rPr>
              <a:t>Hình</a:t>
            </a:r>
            <a:r>
              <a:rPr lang="en-US" dirty="0">
                <a:solidFill>
                  <a:srgbClr val="0000CC"/>
                </a:solidFill>
              </a:rPr>
              <a:t> 1b: </a:t>
            </a:r>
            <a:r>
              <a:rPr lang="en-US" dirty="0" err="1">
                <a:solidFill>
                  <a:srgbClr val="0000CC"/>
                </a:solidFill>
              </a:rPr>
              <a:t>Ví</a:t>
            </a:r>
            <a:r>
              <a:rPr lang="en-US" dirty="0">
                <a:solidFill>
                  <a:srgbClr val="0000CC"/>
                </a:solidFill>
              </a:rPr>
              <a:t> </a:t>
            </a:r>
            <a:r>
              <a:rPr lang="en-US" dirty="0" err="1">
                <a:solidFill>
                  <a:srgbClr val="0000CC"/>
                </a:solidFill>
              </a:rPr>
              <a:t>dụ</a:t>
            </a:r>
            <a:r>
              <a:rPr lang="en-US" dirty="0">
                <a:solidFill>
                  <a:srgbClr val="0000CC"/>
                </a:solidFill>
              </a:rPr>
              <a:t> </a:t>
            </a:r>
            <a:r>
              <a:rPr lang="en-US" dirty="0" err="1">
                <a:solidFill>
                  <a:srgbClr val="0000CC"/>
                </a:solidFill>
              </a:rPr>
              <a:t>về</a:t>
            </a:r>
            <a:r>
              <a:rPr lang="en-US" dirty="0">
                <a:solidFill>
                  <a:srgbClr val="0000CC"/>
                </a:solidFill>
              </a:rPr>
              <a:t> </a:t>
            </a:r>
            <a:r>
              <a:rPr lang="en-US" dirty="0" err="1">
                <a:solidFill>
                  <a:srgbClr val="0000CC"/>
                </a:solidFill>
              </a:rPr>
              <a:t>khối</a:t>
            </a:r>
            <a:r>
              <a:rPr lang="en-US" dirty="0">
                <a:solidFill>
                  <a:srgbClr val="0000CC"/>
                </a:solidFill>
              </a:rPr>
              <a:t> </a:t>
            </a:r>
            <a:r>
              <a:rPr lang="en-US" dirty="0" err="1">
                <a:solidFill>
                  <a:srgbClr val="0000CC"/>
                </a:solidFill>
              </a:rPr>
              <a:t>lệnh</a:t>
            </a:r>
            <a:r>
              <a:rPr lang="en-US" dirty="0">
                <a:solidFill>
                  <a:srgbClr val="0000CC"/>
                </a:solidFill>
              </a:rPr>
              <a:t> </a:t>
            </a:r>
            <a:r>
              <a:rPr lang="en-US" dirty="0" err="1">
                <a:solidFill>
                  <a:srgbClr val="0000CC"/>
                </a:solidFill>
              </a:rPr>
              <a:t>lặp</a:t>
            </a:r>
            <a:r>
              <a:rPr lang="en-US" dirty="0">
                <a:solidFill>
                  <a:srgbClr val="0000CC"/>
                </a:solidFill>
              </a:rPr>
              <a:t> </a:t>
            </a:r>
            <a:r>
              <a:rPr lang="en-US" dirty="0" err="1">
                <a:solidFill>
                  <a:srgbClr val="0000CC"/>
                </a:solidFill>
              </a:rPr>
              <a:t>với</a:t>
            </a:r>
            <a:r>
              <a:rPr lang="en-US" dirty="0">
                <a:solidFill>
                  <a:srgbClr val="0000CC"/>
                </a:solidFill>
              </a:rPr>
              <a:t> </a:t>
            </a:r>
            <a:r>
              <a:rPr lang="en-US" dirty="0" err="1">
                <a:solidFill>
                  <a:srgbClr val="0000CC"/>
                </a:solidFill>
              </a:rPr>
              <a:t>số</a:t>
            </a:r>
            <a:r>
              <a:rPr lang="en-US" dirty="0">
                <a:solidFill>
                  <a:srgbClr val="0000CC"/>
                </a:solidFill>
              </a:rPr>
              <a:t> </a:t>
            </a:r>
            <a:r>
              <a:rPr lang="en-US" dirty="0" err="1">
                <a:solidFill>
                  <a:srgbClr val="0000CC"/>
                </a:solidFill>
              </a:rPr>
              <a:t>lần</a:t>
            </a:r>
            <a:r>
              <a:rPr lang="en-US" dirty="0">
                <a:solidFill>
                  <a:srgbClr val="0000CC"/>
                </a:solidFill>
              </a:rPr>
              <a:t> </a:t>
            </a:r>
            <a:r>
              <a:rPr lang="en-US" dirty="0" err="1">
                <a:solidFill>
                  <a:srgbClr val="0000CC"/>
                </a:solidFill>
              </a:rPr>
              <a:t>lặp</a:t>
            </a:r>
            <a:r>
              <a:rPr lang="en-US" dirty="0">
                <a:solidFill>
                  <a:srgbClr val="0000CC"/>
                </a:solidFill>
              </a:rPr>
              <a:t> </a:t>
            </a:r>
            <a:r>
              <a:rPr lang="en-US" dirty="0" err="1">
                <a:solidFill>
                  <a:srgbClr val="0000CC"/>
                </a:solidFill>
              </a:rPr>
              <a:t>là</a:t>
            </a:r>
            <a:r>
              <a:rPr lang="en-US" dirty="0">
                <a:solidFill>
                  <a:srgbClr val="0000CC"/>
                </a:solidFill>
              </a:rPr>
              <a:t> 10</a:t>
            </a:r>
          </a:p>
        </p:txBody>
      </p:sp>
    </p:spTree>
    <p:extLst>
      <p:ext uri="{BB962C8B-B14F-4D97-AF65-F5344CB8AC3E}">
        <p14:creationId xmlns:p14="http://schemas.microsoft.com/office/powerpoint/2010/main" val="301663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6</a:t>
            </a:fld>
            <a:endParaRPr lang="en-US"/>
          </a:p>
        </p:txBody>
      </p:sp>
      <p:sp>
        <p:nvSpPr>
          <p:cNvPr id="8" name="Rectangle 7"/>
          <p:cNvSpPr/>
          <p:nvPr/>
        </p:nvSpPr>
        <p:spPr>
          <a:xfrm>
            <a:off x="152400" y="889575"/>
            <a:ext cx="11887200" cy="584775"/>
          </a:xfrm>
          <a:prstGeom prst="rect">
            <a:avLst/>
          </a:prstGeom>
        </p:spPr>
        <p:txBody>
          <a:bodyPr wrap="square">
            <a:spAutoFit/>
          </a:bodyPr>
          <a:lstStyle/>
          <a:p>
            <a:pPr algn="just"/>
            <a:r>
              <a:rPr lang="en-US" sz="3200" b="1">
                <a:solidFill>
                  <a:srgbClr val="0000CC"/>
                </a:solidFill>
                <a:cs typeface="Times New Roman" pitchFamily="18" charset="0"/>
              </a:rPr>
              <a:t>1. Thể hiện trong Scratch cấu trúc lặp khi biết trước số lần lặp</a:t>
            </a:r>
          </a:p>
        </p:txBody>
      </p:sp>
      <p:pic>
        <p:nvPicPr>
          <p:cNvPr id="4" name="Picture 3"/>
          <p:cNvPicPr>
            <a:picLocks noChangeAspect="1"/>
          </p:cNvPicPr>
          <p:nvPr/>
        </p:nvPicPr>
        <p:blipFill>
          <a:blip r:embed="rId2"/>
          <a:stretch>
            <a:fillRect/>
          </a:stretch>
        </p:blipFill>
        <p:spPr>
          <a:xfrm>
            <a:off x="3276600" y="3200400"/>
            <a:ext cx="3389587" cy="2514600"/>
          </a:xfrm>
          <a:prstGeom prst="rect">
            <a:avLst/>
          </a:prstGeom>
        </p:spPr>
      </p:pic>
      <p:sp>
        <p:nvSpPr>
          <p:cNvPr id="10" name="Rectangle 9"/>
          <p:cNvSpPr/>
          <p:nvPr/>
        </p:nvSpPr>
        <p:spPr>
          <a:xfrm>
            <a:off x="7315200" y="3657600"/>
            <a:ext cx="3124200" cy="840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Các thao tác cần lặp</a:t>
            </a:r>
          </a:p>
        </p:txBody>
      </p:sp>
      <p:sp>
        <p:nvSpPr>
          <p:cNvPr id="11" name="Rectangle 10"/>
          <p:cNvSpPr/>
          <p:nvPr/>
        </p:nvSpPr>
        <p:spPr>
          <a:xfrm>
            <a:off x="4381500" y="1799748"/>
            <a:ext cx="3124200" cy="840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Số lần lặp</a:t>
            </a:r>
          </a:p>
        </p:txBody>
      </p:sp>
      <p:cxnSp>
        <p:nvCxnSpPr>
          <p:cNvPr id="13" name="Straight Arrow Connector 12"/>
          <p:cNvCxnSpPr>
            <a:stCxn id="11" idx="2"/>
          </p:cNvCxnSpPr>
          <p:nvPr/>
        </p:nvCxnSpPr>
        <p:spPr>
          <a:xfrm flipH="1">
            <a:off x="4876800" y="2640647"/>
            <a:ext cx="1066800" cy="1169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1"/>
          </p:cNvCxnSpPr>
          <p:nvPr/>
        </p:nvCxnSpPr>
        <p:spPr>
          <a:xfrm flipH="1">
            <a:off x="5562600" y="4078050"/>
            <a:ext cx="1752600" cy="420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10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143000" y="2295055"/>
            <a:ext cx="3962400" cy="3742209"/>
          </a:xfrm>
          <a:prstGeom prst="rect">
            <a:avLst/>
          </a:prstGeom>
        </p:spPr>
      </p:pic>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7</a:t>
            </a:fld>
            <a:endParaRPr lang="en-US"/>
          </a:p>
        </p:txBody>
      </p:sp>
      <p:sp>
        <p:nvSpPr>
          <p:cNvPr id="8" name="Rectangle 7"/>
          <p:cNvSpPr/>
          <p:nvPr/>
        </p:nvSpPr>
        <p:spPr>
          <a:xfrm>
            <a:off x="152400" y="889575"/>
            <a:ext cx="11887200" cy="584775"/>
          </a:xfrm>
          <a:prstGeom prst="rect">
            <a:avLst/>
          </a:prstGeom>
        </p:spPr>
        <p:txBody>
          <a:bodyPr wrap="square">
            <a:spAutoFit/>
          </a:bodyPr>
          <a:lstStyle/>
          <a:p>
            <a:pPr algn="just"/>
            <a:r>
              <a:rPr lang="en-US" sz="3200" b="1">
                <a:solidFill>
                  <a:srgbClr val="0000CC"/>
                </a:solidFill>
                <a:cs typeface="Times New Roman" pitchFamily="18" charset="0"/>
              </a:rPr>
              <a:t>1. Thể hiện trong Scratch cấu trúc lặp khi biết trước số lần lặp</a:t>
            </a:r>
          </a:p>
        </p:txBody>
      </p:sp>
      <p:sp>
        <p:nvSpPr>
          <p:cNvPr id="10" name="Rectangle 9"/>
          <p:cNvSpPr/>
          <p:nvPr/>
        </p:nvSpPr>
        <p:spPr>
          <a:xfrm>
            <a:off x="9355800" y="3745709"/>
            <a:ext cx="1828800" cy="840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Các thao tác cần lặp</a:t>
            </a:r>
          </a:p>
        </p:txBody>
      </p:sp>
      <p:cxnSp>
        <p:nvCxnSpPr>
          <p:cNvPr id="13" name="Straight Arrow Connector 12"/>
          <p:cNvCxnSpPr>
            <a:stCxn id="11" idx="2"/>
          </p:cNvCxnSpPr>
          <p:nvPr/>
        </p:nvCxnSpPr>
        <p:spPr>
          <a:xfrm flipH="1">
            <a:off x="3048000" y="2485840"/>
            <a:ext cx="3106366" cy="485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92266" y="1644941"/>
            <a:ext cx="3124200" cy="840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Số lần lặp</a:t>
            </a:r>
          </a:p>
        </p:txBody>
      </p:sp>
      <p:sp>
        <p:nvSpPr>
          <p:cNvPr id="7" name="Right Brace 6"/>
          <p:cNvSpPr/>
          <p:nvPr/>
        </p:nvSpPr>
        <p:spPr>
          <a:xfrm>
            <a:off x="8737600" y="3253237"/>
            <a:ext cx="513134" cy="18309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row: Left 19"/>
          <p:cNvSpPr/>
          <p:nvPr/>
        </p:nvSpPr>
        <p:spPr>
          <a:xfrm>
            <a:off x="3886200" y="3162585"/>
            <a:ext cx="4851400" cy="6501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Thay đổi trang phục tiếp theo của nhân vật</a:t>
            </a:r>
          </a:p>
        </p:txBody>
      </p:sp>
      <p:sp>
        <p:nvSpPr>
          <p:cNvPr id="21" name="Arrow: Left 20"/>
          <p:cNvSpPr/>
          <p:nvPr/>
        </p:nvSpPr>
        <p:spPr>
          <a:xfrm>
            <a:off x="4137546" y="4434044"/>
            <a:ext cx="4600054" cy="6501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Nhân vật dịch chuyển 5 đơn vị</a:t>
            </a:r>
          </a:p>
        </p:txBody>
      </p:sp>
      <p:sp>
        <p:nvSpPr>
          <p:cNvPr id="22" name="Arrow: Left 21"/>
          <p:cNvSpPr/>
          <p:nvPr/>
        </p:nvSpPr>
        <p:spPr>
          <a:xfrm>
            <a:off x="4381500" y="3807006"/>
            <a:ext cx="4356100" cy="6501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chờ 1 giây</a:t>
            </a:r>
          </a:p>
        </p:txBody>
      </p:sp>
    </p:spTree>
    <p:extLst>
      <p:ext uri="{BB962C8B-B14F-4D97-AF65-F5344CB8AC3E}">
        <p14:creationId xmlns:p14="http://schemas.microsoft.com/office/powerpoint/2010/main" val="2869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id="{4303BB96-E468-4FF9-973A-AD6A9412E8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THỜI GIAN</a:t>
            </a:r>
          </a:p>
        </p:txBody>
      </p:sp>
      <p:sp>
        <p:nvSpPr>
          <p:cNvPr id="6" name="Rectangle: Rounded Corners 4">
            <a:extLst>
              <a:ext uri="{FF2B5EF4-FFF2-40B4-BE49-F238E27FC236}">
                <a16:creationId xmlns:a16="http://schemas.microsoft.com/office/drawing/2014/main" id="{E79F4EBB-0073-4010-B3C4-119E813FE84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3 : 00</a:t>
            </a:r>
          </a:p>
        </p:txBody>
      </p:sp>
      <p:sp>
        <p:nvSpPr>
          <p:cNvPr id="7" name="Rectangle: Rounded Corners 5">
            <a:extLst>
              <a:ext uri="{FF2B5EF4-FFF2-40B4-BE49-F238E27FC236}">
                <a16:creationId xmlns:a16="http://schemas.microsoft.com/office/drawing/2014/main" id="{A1079E4D-0C54-4CD5-BDFD-51133071ECD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59</a:t>
            </a:r>
          </a:p>
        </p:txBody>
      </p:sp>
      <p:sp>
        <p:nvSpPr>
          <p:cNvPr id="8" name="Rectangle: Rounded Corners 6">
            <a:extLst>
              <a:ext uri="{FF2B5EF4-FFF2-40B4-BE49-F238E27FC236}">
                <a16:creationId xmlns:a16="http://schemas.microsoft.com/office/drawing/2014/main" id="{84CEB1CA-51DF-430A-B071-3D3A40A3A76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58</a:t>
            </a:r>
          </a:p>
        </p:txBody>
      </p:sp>
      <p:sp>
        <p:nvSpPr>
          <p:cNvPr id="9" name="Rectangle: Rounded Corners 7">
            <a:extLst>
              <a:ext uri="{FF2B5EF4-FFF2-40B4-BE49-F238E27FC236}">
                <a16:creationId xmlns:a16="http://schemas.microsoft.com/office/drawing/2014/main" id="{7839CB1A-6491-470B-A66F-824A62FC62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57</a:t>
            </a:r>
          </a:p>
        </p:txBody>
      </p:sp>
      <p:sp>
        <p:nvSpPr>
          <p:cNvPr id="10" name="Rectangle: Rounded Corners 8">
            <a:extLst>
              <a:ext uri="{FF2B5EF4-FFF2-40B4-BE49-F238E27FC236}">
                <a16:creationId xmlns:a16="http://schemas.microsoft.com/office/drawing/2014/main" id="{04DA1610-745E-438A-B4A8-7F07298AA4B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56</a:t>
            </a:r>
          </a:p>
        </p:txBody>
      </p:sp>
      <p:sp>
        <p:nvSpPr>
          <p:cNvPr id="11" name="Rectangle: Rounded Corners 9">
            <a:extLst>
              <a:ext uri="{FF2B5EF4-FFF2-40B4-BE49-F238E27FC236}">
                <a16:creationId xmlns:a16="http://schemas.microsoft.com/office/drawing/2014/main" id="{8003A147-A1F1-4192-A52C-FC4E45734A9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55</a:t>
            </a:r>
          </a:p>
        </p:txBody>
      </p:sp>
      <p:sp>
        <p:nvSpPr>
          <p:cNvPr id="12" name="Rectangle: Rounded Corners 10">
            <a:extLst>
              <a:ext uri="{FF2B5EF4-FFF2-40B4-BE49-F238E27FC236}">
                <a16:creationId xmlns:a16="http://schemas.microsoft.com/office/drawing/2014/main" id="{3377B584-E84F-4BAF-A318-7CCA72C1F3B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54</a:t>
            </a:r>
          </a:p>
        </p:txBody>
      </p:sp>
      <p:sp>
        <p:nvSpPr>
          <p:cNvPr id="13" name="Rectangle: Rounded Corners 11">
            <a:extLst>
              <a:ext uri="{FF2B5EF4-FFF2-40B4-BE49-F238E27FC236}">
                <a16:creationId xmlns:a16="http://schemas.microsoft.com/office/drawing/2014/main" id="{130A73BE-A3B2-4033-92BB-14E5241D6D9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53</a:t>
            </a:r>
          </a:p>
        </p:txBody>
      </p:sp>
      <p:sp>
        <p:nvSpPr>
          <p:cNvPr id="14" name="Rectangle: Rounded Corners 12">
            <a:extLst>
              <a:ext uri="{FF2B5EF4-FFF2-40B4-BE49-F238E27FC236}">
                <a16:creationId xmlns:a16="http://schemas.microsoft.com/office/drawing/2014/main" id="{9D68A425-5A38-4265-A37E-525D18C4796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52</a:t>
            </a:r>
          </a:p>
        </p:txBody>
      </p:sp>
      <p:sp>
        <p:nvSpPr>
          <p:cNvPr id="15" name="Rectangle: Rounded Corners 13">
            <a:extLst>
              <a:ext uri="{FF2B5EF4-FFF2-40B4-BE49-F238E27FC236}">
                <a16:creationId xmlns:a16="http://schemas.microsoft.com/office/drawing/2014/main" id="{118BC643-AC02-4FC3-8AFC-7AD08089A13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51</a:t>
            </a:r>
          </a:p>
        </p:txBody>
      </p:sp>
      <p:sp>
        <p:nvSpPr>
          <p:cNvPr id="16" name="Rectangle: Rounded Corners 14">
            <a:extLst>
              <a:ext uri="{FF2B5EF4-FFF2-40B4-BE49-F238E27FC236}">
                <a16:creationId xmlns:a16="http://schemas.microsoft.com/office/drawing/2014/main" id="{E0376578-7023-480B-AA1A-CA7A3C0A580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50</a:t>
            </a:r>
          </a:p>
        </p:txBody>
      </p:sp>
      <p:sp>
        <p:nvSpPr>
          <p:cNvPr id="17" name="Rectangle: Rounded Corners 15">
            <a:extLst>
              <a:ext uri="{FF2B5EF4-FFF2-40B4-BE49-F238E27FC236}">
                <a16:creationId xmlns:a16="http://schemas.microsoft.com/office/drawing/2014/main" id="{5C6BCC16-F474-4382-8093-BD9673D5A9B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49</a:t>
            </a:r>
          </a:p>
        </p:txBody>
      </p:sp>
      <p:sp>
        <p:nvSpPr>
          <p:cNvPr id="18" name="Rectangle: Rounded Corners 16">
            <a:extLst>
              <a:ext uri="{FF2B5EF4-FFF2-40B4-BE49-F238E27FC236}">
                <a16:creationId xmlns:a16="http://schemas.microsoft.com/office/drawing/2014/main" id="{B1639DDC-E393-420C-83DC-65E86EE2593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48</a:t>
            </a:r>
          </a:p>
        </p:txBody>
      </p:sp>
      <p:sp>
        <p:nvSpPr>
          <p:cNvPr id="19" name="Rectangle: Rounded Corners 17">
            <a:extLst>
              <a:ext uri="{FF2B5EF4-FFF2-40B4-BE49-F238E27FC236}">
                <a16:creationId xmlns:a16="http://schemas.microsoft.com/office/drawing/2014/main" id="{23F5F057-567B-4CE7-9431-5FDE6B1857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47</a:t>
            </a:r>
          </a:p>
        </p:txBody>
      </p:sp>
      <p:sp>
        <p:nvSpPr>
          <p:cNvPr id="20" name="Rectangle: Rounded Corners 18">
            <a:extLst>
              <a:ext uri="{FF2B5EF4-FFF2-40B4-BE49-F238E27FC236}">
                <a16:creationId xmlns:a16="http://schemas.microsoft.com/office/drawing/2014/main" id="{81995952-35BB-4C59-B33E-9C9EC3CBD84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46</a:t>
            </a:r>
          </a:p>
        </p:txBody>
      </p:sp>
      <p:sp>
        <p:nvSpPr>
          <p:cNvPr id="21" name="Rectangle: Rounded Corners 19">
            <a:extLst>
              <a:ext uri="{FF2B5EF4-FFF2-40B4-BE49-F238E27FC236}">
                <a16:creationId xmlns:a16="http://schemas.microsoft.com/office/drawing/2014/main" id="{D1672D6D-FA6A-46F6-8F37-D8A8CB276F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45</a:t>
            </a:r>
          </a:p>
        </p:txBody>
      </p:sp>
      <p:sp>
        <p:nvSpPr>
          <p:cNvPr id="22" name="Rectangle: Rounded Corners 20">
            <a:extLst>
              <a:ext uri="{FF2B5EF4-FFF2-40B4-BE49-F238E27FC236}">
                <a16:creationId xmlns:a16="http://schemas.microsoft.com/office/drawing/2014/main" id="{6F945539-E4C5-4587-9DAE-DEFCD68E267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44</a:t>
            </a:r>
          </a:p>
        </p:txBody>
      </p:sp>
      <p:sp>
        <p:nvSpPr>
          <p:cNvPr id="23" name="Rectangle: Rounded Corners 21">
            <a:extLst>
              <a:ext uri="{FF2B5EF4-FFF2-40B4-BE49-F238E27FC236}">
                <a16:creationId xmlns:a16="http://schemas.microsoft.com/office/drawing/2014/main" id="{73E6785C-BFB2-47FA-876F-21C270B291D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43</a:t>
            </a:r>
          </a:p>
        </p:txBody>
      </p:sp>
      <p:sp>
        <p:nvSpPr>
          <p:cNvPr id="24" name="Rectangle: Rounded Corners 22">
            <a:extLst>
              <a:ext uri="{FF2B5EF4-FFF2-40B4-BE49-F238E27FC236}">
                <a16:creationId xmlns:a16="http://schemas.microsoft.com/office/drawing/2014/main" id="{4B6AAD2B-5ABF-40B5-8B7C-38A0E5A45CF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42</a:t>
            </a:r>
          </a:p>
        </p:txBody>
      </p:sp>
      <p:sp>
        <p:nvSpPr>
          <p:cNvPr id="25" name="Rectangle: Rounded Corners 23">
            <a:extLst>
              <a:ext uri="{FF2B5EF4-FFF2-40B4-BE49-F238E27FC236}">
                <a16:creationId xmlns:a16="http://schemas.microsoft.com/office/drawing/2014/main" id="{3FB03384-0C0C-4766-B715-FEECE35AB4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41</a:t>
            </a:r>
          </a:p>
        </p:txBody>
      </p:sp>
      <p:sp>
        <p:nvSpPr>
          <p:cNvPr id="26" name="Rectangle: Rounded Corners 24">
            <a:extLst>
              <a:ext uri="{FF2B5EF4-FFF2-40B4-BE49-F238E27FC236}">
                <a16:creationId xmlns:a16="http://schemas.microsoft.com/office/drawing/2014/main" id="{FE5755F3-12E4-4B24-B6F1-2F224732298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40</a:t>
            </a:r>
          </a:p>
        </p:txBody>
      </p:sp>
      <p:sp>
        <p:nvSpPr>
          <p:cNvPr id="27" name="Rectangle: Rounded Corners 25">
            <a:extLst>
              <a:ext uri="{FF2B5EF4-FFF2-40B4-BE49-F238E27FC236}">
                <a16:creationId xmlns:a16="http://schemas.microsoft.com/office/drawing/2014/main" id="{F21D6146-CE51-4E66-9EC9-C6A5BCA73FD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39</a:t>
            </a:r>
          </a:p>
        </p:txBody>
      </p:sp>
      <p:sp>
        <p:nvSpPr>
          <p:cNvPr id="28" name="Rectangle: Rounded Corners 26">
            <a:extLst>
              <a:ext uri="{FF2B5EF4-FFF2-40B4-BE49-F238E27FC236}">
                <a16:creationId xmlns:a16="http://schemas.microsoft.com/office/drawing/2014/main" id="{BC607689-1E2F-42AB-8999-6AE59E26275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38</a:t>
            </a:r>
          </a:p>
        </p:txBody>
      </p:sp>
      <p:sp>
        <p:nvSpPr>
          <p:cNvPr id="29" name="Rectangle: Rounded Corners 27">
            <a:extLst>
              <a:ext uri="{FF2B5EF4-FFF2-40B4-BE49-F238E27FC236}">
                <a16:creationId xmlns:a16="http://schemas.microsoft.com/office/drawing/2014/main" id="{1D1A52C2-882F-496D-B055-518B1F94D93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37</a:t>
            </a:r>
          </a:p>
        </p:txBody>
      </p:sp>
      <p:sp>
        <p:nvSpPr>
          <p:cNvPr id="30" name="Rectangle: Rounded Corners 28">
            <a:extLst>
              <a:ext uri="{FF2B5EF4-FFF2-40B4-BE49-F238E27FC236}">
                <a16:creationId xmlns:a16="http://schemas.microsoft.com/office/drawing/2014/main" id="{C5E81D2A-4E23-466E-8962-FDDDEFBAF6A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36</a:t>
            </a:r>
          </a:p>
        </p:txBody>
      </p:sp>
      <p:sp>
        <p:nvSpPr>
          <p:cNvPr id="31" name="Rectangle: Rounded Corners 29">
            <a:extLst>
              <a:ext uri="{FF2B5EF4-FFF2-40B4-BE49-F238E27FC236}">
                <a16:creationId xmlns:a16="http://schemas.microsoft.com/office/drawing/2014/main" id="{4FF7426F-B567-4F5A-8A1C-BE35901DC4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35</a:t>
            </a:r>
          </a:p>
        </p:txBody>
      </p:sp>
      <p:sp>
        <p:nvSpPr>
          <p:cNvPr id="32" name="Rectangle: Rounded Corners 30">
            <a:extLst>
              <a:ext uri="{FF2B5EF4-FFF2-40B4-BE49-F238E27FC236}">
                <a16:creationId xmlns:a16="http://schemas.microsoft.com/office/drawing/2014/main" id="{4ACE2B46-860A-4AFC-B6C7-C1D8B417B8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34</a:t>
            </a:r>
          </a:p>
        </p:txBody>
      </p:sp>
      <p:sp>
        <p:nvSpPr>
          <p:cNvPr id="33" name="Rectangle: Rounded Corners 31">
            <a:extLst>
              <a:ext uri="{FF2B5EF4-FFF2-40B4-BE49-F238E27FC236}">
                <a16:creationId xmlns:a16="http://schemas.microsoft.com/office/drawing/2014/main" id="{B3F29373-C379-4789-87A1-C700F1D94AF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43</a:t>
            </a:r>
          </a:p>
        </p:txBody>
      </p:sp>
      <p:sp>
        <p:nvSpPr>
          <p:cNvPr id="34" name="Rectangle: Rounded Corners 32">
            <a:extLst>
              <a:ext uri="{FF2B5EF4-FFF2-40B4-BE49-F238E27FC236}">
                <a16:creationId xmlns:a16="http://schemas.microsoft.com/office/drawing/2014/main" id="{93DF765C-11E0-45C9-84AA-1FB3BDC35E1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32</a:t>
            </a:r>
          </a:p>
        </p:txBody>
      </p:sp>
      <p:sp>
        <p:nvSpPr>
          <p:cNvPr id="35" name="Rectangle: Rounded Corners 33">
            <a:extLst>
              <a:ext uri="{FF2B5EF4-FFF2-40B4-BE49-F238E27FC236}">
                <a16:creationId xmlns:a16="http://schemas.microsoft.com/office/drawing/2014/main" id="{C56F2A80-FC7E-48C6-A6DD-A158DB92ECB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31</a:t>
            </a:r>
          </a:p>
        </p:txBody>
      </p:sp>
      <p:sp>
        <p:nvSpPr>
          <p:cNvPr id="36" name="Rectangle: Rounded Corners 34">
            <a:extLst>
              <a:ext uri="{FF2B5EF4-FFF2-40B4-BE49-F238E27FC236}">
                <a16:creationId xmlns:a16="http://schemas.microsoft.com/office/drawing/2014/main" id="{0154261C-3B76-409C-ACBB-0611C8A8B6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30</a:t>
            </a:r>
          </a:p>
        </p:txBody>
      </p:sp>
      <p:sp>
        <p:nvSpPr>
          <p:cNvPr id="37" name="Rectangle: Rounded Corners 35">
            <a:extLst>
              <a:ext uri="{FF2B5EF4-FFF2-40B4-BE49-F238E27FC236}">
                <a16:creationId xmlns:a16="http://schemas.microsoft.com/office/drawing/2014/main" id="{C952DA2C-09E8-476C-B99F-E8168004D9C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29</a:t>
            </a:r>
          </a:p>
        </p:txBody>
      </p:sp>
      <p:sp>
        <p:nvSpPr>
          <p:cNvPr id="38" name="Rectangle: Rounded Corners 36">
            <a:extLst>
              <a:ext uri="{FF2B5EF4-FFF2-40B4-BE49-F238E27FC236}">
                <a16:creationId xmlns:a16="http://schemas.microsoft.com/office/drawing/2014/main" id="{3DA37226-FD0D-47D7-BA75-A812A80A54C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28</a:t>
            </a:r>
          </a:p>
        </p:txBody>
      </p:sp>
      <p:sp>
        <p:nvSpPr>
          <p:cNvPr id="39" name="Rectangle: Rounded Corners 37">
            <a:extLst>
              <a:ext uri="{FF2B5EF4-FFF2-40B4-BE49-F238E27FC236}">
                <a16:creationId xmlns:a16="http://schemas.microsoft.com/office/drawing/2014/main" id="{A01B6D1C-6C94-4EBB-BC2F-F97ECD48DF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27</a:t>
            </a:r>
          </a:p>
        </p:txBody>
      </p:sp>
      <p:sp>
        <p:nvSpPr>
          <p:cNvPr id="40" name="Rectangle: Rounded Corners 38">
            <a:extLst>
              <a:ext uri="{FF2B5EF4-FFF2-40B4-BE49-F238E27FC236}">
                <a16:creationId xmlns:a16="http://schemas.microsoft.com/office/drawing/2014/main" id="{F163AEE1-A868-4384-B315-17A00ED92BE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26</a:t>
            </a:r>
          </a:p>
        </p:txBody>
      </p:sp>
      <p:sp>
        <p:nvSpPr>
          <p:cNvPr id="41" name="Rectangle: Rounded Corners 39">
            <a:extLst>
              <a:ext uri="{FF2B5EF4-FFF2-40B4-BE49-F238E27FC236}">
                <a16:creationId xmlns:a16="http://schemas.microsoft.com/office/drawing/2014/main" id="{674A5960-4145-4D29-B3BE-FD8A89F25F4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25</a:t>
            </a:r>
          </a:p>
        </p:txBody>
      </p:sp>
      <p:sp>
        <p:nvSpPr>
          <p:cNvPr id="42" name="Rectangle: Rounded Corners 40">
            <a:extLst>
              <a:ext uri="{FF2B5EF4-FFF2-40B4-BE49-F238E27FC236}">
                <a16:creationId xmlns:a16="http://schemas.microsoft.com/office/drawing/2014/main" id="{174495D0-884A-4B06-BB3A-8301A59B082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24</a:t>
            </a:r>
          </a:p>
        </p:txBody>
      </p:sp>
      <p:sp>
        <p:nvSpPr>
          <p:cNvPr id="43" name="Rectangle: Rounded Corners 41">
            <a:extLst>
              <a:ext uri="{FF2B5EF4-FFF2-40B4-BE49-F238E27FC236}">
                <a16:creationId xmlns:a16="http://schemas.microsoft.com/office/drawing/2014/main" id="{9D910EF1-0E6D-46DB-B80A-C401846842F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23</a:t>
            </a:r>
          </a:p>
        </p:txBody>
      </p:sp>
      <p:sp>
        <p:nvSpPr>
          <p:cNvPr id="44" name="Rectangle: Rounded Corners 42">
            <a:extLst>
              <a:ext uri="{FF2B5EF4-FFF2-40B4-BE49-F238E27FC236}">
                <a16:creationId xmlns:a16="http://schemas.microsoft.com/office/drawing/2014/main" id="{9EDE2903-DD65-4AF0-850A-06250385EC1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22</a:t>
            </a:r>
          </a:p>
        </p:txBody>
      </p:sp>
      <p:sp>
        <p:nvSpPr>
          <p:cNvPr id="45" name="Rectangle: Rounded Corners 43">
            <a:extLst>
              <a:ext uri="{FF2B5EF4-FFF2-40B4-BE49-F238E27FC236}">
                <a16:creationId xmlns:a16="http://schemas.microsoft.com/office/drawing/2014/main" id="{C5715AA8-76FA-4021-ADB9-CBF2AAB0637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21</a:t>
            </a:r>
          </a:p>
        </p:txBody>
      </p:sp>
      <p:sp>
        <p:nvSpPr>
          <p:cNvPr id="46" name="Rectangle: Rounded Corners 44">
            <a:extLst>
              <a:ext uri="{FF2B5EF4-FFF2-40B4-BE49-F238E27FC236}">
                <a16:creationId xmlns:a16="http://schemas.microsoft.com/office/drawing/2014/main" id="{911945F6-A9A0-434B-813E-62D3BA2139F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20</a:t>
            </a:r>
          </a:p>
        </p:txBody>
      </p:sp>
      <p:sp>
        <p:nvSpPr>
          <p:cNvPr id="47" name="Rectangle: Rounded Corners 45">
            <a:extLst>
              <a:ext uri="{FF2B5EF4-FFF2-40B4-BE49-F238E27FC236}">
                <a16:creationId xmlns:a16="http://schemas.microsoft.com/office/drawing/2014/main" id="{91866033-ED23-4E8C-A601-E9EBFD4E505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19</a:t>
            </a:r>
          </a:p>
        </p:txBody>
      </p:sp>
      <p:sp>
        <p:nvSpPr>
          <p:cNvPr id="48" name="Rectangle: Rounded Corners 46">
            <a:extLst>
              <a:ext uri="{FF2B5EF4-FFF2-40B4-BE49-F238E27FC236}">
                <a16:creationId xmlns:a16="http://schemas.microsoft.com/office/drawing/2014/main" id="{593555A8-2E8A-4554-B1C7-1779D9F6874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18</a:t>
            </a:r>
          </a:p>
        </p:txBody>
      </p:sp>
      <p:sp>
        <p:nvSpPr>
          <p:cNvPr id="49" name="Rectangle: Rounded Corners 47">
            <a:extLst>
              <a:ext uri="{FF2B5EF4-FFF2-40B4-BE49-F238E27FC236}">
                <a16:creationId xmlns:a16="http://schemas.microsoft.com/office/drawing/2014/main" id="{84022D71-505D-4FA7-8185-7EDCFB7FCAE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17</a:t>
            </a:r>
          </a:p>
        </p:txBody>
      </p:sp>
      <p:sp>
        <p:nvSpPr>
          <p:cNvPr id="50" name="Rectangle: Rounded Corners 48">
            <a:extLst>
              <a:ext uri="{FF2B5EF4-FFF2-40B4-BE49-F238E27FC236}">
                <a16:creationId xmlns:a16="http://schemas.microsoft.com/office/drawing/2014/main" id="{EA4ADCA6-2A0F-47FE-84B4-8CCCE3B5FA2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16</a:t>
            </a:r>
          </a:p>
        </p:txBody>
      </p:sp>
      <p:sp>
        <p:nvSpPr>
          <p:cNvPr id="51" name="Rectangle: Rounded Corners 49">
            <a:extLst>
              <a:ext uri="{FF2B5EF4-FFF2-40B4-BE49-F238E27FC236}">
                <a16:creationId xmlns:a16="http://schemas.microsoft.com/office/drawing/2014/main" id="{193134E0-A875-49D1-9F3B-02CF9056EAF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15</a:t>
            </a:r>
          </a:p>
        </p:txBody>
      </p:sp>
      <p:sp>
        <p:nvSpPr>
          <p:cNvPr id="52" name="Rectangle: Rounded Corners 50">
            <a:extLst>
              <a:ext uri="{FF2B5EF4-FFF2-40B4-BE49-F238E27FC236}">
                <a16:creationId xmlns:a16="http://schemas.microsoft.com/office/drawing/2014/main" id="{E3A04A43-518D-42B5-834D-766DB3ABFC4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14</a:t>
            </a:r>
          </a:p>
        </p:txBody>
      </p:sp>
      <p:sp>
        <p:nvSpPr>
          <p:cNvPr id="53" name="Rectangle: Rounded Corners 51">
            <a:extLst>
              <a:ext uri="{FF2B5EF4-FFF2-40B4-BE49-F238E27FC236}">
                <a16:creationId xmlns:a16="http://schemas.microsoft.com/office/drawing/2014/main" id="{90AABA55-84D8-42C0-9A81-E85564EDFCC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13</a:t>
            </a:r>
          </a:p>
        </p:txBody>
      </p:sp>
      <p:sp>
        <p:nvSpPr>
          <p:cNvPr id="54" name="Rectangle: Rounded Corners 52">
            <a:extLst>
              <a:ext uri="{FF2B5EF4-FFF2-40B4-BE49-F238E27FC236}">
                <a16:creationId xmlns:a16="http://schemas.microsoft.com/office/drawing/2014/main" id="{0E08BD61-7D06-4AE1-B10B-30FB2AE46CD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12</a:t>
            </a:r>
          </a:p>
        </p:txBody>
      </p:sp>
      <p:sp>
        <p:nvSpPr>
          <p:cNvPr id="55" name="Rectangle: Rounded Corners 53">
            <a:extLst>
              <a:ext uri="{FF2B5EF4-FFF2-40B4-BE49-F238E27FC236}">
                <a16:creationId xmlns:a16="http://schemas.microsoft.com/office/drawing/2014/main" id="{E063C502-CA0A-470F-A073-1EBD53ACAE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11</a:t>
            </a:r>
          </a:p>
        </p:txBody>
      </p:sp>
      <p:sp>
        <p:nvSpPr>
          <p:cNvPr id="56" name="Rectangle: Rounded Corners 54">
            <a:extLst>
              <a:ext uri="{FF2B5EF4-FFF2-40B4-BE49-F238E27FC236}">
                <a16:creationId xmlns:a16="http://schemas.microsoft.com/office/drawing/2014/main" id="{E21F0227-42DA-4B70-801F-87615814AA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10</a:t>
            </a:r>
          </a:p>
        </p:txBody>
      </p:sp>
      <p:sp>
        <p:nvSpPr>
          <p:cNvPr id="57" name="Rectangle: Rounded Corners 55">
            <a:extLst>
              <a:ext uri="{FF2B5EF4-FFF2-40B4-BE49-F238E27FC236}">
                <a16:creationId xmlns:a16="http://schemas.microsoft.com/office/drawing/2014/main" id="{25F14F28-4843-4D7D-95EA-F5EE5686EE0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09</a:t>
            </a:r>
          </a:p>
        </p:txBody>
      </p:sp>
      <p:sp>
        <p:nvSpPr>
          <p:cNvPr id="58" name="Rectangle: Rounded Corners 56">
            <a:extLst>
              <a:ext uri="{FF2B5EF4-FFF2-40B4-BE49-F238E27FC236}">
                <a16:creationId xmlns:a16="http://schemas.microsoft.com/office/drawing/2014/main" id="{E1F8214C-7426-4AD6-919E-532283B1018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08</a:t>
            </a:r>
          </a:p>
        </p:txBody>
      </p:sp>
      <p:sp>
        <p:nvSpPr>
          <p:cNvPr id="59" name="Rectangle: Rounded Corners 57">
            <a:extLst>
              <a:ext uri="{FF2B5EF4-FFF2-40B4-BE49-F238E27FC236}">
                <a16:creationId xmlns:a16="http://schemas.microsoft.com/office/drawing/2014/main" id="{A24AF0D4-7F74-479B-93FD-11C02092665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07</a:t>
            </a:r>
          </a:p>
        </p:txBody>
      </p:sp>
      <p:sp>
        <p:nvSpPr>
          <p:cNvPr id="60" name="Rectangle: Rounded Corners 58">
            <a:extLst>
              <a:ext uri="{FF2B5EF4-FFF2-40B4-BE49-F238E27FC236}">
                <a16:creationId xmlns:a16="http://schemas.microsoft.com/office/drawing/2014/main" id="{8F4CA04D-F046-4366-B5C6-C1C25208482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06</a:t>
            </a:r>
          </a:p>
        </p:txBody>
      </p:sp>
      <p:sp>
        <p:nvSpPr>
          <p:cNvPr id="61" name="Rectangle: Rounded Corners 59">
            <a:extLst>
              <a:ext uri="{FF2B5EF4-FFF2-40B4-BE49-F238E27FC236}">
                <a16:creationId xmlns:a16="http://schemas.microsoft.com/office/drawing/2014/main" id="{801948C3-720A-4236-A493-C8453FA4417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05</a:t>
            </a:r>
          </a:p>
        </p:txBody>
      </p:sp>
      <p:sp>
        <p:nvSpPr>
          <p:cNvPr id="62" name="Rectangle: Rounded Corners 60">
            <a:extLst>
              <a:ext uri="{FF2B5EF4-FFF2-40B4-BE49-F238E27FC236}">
                <a16:creationId xmlns:a16="http://schemas.microsoft.com/office/drawing/2014/main" id="{E0409599-545F-45D9-8161-6BBC4CA03D4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04</a:t>
            </a:r>
          </a:p>
        </p:txBody>
      </p:sp>
      <p:sp>
        <p:nvSpPr>
          <p:cNvPr id="63" name="Rectangle: Rounded Corners 61">
            <a:extLst>
              <a:ext uri="{FF2B5EF4-FFF2-40B4-BE49-F238E27FC236}">
                <a16:creationId xmlns:a16="http://schemas.microsoft.com/office/drawing/2014/main" id="{32074099-AD00-4B66-A0D5-F019C1AF5D8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03</a:t>
            </a:r>
          </a:p>
        </p:txBody>
      </p:sp>
      <p:sp>
        <p:nvSpPr>
          <p:cNvPr id="64" name="Rectangle: Rounded Corners 62">
            <a:extLst>
              <a:ext uri="{FF2B5EF4-FFF2-40B4-BE49-F238E27FC236}">
                <a16:creationId xmlns:a16="http://schemas.microsoft.com/office/drawing/2014/main" id="{F0D54F0D-1F1E-4EE1-A1B8-03A7994BA7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02</a:t>
            </a:r>
          </a:p>
        </p:txBody>
      </p:sp>
      <p:sp>
        <p:nvSpPr>
          <p:cNvPr id="65" name="Rectangle: Rounded Corners 63">
            <a:extLst>
              <a:ext uri="{FF2B5EF4-FFF2-40B4-BE49-F238E27FC236}">
                <a16:creationId xmlns:a16="http://schemas.microsoft.com/office/drawing/2014/main" id="{84284F80-CE4A-4377-9690-51F37C3BD4E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01</a:t>
            </a:r>
          </a:p>
        </p:txBody>
      </p:sp>
      <p:sp>
        <p:nvSpPr>
          <p:cNvPr id="66" name="Rectangle: Rounded Corners 64">
            <a:extLst>
              <a:ext uri="{FF2B5EF4-FFF2-40B4-BE49-F238E27FC236}">
                <a16:creationId xmlns:a16="http://schemas.microsoft.com/office/drawing/2014/main" id="{7A5B0E33-3262-4457-AA6D-BF58D4E5BC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 : 00</a:t>
            </a:r>
          </a:p>
        </p:txBody>
      </p:sp>
      <p:sp>
        <p:nvSpPr>
          <p:cNvPr id="67" name="Rectangle: Rounded Corners 65">
            <a:extLst>
              <a:ext uri="{FF2B5EF4-FFF2-40B4-BE49-F238E27FC236}">
                <a16:creationId xmlns:a16="http://schemas.microsoft.com/office/drawing/2014/main" id="{2714492A-1420-4772-A683-7D92EBD9669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59</a:t>
            </a:r>
          </a:p>
        </p:txBody>
      </p:sp>
      <p:sp>
        <p:nvSpPr>
          <p:cNvPr id="68" name="Rectangle: Rounded Corners 66">
            <a:extLst>
              <a:ext uri="{FF2B5EF4-FFF2-40B4-BE49-F238E27FC236}">
                <a16:creationId xmlns:a16="http://schemas.microsoft.com/office/drawing/2014/main" id="{340B2935-9CE3-49E3-BFDA-0C250EE081F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58</a:t>
            </a:r>
          </a:p>
        </p:txBody>
      </p:sp>
      <p:sp>
        <p:nvSpPr>
          <p:cNvPr id="69" name="Rectangle: Rounded Corners 67">
            <a:extLst>
              <a:ext uri="{FF2B5EF4-FFF2-40B4-BE49-F238E27FC236}">
                <a16:creationId xmlns:a16="http://schemas.microsoft.com/office/drawing/2014/main" id="{1FCE88C4-E661-48BB-BAE3-469B0922E6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57</a:t>
            </a:r>
          </a:p>
        </p:txBody>
      </p:sp>
      <p:sp>
        <p:nvSpPr>
          <p:cNvPr id="70" name="Rectangle: Rounded Corners 68">
            <a:extLst>
              <a:ext uri="{FF2B5EF4-FFF2-40B4-BE49-F238E27FC236}">
                <a16:creationId xmlns:a16="http://schemas.microsoft.com/office/drawing/2014/main" id="{720AE6EC-FEF0-4B42-897D-D7FCA6EDE0C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56</a:t>
            </a:r>
          </a:p>
        </p:txBody>
      </p:sp>
      <p:sp>
        <p:nvSpPr>
          <p:cNvPr id="71" name="Rectangle: Rounded Corners 69">
            <a:extLst>
              <a:ext uri="{FF2B5EF4-FFF2-40B4-BE49-F238E27FC236}">
                <a16:creationId xmlns:a16="http://schemas.microsoft.com/office/drawing/2014/main" id="{19428F19-7DEA-4B42-813A-48B6DAC0D8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55</a:t>
            </a:r>
          </a:p>
        </p:txBody>
      </p:sp>
      <p:sp>
        <p:nvSpPr>
          <p:cNvPr id="72" name="Rectangle: Rounded Corners 70">
            <a:extLst>
              <a:ext uri="{FF2B5EF4-FFF2-40B4-BE49-F238E27FC236}">
                <a16:creationId xmlns:a16="http://schemas.microsoft.com/office/drawing/2014/main" id="{275AC1DB-1F5C-4F5C-9F66-E5A0A602F81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54</a:t>
            </a:r>
          </a:p>
        </p:txBody>
      </p:sp>
      <p:sp>
        <p:nvSpPr>
          <p:cNvPr id="73" name="Rectangle: Rounded Corners 71">
            <a:extLst>
              <a:ext uri="{FF2B5EF4-FFF2-40B4-BE49-F238E27FC236}">
                <a16:creationId xmlns:a16="http://schemas.microsoft.com/office/drawing/2014/main" id="{DDD7923C-F91D-4B7D-9BFE-C9F38264739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53</a:t>
            </a:r>
          </a:p>
        </p:txBody>
      </p:sp>
      <p:sp>
        <p:nvSpPr>
          <p:cNvPr id="74" name="Rectangle: Rounded Corners 72">
            <a:extLst>
              <a:ext uri="{FF2B5EF4-FFF2-40B4-BE49-F238E27FC236}">
                <a16:creationId xmlns:a16="http://schemas.microsoft.com/office/drawing/2014/main" id="{5291E4A7-3B12-4B5F-B8F4-2B01C4F449A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52</a:t>
            </a:r>
          </a:p>
        </p:txBody>
      </p:sp>
      <p:sp>
        <p:nvSpPr>
          <p:cNvPr id="75" name="Rectangle: Rounded Corners 73">
            <a:extLst>
              <a:ext uri="{FF2B5EF4-FFF2-40B4-BE49-F238E27FC236}">
                <a16:creationId xmlns:a16="http://schemas.microsoft.com/office/drawing/2014/main" id="{0DD2865F-99BC-4A41-AC04-0EB534084D0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51</a:t>
            </a:r>
          </a:p>
        </p:txBody>
      </p:sp>
      <p:sp>
        <p:nvSpPr>
          <p:cNvPr id="76" name="Rectangle: Rounded Corners 74">
            <a:extLst>
              <a:ext uri="{FF2B5EF4-FFF2-40B4-BE49-F238E27FC236}">
                <a16:creationId xmlns:a16="http://schemas.microsoft.com/office/drawing/2014/main" id="{F94F86B1-1ABD-446F-B4A2-FB34F80386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50</a:t>
            </a:r>
          </a:p>
        </p:txBody>
      </p:sp>
      <p:sp>
        <p:nvSpPr>
          <p:cNvPr id="77" name="Rectangle: Rounded Corners 75">
            <a:extLst>
              <a:ext uri="{FF2B5EF4-FFF2-40B4-BE49-F238E27FC236}">
                <a16:creationId xmlns:a16="http://schemas.microsoft.com/office/drawing/2014/main" id="{E17E13E0-31FF-460A-80C1-88C95976B1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49</a:t>
            </a:r>
          </a:p>
        </p:txBody>
      </p:sp>
      <p:sp>
        <p:nvSpPr>
          <p:cNvPr id="78" name="Rectangle: Rounded Corners 76">
            <a:extLst>
              <a:ext uri="{FF2B5EF4-FFF2-40B4-BE49-F238E27FC236}">
                <a16:creationId xmlns:a16="http://schemas.microsoft.com/office/drawing/2014/main" id="{0E8834AE-AB54-442E-B75A-649F89D6DBD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48</a:t>
            </a:r>
          </a:p>
        </p:txBody>
      </p:sp>
      <p:sp>
        <p:nvSpPr>
          <p:cNvPr id="79" name="Rectangle: Rounded Corners 77">
            <a:extLst>
              <a:ext uri="{FF2B5EF4-FFF2-40B4-BE49-F238E27FC236}">
                <a16:creationId xmlns:a16="http://schemas.microsoft.com/office/drawing/2014/main" id="{EF961AA6-B693-4367-B2CB-C5A0E7DC0AE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47</a:t>
            </a:r>
          </a:p>
        </p:txBody>
      </p:sp>
      <p:sp>
        <p:nvSpPr>
          <p:cNvPr id="80" name="Rectangle: Rounded Corners 78">
            <a:extLst>
              <a:ext uri="{FF2B5EF4-FFF2-40B4-BE49-F238E27FC236}">
                <a16:creationId xmlns:a16="http://schemas.microsoft.com/office/drawing/2014/main" id="{7F600EF4-4543-4C6C-8374-EE1F646BD33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46</a:t>
            </a:r>
          </a:p>
        </p:txBody>
      </p:sp>
      <p:sp>
        <p:nvSpPr>
          <p:cNvPr id="81" name="Rectangle: Rounded Corners 79">
            <a:extLst>
              <a:ext uri="{FF2B5EF4-FFF2-40B4-BE49-F238E27FC236}">
                <a16:creationId xmlns:a16="http://schemas.microsoft.com/office/drawing/2014/main" id="{AFCB6EC1-25F9-4A78-9639-2D746F1A1E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45</a:t>
            </a:r>
          </a:p>
        </p:txBody>
      </p:sp>
      <p:sp>
        <p:nvSpPr>
          <p:cNvPr id="82" name="Rectangle: Rounded Corners 80">
            <a:extLst>
              <a:ext uri="{FF2B5EF4-FFF2-40B4-BE49-F238E27FC236}">
                <a16:creationId xmlns:a16="http://schemas.microsoft.com/office/drawing/2014/main" id="{E39CD754-0F77-4266-90C5-DF5EB86620D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44</a:t>
            </a:r>
          </a:p>
        </p:txBody>
      </p:sp>
      <p:sp>
        <p:nvSpPr>
          <p:cNvPr id="83" name="Rectangle: Rounded Corners 81">
            <a:extLst>
              <a:ext uri="{FF2B5EF4-FFF2-40B4-BE49-F238E27FC236}">
                <a16:creationId xmlns:a16="http://schemas.microsoft.com/office/drawing/2014/main" id="{83B89D81-8EC1-4EFB-9A7F-93D0B9ECAF9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43</a:t>
            </a:r>
          </a:p>
        </p:txBody>
      </p:sp>
      <p:sp>
        <p:nvSpPr>
          <p:cNvPr id="84" name="Rectangle: Rounded Corners 82">
            <a:extLst>
              <a:ext uri="{FF2B5EF4-FFF2-40B4-BE49-F238E27FC236}">
                <a16:creationId xmlns:a16="http://schemas.microsoft.com/office/drawing/2014/main" id="{98EE7F9B-4FA1-4FCC-8515-B8E1AF68FBB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42</a:t>
            </a:r>
          </a:p>
        </p:txBody>
      </p:sp>
      <p:sp>
        <p:nvSpPr>
          <p:cNvPr id="85" name="Rectangle: Rounded Corners 83">
            <a:extLst>
              <a:ext uri="{FF2B5EF4-FFF2-40B4-BE49-F238E27FC236}">
                <a16:creationId xmlns:a16="http://schemas.microsoft.com/office/drawing/2014/main" id="{5A13486C-058F-4660-B696-6EA0B6E4C1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41</a:t>
            </a:r>
          </a:p>
        </p:txBody>
      </p:sp>
      <p:sp>
        <p:nvSpPr>
          <p:cNvPr id="86" name="Rectangle: Rounded Corners 84">
            <a:extLst>
              <a:ext uri="{FF2B5EF4-FFF2-40B4-BE49-F238E27FC236}">
                <a16:creationId xmlns:a16="http://schemas.microsoft.com/office/drawing/2014/main" id="{A4C944CD-3A33-4CF6-813F-762A23F58C3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40</a:t>
            </a:r>
          </a:p>
        </p:txBody>
      </p:sp>
      <p:sp>
        <p:nvSpPr>
          <p:cNvPr id="87" name="Rectangle: Rounded Corners 85">
            <a:extLst>
              <a:ext uri="{FF2B5EF4-FFF2-40B4-BE49-F238E27FC236}">
                <a16:creationId xmlns:a16="http://schemas.microsoft.com/office/drawing/2014/main" id="{16462FB6-4297-4F0B-985C-A20A20FFA6C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39</a:t>
            </a:r>
          </a:p>
        </p:txBody>
      </p:sp>
      <p:sp>
        <p:nvSpPr>
          <p:cNvPr id="88" name="Rectangle: Rounded Corners 86">
            <a:extLst>
              <a:ext uri="{FF2B5EF4-FFF2-40B4-BE49-F238E27FC236}">
                <a16:creationId xmlns:a16="http://schemas.microsoft.com/office/drawing/2014/main" id="{2C5A4AE4-75DE-48F0-AEBA-00899F139D8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38</a:t>
            </a:r>
          </a:p>
        </p:txBody>
      </p:sp>
      <p:sp>
        <p:nvSpPr>
          <p:cNvPr id="89" name="Rectangle: Rounded Corners 87">
            <a:extLst>
              <a:ext uri="{FF2B5EF4-FFF2-40B4-BE49-F238E27FC236}">
                <a16:creationId xmlns:a16="http://schemas.microsoft.com/office/drawing/2014/main" id="{0EEC99C7-F0C3-49F7-B147-E88E3ADBE6B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37</a:t>
            </a:r>
          </a:p>
        </p:txBody>
      </p:sp>
      <p:sp>
        <p:nvSpPr>
          <p:cNvPr id="90" name="Rectangle: Rounded Corners 88">
            <a:extLst>
              <a:ext uri="{FF2B5EF4-FFF2-40B4-BE49-F238E27FC236}">
                <a16:creationId xmlns:a16="http://schemas.microsoft.com/office/drawing/2014/main" id="{CC742F3F-A637-46F7-8CFC-BB76860A34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36</a:t>
            </a:r>
          </a:p>
        </p:txBody>
      </p:sp>
      <p:sp>
        <p:nvSpPr>
          <p:cNvPr id="91" name="Rectangle: Rounded Corners 89">
            <a:extLst>
              <a:ext uri="{FF2B5EF4-FFF2-40B4-BE49-F238E27FC236}">
                <a16:creationId xmlns:a16="http://schemas.microsoft.com/office/drawing/2014/main" id="{C9D01B6E-0E1D-4B85-A587-CE51D6FB6D1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35</a:t>
            </a:r>
          </a:p>
        </p:txBody>
      </p:sp>
      <p:sp>
        <p:nvSpPr>
          <p:cNvPr id="92" name="Rectangle: Rounded Corners 90">
            <a:extLst>
              <a:ext uri="{FF2B5EF4-FFF2-40B4-BE49-F238E27FC236}">
                <a16:creationId xmlns:a16="http://schemas.microsoft.com/office/drawing/2014/main" id="{EBF1371E-9F15-4FCB-9430-EE2AFA3C8D1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34</a:t>
            </a:r>
          </a:p>
        </p:txBody>
      </p:sp>
      <p:sp>
        <p:nvSpPr>
          <p:cNvPr id="93" name="Rectangle: Rounded Corners 91">
            <a:extLst>
              <a:ext uri="{FF2B5EF4-FFF2-40B4-BE49-F238E27FC236}">
                <a16:creationId xmlns:a16="http://schemas.microsoft.com/office/drawing/2014/main" id="{1235F28E-1FE9-4609-9197-BDB44E34AA7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33</a:t>
            </a:r>
          </a:p>
        </p:txBody>
      </p:sp>
      <p:sp>
        <p:nvSpPr>
          <p:cNvPr id="94" name="Rectangle: Rounded Corners 92">
            <a:extLst>
              <a:ext uri="{FF2B5EF4-FFF2-40B4-BE49-F238E27FC236}">
                <a16:creationId xmlns:a16="http://schemas.microsoft.com/office/drawing/2014/main" id="{7663402F-F095-4CB0-8E55-C8911D07D1E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32</a:t>
            </a:r>
          </a:p>
        </p:txBody>
      </p:sp>
      <p:sp>
        <p:nvSpPr>
          <p:cNvPr id="95" name="Rectangle: Rounded Corners 93">
            <a:extLst>
              <a:ext uri="{FF2B5EF4-FFF2-40B4-BE49-F238E27FC236}">
                <a16:creationId xmlns:a16="http://schemas.microsoft.com/office/drawing/2014/main" id="{6AAAE16D-A965-46F2-9469-32FFD35CCC6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31</a:t>
            </a:r>
          </a:p>
        </p:txBody>
      </p:sp>
      <p:sp>
        <p:nvSpPr>
          <p:cNvPr id="96" name="Rectangle: Rounded Corners 94">
            <a:extLst>
              <a:ext uri="{FF2B5EF4-FFF2-40B4-BE49-F238E27FC236}">
                <a16:creationId xmlns:a16="http://schemas.microsoft.com/office/drawing/2014/main" id="{56B66775-BAD0-4F02-8BF5-011B33BC01F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30</a:t>
            </a:r>
          </a:p>
        </p:txBody>
      </p:sp>
      <p:sp>
        <p:nvSpPr>
          <p:cNvPr id="97" name="Rectangle: Rounded Corners 95">
            <a:extLst>
              <a:ext uri="{FF2B5EF4-FFF2-40B4-BE49-F238E27FC236}">
                <a16:creationId xmlns:a16="http://schemas.microsoft.com/office/drawing/2014/main" id="{2DD28BD2-70EF-4140-9EE0-7A88BAD177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29</a:t>
            </a:r>
          </a:p>
        </p:txBody>
      </p:sp>
      <p:sp>
        <p:nvSpPr>
          <p:cNvPr id="98" name="Rectangle: Rounded Corners 96">
            <a:extLst>
              <a:ext uri="{FF2B5EF4-FFF2-40B4-BE49-F238E27FC236}">
                <a16:creationId xmlns:a16="http://schemas.microsoft.com/office/drawing/2014/main" id="{4BCD449D-ADEC-46B7-A749-B10C07CB9C8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28</a:t>
            </a:r>
          </a:p>
        </p:txBody>
      </p:sp>
      <p:sp>
        <p:nvSpPr>
          <p:cNvPr id="99" name="Rectangle: Rounded Corners 97">
            <a:extLst>
              <a:ext uri="{FF2B5EF4-FFF2-40B4-BE49-F238E27FC236}">
                <a16:creationId xmlns:a16="http://schemas.microsoft.com/office/drawing/2014/main" id="{8BFD0B61-3A69-4A69-B6A3-92533F7A5BC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27</a:t>
            </a:r>
          </a:p>
        </p:txBody>
      </p:sp>
      <p:sp>
        <p:nvSpPr>
          <p:cNvPr id="100" name="Rectangle: Rounded Corners 98">
            <a:extLst>
              <a:ext uri="{FF2B5EF4-FFF2-40B4-BE49-F238E27FC236}">
                <a16:creationId xmlns:a16="http://schemas.microsoft.com/office/drawing/2014/main" id="{DADC6DA3-036B-42E4-B4DC-70BC0A5BBE9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26</a:t>
            </a:r>
          </a:p>
        </p:txBody>
      </p:sp>
      <p:sp>
        <p:nvSpPr>
          <p:cNvPr id="101" name="Rectangle: Rounded Corners 99">
            <a:extLst>
              <a:ext uri="{FF2B5EF4-FFF2-40B4-BE49-F238E27FC236}">
                <a16:creationId xmlns:a16="http://schemas.microsoft.com/office/drawing/2014/main" id="{425B2372-7157-4333-B60D-07DED6F9C5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25</a:t>
            </a:r>
          </a:p>
        </p:txBody>
      </p:sp>
      <p:sp>
        <p:nvSpPr>
          <p:cNvPr id="102" name="Rectangle: Rounded Corners 100">
            <a:extLst>
              <a:ext uri="{FF2B5EF4-FFF2-40B4-BE49-F238E27FC236}">
                <a16:creationId xmlns:a16="http://schemas.microsoft.com/office/drawing/2014/main" id="{979AC170-B0A5-4475-961E-7F567EDF0F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24</a:t>
            </a:r>
          </a:p>
        </p:txBody>
      </p:sp>
      <p:sp>
        <p:nvSpPr>
          <p:cNvPr id="103" name="Rectangle: Rounded Corners 101">
            <a:extLst>
              <a:ext uri="{FF2B5EF4-FFF2-40B4-BE49-F238E27FC236}">
                <a16:creationId xmlns:a16="http://schemas.microsoft.com/office/drawing/2014/main" id="{B93A3DBD-A6B8-464F-8225-A5F69424D56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23</a:t>
            </a:r>
          </a:p>
        </p:txBody>
      </p:sp>
      <p:sp>
        <p:nvSpPr>
          <p:cNvPr id="104" name="Rectangle: Rounded Corners 102">
            <a:extLst>
              <a:ext uri="{FF2B5EF4-FFF2-40B4-BE49-F238E27FC236}">
                <a16:creationId xmlns:a16="http://schemas.microsoft.com/office/drawing/2014/main" id="{6DBBCA6F-8B92-47B1-A4EC-A73AC72249F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22</a:t>
            </a:r>
          </a:p>
        </p:txBody>
      </p:sp>
      <p:sp>
        <p:nvSpPr>
          <p:cNvPr id="105" name="Rectangle: Rounded Corners 103">
            <a:extLst>
              <a:ext uri="{FF2B5EF4-FFF2-40B4-BE49-F238E27FC236}">
                <a16:creationId xmlns:a16="http://schemas.microsoft.com/office/drawing/2014/main" id="{6F16E111-ED6D-4B2C-804C-61091CB2B52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21</a:t>
            </a:r>
          </a:p>
        </p:txBody>
      </p:sp>
      <p:sp>
        <p:nvSpPr>
          <p:cNvPr id="106" name="Rectangle: Rounded Corners 104">
            <a:extLst>
              <a:ext uri="{FF2B5EF4-FFF2-40B4-BE49-F238E27FC236}">
                <a16:creationId xmlns:a16="http://schemas.microsoft.com/office/drawing/2014/main" id="{581AFCFC-4478-46B5-8467-3239E5480F9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20</a:t>
            </a:r>
          </a:p>
        </p:txBody>
      </p:sp>
      <p:sp>
        <p:nvSpPr>
          <p:cNvPr id="107" name="Rectangle: Rounded Corners 105">
            <a:extLst>
              <a:ext uri="{FF2B5EF4-FFF2-40B4-BE49-F238E27FC236}">
                <a16:creationId xmlns:a16="http://schemas.microsoft.com/office/drawing/2014/main" id="{E7D6436C-14D6-48D7-A5E6-C56563FFC26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19</a:t>
            </a:r>
          </a:p>
        </p:txBody>
      </p:sp>
      <p:sp>
        <p:nvSpPr>
          <p:cNvPr id="108" name="Rectangle: Rounded Corners 106">
            <a:extLst>
              <a:ext uri="{FF2B5EF4-FFF2-40B4-BE49-F238E27FC236}">
                <a16:creationId xmlns:a16="http://schemas.microsoft.com/office/drawing/2014/main" id="{0A6832B7-5DE1-41CA-A9CF-792249944CA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18</a:t>
            </a:r>
          </a:p>
        </p:txBody>
      </p:sp>
      <p:sp>
        <p:nvSpPr>
          <p:cNvPr id="109" name="Rectangle: Rounded Corners 107">
            <a:extLst>
              <a:ext uri="{FF2B5EF4-FFF2-40B4-BE49-F238E27FC236}">
                <a16:creationId xmlns:a16="http://schemas.microsoft.com/office/drawing/2014/main" id="{9520D2E0-738F-4D09-91E2-6BFECF7D39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17</a:t>
            </a:r>
          </a:p>
        </p:txBody>
      </p:sp>
      <p:sp>
        <p:nvSpPr>
          <p:cNvPr id="110" name="Rectangle: Rounded Corners 108">
            <a:extLst>
              <a:ext uri="{FF2B5EF4-FFF2-40B4-BE49-F238E27FC236}">
                <a16:creationId xmlns:a16="http://schemas.microsoft.com/office/drawing/2014/main" id="{9854B76B-FE58-41E1-8FC8-EEC39A8425B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16</a:t>
            </a:r>
          </a:p>
        </p:txBody>
      </p:sp>
      <p:sp>
        <p:nvSpPr>
          <p:cNvPr id="111" name="Rectangle: Rounded Corners 109">
            <a:extLst>
              <a:ext uri="{FF2B5EF4-FFF2-40B4-BE49-F238E27FC236}">
                <a16:creationId xmlns:a16="http://schemas.microsoft.com/office/drawing/2014/main" id="{6EF475BF-1F06-4F35-A10F-F23234CB897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15</a:t>
            </a:r>
          </a:p>
        </p:txBody>
      </p:sp>
      <p:sp>
        <p:nvSpPr>
          <p:cNvPr id="112" name="Rectangle: Rounded Corners 110">
            <a:extLst>
              <a:ext uri="{FF2B5EF4-FFF2-40B4-BE49-F238E27FC236}">
                <a16:creationId xmlns:a16="http://schemas.microsoft.com/office/drawing/2014/main" id="{F38CAC2B-0FBD-49DA-9A8A-6031CA567B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14</a:t>
            </a:r>
          </a:p>
        </p:txBody>
      </p:sp>
      <p:sp>
        <p:nvSpPr>
          <p:cNvPr id="113" name="Rectangle: Rounded Corners 111">
            <a:extLst>
              <a:ext uri="{FF2B5EF4-FFF2-40B4-BE49-F238E27FC236}">
                <a16:creationId xmlns:a16="http://schemas.microsoft.com/office/drawing/2014/main" id="{7ABE033D-126B-41C1-B1E5-FE94F28DD93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13</a:t>
            </a:r>
          </a:p>
        </p:txBody>
      </p:sp>
      <p:sp>
        <p:nvSpPr>
          <p:cNvPr id="114" name="Rectangle: Rounded Corners 112">
            <a:extLst>
              <a:ext uri="{FF2B5EF4-FFF2-40B4-BE49-F238E27FC236}">
                <a16:creationId xmlns:a16="http://schemas.microsoft.com/office/drawing/2014/main" id="{5AD3546E-39F9-4CCF-87BD-E03C83359FA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12</a:t>
            </a:r>
          </a:p>
        </p:txBody>
      </p:sp>
      <p:sp>
        <p:nvSpPr>
          <p:cNvPr id="115" name="Rectangle: Rounded Corners 113">
            <a:extLst>
              <a:ext uri="{FF2B5EF4-FFF2-40B4-BE49-F238E27FC236}">
                <a16:creationId xmlns:a16="http://schemas.microsoft.com/office/drawing/2014/main" id="{E36FCB8F-D24C-4BE6-8BA0-7C2AB472C0E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11</a:t>
            </a:r>
          </a:p>
        </p:txBody>
      </p:sp>
      <p:sp>
        <p:nvSpPr>
          <p:cNvPr id="116" name="Rectangle: Rounded Corners 114">
            <a:extLst>
              <a:ext uri="{FF2B5EF4-FFF2-40B4-BE49-F238E27FC236}">
                <a16:creationId xmlns:a16="http://schemas.microsoft.com/office/drawing/2014/main" id="{47850E9D-0D34-4F37-A117-24B164992AF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10</a:t>
            </a:r>
          </a:p>
        </p:txBody>
      </p:sp>
      <p:sp>
        <p:nvSpPr>
          <p:cNvPr id="117" name="Rectangle: Rounded Corners 115">
            <a:extLst>
              <a:ext uri="{FF2B5EF4-FFF2-40B4-BE49-F238E27FC236}">
                <a16:creationId xmlns:a16="http://schemas.microsoft.com/office/drawing/2014/main" id="{0C839A7C-BFD7-48F1-9E84-D79F865810A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09</a:t>
            </a:r>
          </a:p>
        </p:txBody>
      </p:sp>
      <p:sp>
        <p:nvSpPr>
          <p:cNvPr id="118" name="Rectangle: Rounded Corners 116">
            <a:extLst>
              <a:ext uri="{FF2B5EF4-FFF2-40B4-BE49-F238E27FC236}">
                <a16:creationId xmlns:a16="http://schemas.microsoft.com/office/drawing/2014/main" id="{D09F946D-26C7-4C0C-A9EF-379011192D6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08</a:t>
            </a:r>
          </a:p>
        </p:txBody>
      </p:sp>
      <p:sp>
        <p:nvSpPr>
          <p:cNvPr id="119" name="Rectangle: Rounded Corners 117">
            <a:extLst>
              <a:ext uri="{FF2B5EF4-FFF2-40B4-BE49-F238E27FC236}">
                <a16:creationId xmlns:a16="http://schemas.microsoft.com/office/drawing/2014/main" id="{D8B5A074-3E9E-413D-A5EE-4191B4AFCE1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07</a:t>
            </a:r>
          </a:p>
        </p:txBody>
      </p:sp>
      <p:sp>
        <p:nvSpPr>
          <p:cNvPr id="120" name="Rectangle: Rounded Corners 118">
            <a:extLst>
              <a:ext uri="{FF2B5EF4-FFF2-40B4-BE49-F238E27FC236}">
                <a16:creationId xmlns:a16="http://schemas.microsoft.com/office/drawing/2014/main" id="{045F8BD9-09FC-4F31-8615-DF70AA70DEC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06</a:t>
            </a:r>
          </a:p>
        </p:txBody>
      </p:sp>
      <p:sp>
        <p:nvSpPr>
          <p:cNvPr id="121" name="Rectangle: Rounded Corners 119">
            <a:extLst>
              <a:ext uri="{FF2B5EF4-FFF2-40B4-BE49-F238E27FC236}">
                <a16:creationId xmlns:a16="http://schemas.microsoft.com/office/drawing/2014/main" id="{6033B4AF-5A97-4354-A082-60906A7323A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05</a:t>
            </a:r>
          </a:p>
        </p:txBody>
      </p:sp>
      <p:sp>
        <p:nvSpPr>
          <p:cNvPr id="122" name="Rectangle: Rounded Corners 120">
            <a:extLst>
              <a:ext uri="{FF2B5EF4-FFF2-40B4-BE49-F238E27FC236}">
                <a16:creationId xmlns:a16="http://schemas.microsoft.com/office/drawing/2014/main" id="{0C47BE9A-3E31-44F9-B8E5-DD96F1D0C95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04</a:t>
            </a:r>
          </a:p>
        </p:txBody>
      </p:sp>
      <p:sp>
        <p:nvSpPr>
          <p:cNvPr id="123" name="Rectangle: Rounded Corners 121">
            <a:extLst>
              <a:ext uri="{FF2B5EF4-FFF2-40B4-BE49-F238E27FC236}">
                <a16:creationId xmlns:a16="http://schemas.microsoft.com/office/drawing/2014/main" id="{59CF9923-AA2A-4FB9-BC25-3092A2789D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03</a:t>
            </a:r>
          </a:p>
        </p:txBody>
      </p:sp>
      <p:sp>
        <p:nvSpPr>
          <p:cNvPr id="124" name="Rectangle: Rounded Corners 122">
            <a:extLst>
              <a:ext uri="{FF2B5EF4-FFF2-40B4-BE49-F238E27FC236}">
                <a16:creationId xmlns:a16="http://schemas.microsoft.com/office/drawing/2014/main" id="{0BB7749A-F808-4666-89F0-2A87378E7FC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02</a:t>
            </a:r>
          </a:p>
        </p:txBody>
      </p:sp>
      <p:sp>
        <p:nvSpPr>
          <p:cNvPr id="125" name="Rectangle: Rounded Corners 123">
            <a:extLst>
              <a:ext uri="{FF2B5EF4-FFF2-40B4-BE49-F238E27FC236}">
                <a16:creationId xmlns:a16="http://schemas.microsoft.com/office/drawing/2014/main" id="{C745544E-4F5B-4696-8760-C31F052B6CB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01</a:t>
            </a:r>
          </a:p>
        </p:txBody>
      </p:sp>
      <p:sp>
        <p:nvSpPr>
          <p:cNvPr id="126" name="Rectangle: Rounded Corners 124">
            <a:extLst>
              <a:ext uri="{FF2B5EF4-FFF2-40B4-BE49-F238E27FC236}">
                <a16:creationId xmlns:a16="http://schemas.microsoft.com/office/drawing/2014/main" id="{7CFD3903-C8DA-4B2F-8842-521D41CD86C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 00</a:t>
            </a:r>
          </a:p>
        </p:txBody>
      </p:sp>
      <p:sp>
        <p:nvSpPr>
          <p:cNvPr id="127" name="Rectangle: Rounded Corners 125">
            <a:extLst>
              <a:ext uri="{FF2B5EF4-FFF2-40B4-BE49-F238E27FC236}">
                <a16:creationId xmlns:a16="http://schemas.microsoft.com/office/drawing/2014/main" id="{9469AECA-7C3A-4DAA-A37F-BEC486AB3E1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59</a:t>
            </a:r>
          </a:p>
        </p:txBody>
      </p:sp>
      <p:sp>
        <p:nvSpPr>
          <p:cNvPr id="128" name="Rectangle: Rounded Corners 126">
            <a:extLst>
              <a:ext uri="{FF2B5EF4-FFF2-40B4-BE49-F238E27FC236}">
                <a16:creationId xmlns:a16="http://schemas.microsoft.com/office/drawing/2014/main" id="{2AACBEEA-41FC-449B-9579-7BE8431678F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58</a:t>
            </a:r>
          </a:p>
        </p:txBody>
      </p:sp>
      <p:sp>
        <p:nvSpPr>
          <p:cNvPr id="129" name="Rectangle: Rounded Corners 127">
            <a:extLst>
              <a:ext uri="{FF2B5EF4-FFF2-40B4-BE49-F238E27FC236}">
                <a16:creationId xmlns:a16="http://schemas.microsoft.com/office/drawing/2014/main" id="{1DA8B4BC-958C-4AC7-A069-A3A5AE75FE5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57</a:t>
            </a:r>
          </a:p>
        </p:txBody>
      </p:sp>
      <p:sp>
        <p:nvSpPr>
          <p:cNvPr id="130" name="Rectangle: Rounded Corners 128">
            <a:extLst>
              <a:ext uri="{FF2B5EF4-FFF2-40B4-BE49-F238E27FC236}">
                <a16:creationId xmlns:a16="http://schemas.microsoft.com/office/drawing/2014/main" id="{C3435C5A-E89F-4488-8E44-EF960205E48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56</a:t>
            </a:r>
          </a:p>
        </p:txBody>
      </p:sp>
      <p:sp>
        <p:nvSpPr>
          <p:cNvPr id="131" name="Rectangle: Rounded Corners 129">
            <a:extLst>
              <a:ext uri="{FF2B5EF4-FFF2-40B4-BE49-F238E27FC236}">
                <a16:creationId xmlns:a16="http://schemas.microsoft.com/office/drawing/2014/main" id="{C5B7E97D-343D-4290-B5BE-8C0E766B1D0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55</a:t>
            </a:r>
          </a:p>
        </p:txBody>
      </p:sp>
      <p:sp>
        <p:nvSpPr>
          <p:cNvPr id="132" name="Rectangle: Rounded Corners 130">
            <a:extLst>
              <a:ext uri="{FF2B5EF4-FFF2-40B4-BE49-F238E27FC236}">
                <a16:creationId xmlns:a16="http://schemas.microsoft.com/office/drawing/2014/main" id="{489E9D00-8E24-486A-90EC-5B538BD38C8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54</a:t>
            </a:r>
          </a:p>
        </p:txBody>
      </p:sp>
      <p:sp>
        <p:nvSpPr>
          <p:cNvPr id="133" name="Rectangle: Rounded Corners 131">
            <a:extLst>
              <a:ext uri="{FF2B5EF4-FFF2-40B4-BE49-F238E27FC236}">
                <a16:creationId xmlns:a16="http://schemas.microsoft.com/office/drawing/2014/main" id="{46A8485B-BB1A-46D4-84D0-8553E186C05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53</a:t>
            </a:r>
          </a:p>
        </p:txBody>
      </p:sp>
      <p:sp>
        <p:nvSpPr>
          <p:cNvPr id="134" name="Rectangle: Rounded Corners 132">
            <a:extLst>
              <a:ext uri="{FF2B5EF4-FFF2-40B4-BE49-F238E27FC236}">
                <a16:creationId xmlns:a16="http://schemas.microsoft.com/office/drawing/2014/main" id="{BF2506A6-948A-4054-964F-CCECFC2BE50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52</a:t>
            </a:r>
          </a:p>
        </p:txBody>
      </p:sp>
      <p:sp>
        <p:nvSpPr>
          <p:cNvPr id="135" name="Rectangle: Rounded Corners 133">
            <a:extLst>
              <a:ext uri="{FF2B5EF4-FFF2-40B4-BE49-F238E27FC236}">
                <a16:creationId xmlns:a16="http://schemas.microsoft.com/office/drawing/2014/main" id="{16E25A96-3EF2-4AB4-B74A-0E22026B494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51</a:t>
            </a:r>
          </a:p>
        </p:txBody>
      </p:sp>
      <p:sp>
        <p:nvSpPr>
          <p:cNvPr id="136" name="Rectangle: Rounded Corners 134">
            <a:extLst>
              <a:ext uri="{FF2B5EF4-FFF2-40B4-BE49-F238E27FC236}">
                <a16:creationId xmlns:a16="http://schemas.microsoft.com/office/drawing/2014/main" id="{9A828F1B-0036-4D71-A052-12110091712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50</a:t>
            </a:r>
          </a:p>
        </p:txBody>
      </p:sp>
      <p:sp>
        <p:nvSpPr>
          <p:cNvPr id="137" name="Rectangle: Rounded Corners 135">
            <a:extLst>
              <a:ext uri="{FF2B5EF4-FFF2-40B4-BE49-F238E27FC236}">
                <a16:creationId xmlns:a16="http://schemas.microsoft.com/office/drawing/2014/main" id="{5C86D274-946D-4BC5-8976-A391DED16B5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49</a:t>
            </a:r>
          </a:p>
        </p:txBody>
      </p:sp>
      <p:sp>
        <p:nvSpPr>
          <p:cNvPr id="138" name="Rectangle: Rounded Corners 136">
            <a:extLst>
              <a:ext uri="{FF2B5EF4-FFF2-40B4-BE49-F238E27FC236}">
                <a16:creationId xmlns:a16="http://schemas.microsoft.com/office/drawing/2014/main" id="{2567616E-784E-4FCC-85C5-C49D60A2AF2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48</a:t>
            </a:r>
          </a:p>
        </p:txBody>
      </p:sp>
      <p:sp>
        <p:nvSpPr>
          <p:cNvPr id="139" name="Rectangle: Rounded Corners 137">
            <a:extLst>
              <a:ext uri="{FF2B5EF4-FFF2-40B4-BE49-F238E27FC236}">
                <a16:creationId xmlns:a16="http://schemas.microsoft.com/office/drawing/2014/main" id="{830A6B62-21C5-4294-8EDA-7F5A374797A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47</a:t>
            </a:r>
          </a:p>
        </p:txBody>
      </p:sp>
      <p:sp>
        <p:nvSpPr>
          <p:cNvPr id="140" name="Rectangle: Rounded Corners 138">
            <a:extLst>
              <a:ext uri="{FF2B5EF4-FFF2-40B4-BE49-F238E27FC236}">
                <a16:creationId xmlns:a16="http://schemas.microsoft.com/office/drawing/2014/main" id="{5ECB8C42-A78A-44EC-BAC8-FEC246B57FF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46</a:t>
            </a:r>
          </a:p>
        </p:txBody>
      </p:sp>
      <p:sp>
        <p:nvSpPr>
          <p:cNvPr id="141" name="Rectangle: Rounded Corners 139">
            <a:extLst>
              <a:ext uri="{FF2B5EF4-FFF2-40B4-BE49-F238E27FC236}">
                <a16:creationId xmlns:a16="http://schemas.microsoft.com/office/drawing/2014/main" id="{7E9FEDD3-D963-4400-8591-5C849A3A78E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45</a:t>
            </a:r>
          </a:p>
        </p:txBody>
      </p:sp>
      <p:sp>
        <p:nvSpPr>
          <p:cNvPr id="142" name="Rectangle: Rounded Corners 140">
            <a:extLst>
              <a:ext uri="{FF2B5EF4-FFF2-40B4-BE49-F238E27FC236}">
                <a16:creationId xmlns:a16="http://schemas.microsoft.com/office/drawing/2014/main" id="{2E0AE397-4337-4357-9CD2-3CF8B2A3950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44</a:t>
            </a:r>
          </a:p>
        </p:txBody>
      </p:sp>
      <p:sp>
        <p:nvSpPr>
          <p:cNvPr id="143" name="Rectangle: Rounded Corners 141">
            <a:extLst>
              <a:ext uri="{FF2B5EF4-FFF2-40B4-BE49-F238E27FC236}">
                <a16:creationId xmlns:a16="http://schemas.microsoft.com/office/drawing/2014/main" id="{04DC9D4A-2A7F-4FF1-A964-1863D6F4274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43</a:t>
            </a:r>
          </a:p>
        </p:txBody>
      </p:sp>
      <p:sp>
        <p:nvSpPr>
          <p:cNvPr id="144" name="Rectangle: Rounded Corners 142">
            <a:extLst>
              <a:ext uri="{FF2B5EF4-FFF2-40B4-BE49-F238E27FC236}">
                <a16:creationId xmlns:a16="http://schemas.microsoft.com/office/drawing/2014/main" id="{C62DE3EA-2071-4762-BCAA-11F2AE2A359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42</a:t>
            </a:r>
          </a:p>
        </p:txBody>
      </p:sp>
      <p:sp>
        <p:nvSpPr>
          <p:cNvPr id="145" name="Rectangle: Rounded Corners 143">
            <a:extLst>
              <a:ext uri="{FF2B5EF4-FFF2-40B4-BE49-F238E27FC236}">
                <a16:creationId xmlns:a16="http://schemas.microsoft.com/office/drawing/2014/main" id="{FF98C424-72B7-4270-BE55-875C31C749E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41</a:t>
            </a:r>
          </a:p>
        </p:txBody>
      </p:sp>
      <p:sp>
        <p:nvSpPr>
          <p:cNvPr id="146" name="Rectangle: Rounded Corners 144">
            <a:extLst>
              <a:ext uri="{FF2B5EF4-FFF2-40B4-BE49-F238E27FC236}">
                <a16:creationId xmlns:a16="http://schemas.microsoft.com/office/drawing/2014/main" id="{EC5557A4-DD93-4F65-903C-3F9FED8FFA69}"/>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40</a:t>
            </a:r>
          </a:p>
        </p:txBody>
      </p:sp>
      <p:sp>
        <p:nvSpPr>
          <p:cNvPr id="147" name="Rectangle: Rounded Corners 145">
            <a:extLst>
              <a:ext uri="{FF2B5EF4-FFF2-40B4-BE49-F238E27FC236}">
                <a16:creationId xmlns:a16="http://schemas.microsoft.com/office/drawing/2014/main" id="{920A8483-E618-44CD-A323-AB00AB749BE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39</a:t>
            </a:r>
          </a:p>
        </p:txBody>
      </p:sp>
      <p:sp>
        <p:nvSpPr>
          <p:cNvPr id="148" name="Rectangle: Rounded Corners 146">
            <a:extLst>
              <a:ext uri="{FF2B5EF4-FFF2-40B4-BE49-F238E27FC236}">
                <a16:creationId xmlns:a16="http://schemas.microsoft.com/office/drawing/2014/main" id="{5347BA59-A685-499B-A3A0-423A8A1FF14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38</a:t>
            </a:r>
          </a:p>
        </p:txBody>
      </p:sp>
      <p:sp>
        <p:nvSpPr>
          <p:cNvPr id="149" name="Rectangle: Rounded Corners 147">
            <a:extLst>
              <a:ext uri="{FF2B5EF4-FFF2-40B4-BE49-F238E27FC236}">
                <a16:creationId xmlns:a16="http://schemas.microsoft.com/office/drawing/2014/main" id="{0D0F3284-250B-4DB0-BECE-07568308485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37</a:t>
            </a:r>
          </a:p>
        </p:txBody>
      </p:sp>
      <p:sp>
        <p:nvSpPr>
          <p:cNvPr id="150" name="Rectangle: Rounded Corners 148">
            <a:extLst>
              <a:ext uri="{FF2B5EF4-FFF2-40B4-BE49-F238E27FC236}">
                <a16:creationId xmlns:a16="http://schemas.microsoft.com/office/drawing/2014/main" id="{7F7FEBF4-A581-42CC-BE08-C1F563FBCB0F}"/>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36</a:t>
            </a:r>
          </a:p>
        </p:txBody>
      </p:sp>
      <p:sp>
        <p:nvSpPr>
          <p:cNvPr id="151" name="Rectangle: Rounded Corners 149">
            <a:extLst>
              <a:ext uri="{FF2B5EF4-FFF2-40B4-BE49-F238E27FC236}">
                <a16:creationId xmlns:a16="http://schemas.microsoft.com/office/drawing/2014/main" id="{D86169BE-2383-48F5-9C09-37D04D4731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35</a:t>
            </a:r>
          </a:p>
        </p:txBody>
      </p:sp>
      <p:sp>
        <p:nvSpPr>
          <p:cNvPr id="152" name="Rectangle: Rounded Corners 150">
            <a:extLst>
              <a:ext uri="{FF2B5EF4-FFF2-40B4-BE49-F238E27FC236}">
                <a16:creationId xmlns:a16="http://schemas.microsoft.com/office/drawing/2014/main" id="{BE771E9C-73F2-453E-A9EF-CDFF3076D17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34</a:t>
            </a:r>
          </a:p>
        </p:txBody>
      </p:sp>
      <p:sp>
        <p:nvSpPr>
          <p:cNvPr id="153" name="Rectangle: Rounded Corners 151">
            <a:extLst>
              <a:ext uri="{FF2B5EF4-FFF2-40B4-BE49-F238E27FC236}">
                <a16:creationId xmlns:a16="http://schemas.microsoft.com/office/drawing/2014/main" id="{968C1B66-28C9-4070-B6AA-4715CBE06B7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43</a:t>
            </a:r>
          </a:p>
        </p:txBody>
      </p:sp>
      <p:sp>
        <p:nvSpPr>
          <p:cNvPr id="154" name="Rectangle: Rounded Corners 152">
            <a:extLst>
              <a:ext uri="{FF2B5EF4-FFF2-40B4-BE49-F238E27FC236}">
                <a16:creationId xmlns:a16="http://schemas.microsoft.com/office/drawing/2014/main" id="{8A5001A9-7B40-4F56-959D-755EB293FA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32</a:t>
            </a:r>
          </a:p>
        </p:txBody>
      </p:sp>
      <p:sp>
        <p:nvSpPr>
          <p:cNvPr id="155" name="Rectangle: Rounded Corners 153">
            <a:extLst>
              <a:ext uri="{FF2B5EF4-FFF2-40B4-BE49-F238E27FC236}">
                <a16:creationId xmlns:a16="http://schemas.microsoft.com/office/drawing/2014/main" id="{814FDA04-0BB1-479F-BD6A-6A3C87494CD8}"/>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31</a:t>
            </a:r>
          </a:p>
        </p:txBody>
      </p:sp>
      <p:sp>
        <p:nvSpPr>
          <p:cNvPr id="156" name="Rectangle: Rounded Corners 154">
            <a:extLst>
              <a:ext uri="{FF2B5EF4-FFF2-40B4-BE49-F238E27FC236}">
                <a16:creationId xmlns:a16="http://schemas.microsoft.com/office/drawing/2014/main" id="{5DEE4CEB-E13F-4E54-9CAB-8082B7CE536A}"/>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30</a:t>
            </a:r>
          </a:p>
        </p:txBody>
      </p:sp>
      <p:sp>
        <p:nvSpPr>
          <p:cNvPr id="157" name="Rectangle: Rounded Corners 155">
            <a:extLst>
              <a:ext uri="{FF2B5EF4-FFF2-40B4-BE49-F238E27FC236}">
                <a16:creationId xmlns:a16="http://schemas.microsoft.com/office/drawing/2014/main" id="{B341448D-0B2C-4AFD-AA4E-8CC6050E422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29</a:t>
            </a:r>
          </a:p>
        </p:txBody>
      </p:sp>
      <p:sp>
        <p:nvSpPr>
          <p:cNvPr id="158" name="Rectangle: Rounded Corners 156">
            <a:extLst>
              <a:ext uri="{FF2B5EF4-FFF2-40B4-BE49-F238E27FC236}">
                <a16:creationId xmlns:a16="http://schemas.microsoft.com/office/drawing/2014/main" id="{0D7F1BF5-CF44-4984-93AE-4CFF6E8860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28</a:t>
            </a:r>
          </a:p>
        </p:txBody>
      </p:sp>
      <p:sp>
        <p:nvSpPr>
          <p:cNvPr id="159" name="Rectangle: Rounded Corners 157">
            <a:extLst>
              <a:ext uri="{FF2B5EF4-FFF2-40B4-BE49-F238E27FC236}">
                <a16:creationId xmlns:a16="http://schemas.microsoft.com/office/drawing/2014/main" id="{6E3BC4C4-823B-441E-A0BB-9E7E2B27260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27</a:t>
            </a:r>
          </a:p>
        </p:txBody>
      </p:sp>
      <p:sp>
        <p:nvSpPr>
          <p:cNvPr id="160" name="Rectangle: Rounded Corners 158">
            <a:extLst>
              <a:ext uri="{FF2B5EF4-FFF2-40B4-BE49-F238E27FC236}">
                <a16:creationId xmlns:a16="http://schemas.microsoft.com/office/drawing/2014/main" id="{88793236-B96A-4072-BE01-1AD05643F33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26</a:t>
            </a:r>
          </a:p>
        </p:txBody>
      </p:sp>
      <p:sp>
        <p:nvSpPr>
          <p:cNvPr id="161" name="Rectangle: Rounded Corners 159">
            <a:extLst>
              <a:ext uri="{FF2B5EF4-FFF2-40B4-BE49-F238E27FC236}">
                <a16:creationId xmlns:a16="http://schemas.microsoft.com/office/drawing/2014/main" id="{BC8857BE-A132-4784-AC9E-DAF6C404D9C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25</a:t>
            </a:r>
          </a:p>
        </p:txBody>
      </p:sp>
      <p:sp>
        <p:nvSpPr>
          <p:cNvPr id="162" name="Rectangle: Rounded Corners 160">
            <a:extLst>
              <a:ext uri="{FF2B5EF4-FFF2-40B4-BE49-F238E27FC236}">
                <a16:creationId xmlns:a16="http://schemas.microsoft.com/office/drawing/2014/main" id="{686B9027-29E9-4024-938E-43D222270C95}"/>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24</a:t>
            </a:r>
          </a:p>
        </p:txBody>
      </p:sp>
      <p:sp>
        <p:nvSpPr>
          <p:cNvPr id="163" name="Rectangle: Rounded Corners 161">
            <a:extLst>
              <a:ext uri="{FF2B5EF4-FFF2-40B4-BE49-F238E27FC236}">
                <a16:creationId xmlns:a16="http://schemas.microsoft.com/office/drawing/2014/main" id="{113214FA-CCEC-44B9-AB7B-04B9495DBC8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23</a:t>
            </a:r>
          </a:p>
        </p:txBody>
      </p:sp>
      <p:sp>
        <p:nvSpPr>
          <p:cNvPr id="164" name="Rectangle: Rounded Corners 162">
            <a:extLst>
              <a:ext uri="{FF2B5EF4-FFF2-40B4-BE49-F238E27FC236}">
                <a16:creationId xmlns:a16="http://schemas.microsoft.com/office/drawing/2014/main" id="{C0B71CE7-26B1-4AB8-8849-F5D19A608F6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22</a:t>
            </a:r>
          </a:p>
        </p:txBody>
      </p:sp>
      <p:sp>
        <p:nvSpPr>
          <p:cNvPr id="165" name="Rectangle: Rounded Corners 163">
            <a:extLst>
              <a:ext uri="{FF2B5EF4-FFF2-40B4-BE49-F238E27FC236}">
                <a16:creationId xmlns:a16="http://schemas.microsoft.com/office/drawing/2014/main" id="{4F517DE3-294F-4F4B-B100-095C056E80E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21</a:t>
            </a:r>
          </a:p>
        </p:txBody>
      </p:sp>
      <p:sp>
        <p:nvSpPr>
          <p:cNvPr id="166" name="Rectangle: Rounded Corners 164">
            <a:extLst>
              <a:ext uri="{FF2B5EF4-FFF2-40B4-BE49-F238E27FC236}">
                <a16:creationId xmlns:a16="http://schemas.microsoft.com/office/drawing/2014/main" id="{56EE57BA-F071-465B-A36D-330D9653E571}"/>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20</a:t>
            </a:r>
          </a:p>
        </p:txBody>
      </p:sp>
      <p:sp>
        <p:nvSpPr>
          <p:cNvPr id="167" name="Rectangle: Rounded Corners 165">
            <a:extLst>
              <a:ext uri="{FF2B5EF4-FFF2-40B4-BE49-F238E27FC236}">
                <a16:creationId xmlns:a16="http://schemas.microsoft.com/office/drawing/2014/main" id="{DBA8F11A-01F2-42AE-B4C7-224205CFE01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19</a:t>
            </a:r>
          </a:p>
        </p:txBody>
      </p:sp>
      <p:sp>
        <p:nvSpPr>
          <p:cNvPr id="168" name="Rectangle: Rounded Corners 166">
            <a:extLst>
              <a:ext uri="{FF2B5EF4-FFF2-40B4-BE49-F238E27FC236}">
                <a16:creationId xmlns:a16="http://schemas.microsoft.com/office/drawing/2014/main" id="{68F97C3A-BC6D-4838-AA2E-B8D4EA0DD16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18</a:t>
            </a:r>
          </a:p>
        </p:txBody>
      </p:sp>
      <p:sp>
        <p:nvSpPr>
          <p:cNvPr id="169" name="Rectangle: Rounded Corners 167">
            <a:extLst>
              <a:ext uri="{FF2B5EF4-FFF2-40B4-BE49-F238E27FC236}">
                <a16:creationId xmlns:a16="http://schemas.microsoft.com/office/drawing/2014/main" id="{499B0D9E-C4E4-46EF-9FE6-463564972FF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17</a:t>
            </a:r>
          </a:p>
        </p:txBody>
      </p:sp>
      <p:sp>
        <p:nvSpPr>
          <p:cNvPr id="170" name="Rectangle: Rounded Corners 168">
            <a:extLst>
              <a:ext uri="{FF2B5EF4-FFF2-40B4-BE49-F238E27FC236}">
                <a16:creationId xmlns:a16="http://schemas.microsoft.com/office/drawing/2014/main" id="{1231150D-3145-4F76-B57B-BC7C636068D6}"/>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16</a:t>
            </a:r>
          </a:p>
        </p:txBody>
      </p:sp>
      <p:sp>
        <p:nvSpPr>
          <p:cNvPr id="171" name="Rectangle: Rounded Corners 169">
            <a:extLst>
              <a:ext uri="{FF2B5EF4-FFF2-40B4-BE49-F238E27FC236}">
                <a16:creationId xmlns:a16="http://schemas.microsoft.com/office/drawing/2014/main" id="{0B91E6A0-8D6E-49C5-B10B-BB1CF37B81AD}"/>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15</a:t>
            </a:r>
          </a:p>
        </p:txBody>
      </p:sp>
      <p:sp>
        <p:nvSpPr>
          <p:cNvPr id="172" name="Rectangle: Rounded Corners 170">
            <a:extLst>
              <a:ext uri="{FF2B5EF4-FFF2-40B4-BE49-F238E27FC236}">
                <a16:creationId xmlns:a16="http://schemas.microsoft.com/office/drawing/2014/main" id="{38026127-711B-435B-94DE-DB6E149DC71C}"/>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14</a:t>
            </a:r>
          </a:p>
        </p:txBody>
      </p:sp>
      <p:sp>
        <p:nvSpPr>
          <p:cNvPr id="173" name="Rectangle: Rounded Corners 171">
            <a:extLst>
              <a:ext uri="{FF2B5EF4-FFF2-40B4-BE49-F238E27FC236}">
                <a16:creationId xmlns:a16="http://schemas.microsoft.com/office/drawing/2014/main" id="{C14C8319-0B3A-487C-9EE4-F983C356254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13</a:t>
            </a:r>
          </a:p>
        </p:txBody>
      </p:sp>
      <p:sp>
        <p:nvSpPr>
          <p:cNvPr id="174" name="Rectangle: Rounded Corners 172">
            <a:extLst>
              <a:ext uri="{FF2B5EF4-FFF2-40B4-BE49-F238E27FC236}">
                <a16:creationId xmlns:a16="http://schemas.microsoft.com/office/drawing/2014/main" id="{E9E2E2C0-B1DF-479D-9546-086E854B4CDE}"/>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12</a:t>
            </a:r>
          </a:p>
        </p:txBody>
      </p:sp>
      <p:sp>
        <p:nvSpPr>
          <p:cNvPr id="175" name="Rectangle: Rounded Corners 173">
            <a:extLst>
              <a:ext uri="{FF2B5EF4-FFF2-40B4-BE49-F238E27FC236}">
                <a16:creationId xmlns:a16="http://schemas.microsoft.com/office/drawing/2014/main" id="{9C4BF873-A821-4628-97A8-D059937CAAF3}"/>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11</a:t>
            </a:r>
          </a:p>
        </p:txBody>
      </p:sp>
      <p:sp>
        <p:nvSpPr>
          <p:cNvPr id="176" name="Rectangle: Rounded Corners 174">
            <a:extLst>
              <a:ext uri="{FF2B5EF4-FFF2-40B4-BE49-F238E27FC236}">
                <a16:creationId xmlns:a16="http://schemas.microsoft.com/office/drawing/2014/main" id="{52691D40-8C0E-4667-A610-1C54EA7D9EE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10</a:t>
            </a:r>
          </a:p>
        </p:txBody>
      </p:sp>
      <p:sp>
        <p:nvSpPr>
          <p:cNvPr id="177" name="Rectangle: Rounded Corners 175">
            <a:extLst>
              <a:ext uri="{FF2B5EF4-FFF2-40B4-BE49-F238E27FC236}">
                <a16:creationId xmlns:a16="http://schemas.microsoft.com/office/drawing/2014/main" id="{93E9F58F-BEA1-46C8-883A-2E2D092369E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09</a:t>
            </a:r>
          </a:p>
        </p:txBody>
      </p:sp>
      <p:sp>
        <p:nvSpPr>
          <p:cNvPr id="178" name="Rectangle: Rounded Corners 176">
            <a:extLst>
              <a:ext uri="{FF2B5EF4-FFF2-40B4-BE49-F238E27FC236}">
                <a16:creationId xmlns:a16="http://schemas.microsoft.com/office/drawing/2014/main" id="{23D056EC-DD40-48B3-8FE2-2B7113C71C14}"/>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08</a:t>
            </a:r>
          </a:p>
        </p:txBody>
      </p:sp>
      <p:sp>
        <p:nvSpPr>
          <p:cNvPr id="179" name="Rectangle: Rounded Corners 177">
            <a:extLst>
              <a:ext uri="{FF2B5EF4-FFF2-40B4-BE49-F238E27FC236}">
                <a16:creationId xmlns:a16="http://schemas.microsoft.com/office/drawing/2014/main" id="{90370E08-2678-4A2F-B297-15FB23DDD29B}"/>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07</a:t>
            </a:r>
          </a:p>
        </p:txBody>
      </p:sp>
      <p:sp>
        <p:nvSpPr>
          <p:cNvPr id="180" name="Rectangle: Rounded Corners 178">
            <a:extLst>
              <a:ext uri="{FF2B5EF4-FFF2-40B4-BE49-F238E27FC236}">
                <a16:creationId xmlns:a16="http://schemas.microsoft.com/office/drawing/2014/main" id="{68B8FE45-45C7-4981-AAA5-E349D81F3027}"/>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06</a:t>
            </a:r>
          </a:p>
        </p:txBody>
      </p:sp>
      <p:sp>
        <p:nvSpPr>
          <p:cNvPr id="181" name="Rectangle: Rounded Corners 179">
            <a:extLst>
              <a:ext uri="{FF2B5EF4-FFF2-40B4-BE49-F238E27FC236}">
                <a16:creationId xmlns:a16="http://schemas.microsoft.com/office/drawing/2014/main" id="{3F153729-FDBD-4EB4-AE34-FE8FDA2B9D22}"/>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05</a:t>
            </a:r>
          </a:p>
        </p:txBody>
      </p:sp>
      <p:sp>
        <p:nvSpPr>
          <p:cNvPr id="182" name="Rectangle: Rounded Corners 180">
            <a:extLst>
              <a:ext uri="{FF2B5EF4-FFF2-40B4-BE49-F238E27FC236}">
                <a16:creationId xmlns:a16="http://schemas.microsoft.com/office/drawing/2014/main" id="{C504947B-95BA-4E4E-806B-E6908ED53E70}"/>
              </a:ext>
            </a:extLst>
          </p:cNvPr>
          <p:cNvSpPr/>
          <p:nvPr/>
        </p:nvSpPr>
        <p:spPr>
          <a:xfrm>
            <a:off x="7642573" y="288098"/>
            <a:ext cx="2354867" cy="113319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0 : 04</a:t>
            </a:r>
          </a:p>
        </p:txBody>
      </p:sp>
      <p:sp>
        <p:nvSpPr>
          <p:cNvPr id="183" name="Rectangle: Rounded Corners 181">
            <a:extLst>
              <a:ext uri="{FF2B5EF4-FFF2-40B4-BE49-F238E27FC236}">
                <a16:creationId xmlns:a16="http://schemas.microsoft.com/office/drawing/2014/main" id="{FA2AE9AA-DF6C-4198-8070-BE28C33BC93B}"/>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03</a:t>
            </a:r>
          </a:p>
        </p:txBody>
      </p:sp>
      <p:sp>
        <p:nvSpPr>
          <p:cNvPr id="184" name="Rectangle: Rounded Corners 182">
            <a:extLst>
              <a:ext uri="{FF2B5EF4-FFF2-40B4-BE49-F238E27FC236}">
                <a16:creationId xmlns:a16="http://schemas.microsoft.com/office/drawing/2014/main" id="{5574E918-FCCF-4F5A-8338-F0195D48D322}"/>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02</a:t>
            </a:r>
          </a:p>
        </p:txBody>
      </p:sp>
      <p:sp>
        <p:nvSpPr>
          <p:cNvPr id="185" name="Rectangle: Rounded Corners 183">
            <a:extLst>
              <a:ext uri="{FF2B5EF4-FFF2-40B4-BE49-F238E27FC236}">
                <a16:creationId xmlns:a16="http://schemas.microsoft.com/office/drawing/2014/main" id="{84498586-260B-44AC-9119-279CD8106F7A}"/>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01</a:t>
            </a:r>
          </a:p>
        </p:txBody>
      </p:sp>
      <p:sp>
        <p:nvSpPr>
          <p:cNvPr id="186" name="Rectangle: Rounded Corners 184">
            <a:extLst>
              <a:ext uri="{FF2B5EF4-FFF2-40B4-BE49-F238E27FC236}">
                <a16:creationId xmlns:a16="http://schemas.microsoft.com/office/drawing/2014/main" id="{07059D34-D489-4C48-9C01-029A2E8240D4}"/>
              </a:ext>
            </a:extLst>
          </p:cNvPr>
          <p:cNvSpPr/>
          <p:nvPr/>
        </p:nvSpPr>
        <p:spPr>
          <a:xfrm>
            <a:off x="7642573" y="288098"/>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0 : 00</a:t>
            </a:r>
          </a:p>
        </p:txBody>
      </p:sp>
      <p:sp>
        <p:nvSpPr>
          <p:cNvPr id="187" name="Rectangle: Rounded Corners 186">
            <a:extLst>
              <a:ext uri="{FF2B5EF4-FFF2-40B4-BE49-F238E27FC236}">
                <a16:creationId xmlns:a16="http://schemas.microsoft.com/office/drawing/2014/main" id="{09BD8570-F3EE-4550-91DC-3636FF64E440}"/>
              </a:ext>
            </a:extLst>
          </p:cNvPr>
          <p:cNvSpPr/>
          <p:nvPr/>
        </p:nvSpPr>
        <p:spPr>
          <a:xfrm>
            <a:off x="7642573" y="280361"/>
            <a:ext cx="2354867" cy="113319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201" name="Rectangle 200"/>
          <p:cNvSpPr/>
          <p:nvPr/>
        </p:nvSpPr>
        <p:spPr>
          <a:xfrm>
            <a:off x="1020680" y="2057400"/>
            <a:ext cx="5067299" cy="1200329"/>
          </a:xfrm>
          <a:prstGeom prst="rect">
            <a:avLst/>
          </a:prstGeom>
        </p:spPr>
        <p:txBody>
          <a:bodyPr wrap="square">
            <a:spAutoFit/>
          </a:bodyPr>
          <a:lstStyle/>
          <a:p>
            <a:pPr algn="just"/>
            <a:r>
              <a:rPr lang="en-US" sz="3600">
                <a:solidFill>
                  <a:srgbClr val="0000CC"/>
                </a:solidFill>
                <a:cs typeface="Times New Roman" pitchFamily="18" charset="0"/>
              </a:rPr>
              <a:t>Hoạt động cặp đôi trong 3 phút trả lời câu hỏi sau:</a:t>
            </a:r>
            <a:endParaRPr lang="en-US" sz="3600" dirty="0">
              <a:solidFill>
                <a:srgbClr val="0000CC"/>
              </a:solidFill>
              <a:cs typeface="Times New Roman" pitchFamily="18" charset="0"/>
            </a:endParaRPr>
          </a:p>
        </p:txBody>
      </p:sp>
      <p:sp>
        <p:nvSpPr>
          <p:cNvPr id="203" name="Rectangle 202"/>
          <p:cNvSpPr/>
          <p:nvPr/>
        </p:nvSpPr>
        <p:spPr>
          <a:xfrm>
            <a:off x="685800" y="381000"/>
            <a:ext cx="6019800" cy="707886"/>
          </a:xfrm>
          <a:prstGeom prst="rect">
            <a:avLst/>
          </a:prstGeom>
        </p:spPr>
        <p:txBody>
          <a:bodyPr wrap="square">
            <a:spAutoFit/>
          </a:bodyPr>
          <a:lstStyle/>
          <a:p>
            <a:pPr algn="ctr"/>
            <a:r>
              <a:rPr lang="en-US" sz="4000" b="1" dirty="0">
                <a:solidFill>
                  <a:srgbClr val="FF0000"/>
                </a:solidFill>
                <a:cs typeface="Times New Roman" pitchFamily="18" charset="0"/>
              </a:rPr>
              <a:t>THẢO LUẬN</a:t>
            </a:r>
          </a:p>
        </p:txBody>
      </p:sp>
      <p:pic>
        <p:nvPicPr>
          <p:cNvPr id="204" name="Picture 203"/>
          <p:cNvPicPr>
            <a:picLocks noChangeAspect="1"/>
          </p:cNvPicPr>
          <p:nvPr/>
        </p:nvPicPr>
        <p:blipFill>
          <a:blip r:embed="rId4"/>
          <a:stretch>
            <a:fillRect/>
          </a:stretch>
        </p:blipFill>
        <p:spPr>
          <a:xfrm>
            <a:off x="7391400" y="1413553"/>
            <a:ext cx="4572000" cy="5342907"/>
          </a:xfrm>
          <a:prstGeom prst="rect">
            <a:avLst/>
          </a:prstGeom>
        </p:spPr>
      </p:pic>
      <p:sp>
        <p:nvSpPr>
          <p:cNvPr id="205" name="TextBox 204"/>
          <p:cNvSpPr txBox="1"/>
          <p:nvPr/>
        </p:nvSpPr>
        <p:spPr>
          <a:xfrm>
            <a:off x="8942137" y="6356351"/>
            <a:ext cx="1143000" cy="400110"/>
          </a:xfrm>
          <a:prstGeom prst="rect">
            <a:avLst/>
          </a:prstGeom>
          <a:noFill/>
        </p:spPr>
        <p:txBody>
          <a:bodyPr wrap="square" rtlCol="0">
            <a:spAutoFit/>
          </a:bodyPr>
          <a:lstStyle/>
          <a:p>
            <a:r>
              <a:rPr lang="en-US">
                <a:solidFill>
                  <a:srgbClr val="0000CC"/>
                </a:solidFill>
              </a:rPr>
              <a:t>Hình 2</a:t>
            </a:r>
          </a:p>
        </p:txBody>
      </p:sp>
      <p:sp>
        <p:nvSpPr>
          <p:cNvPr id="2" name="Rectangle 1"/>
          <p:cNvSpPr/>
          <p:nvPr/>
        </p:nvSpPr>
        <p:spPr>
          <a:xfrm>
            <a:off x="1020680" y="3626078"/>
            <a:ext cx="6067062" cy="1200329"/>
          </a:xfrm>
          <a:prstGeom prst="rect">
            <a:avLst/>
          </a:prstGeom>
        </p:spPr>
        <p:txBody>
          <a:bodyPr wrap="square">
            <a:spAutoFit/>
          </a:bodyPr>
          <a:lstStyle/>
          <a:p>
            <a:pPr algn="just"/>
            <a:r>
              <a:rPr lang="en-US" sz="3600">
                <a:solidFill>
                  <a:srgbClr val="0000CC"/>
                </a:solidFill>
                <a:cs typeface="Times New Roman" pitchFamily="18" charset="0"/>
              </a:rPr>
              <a:t>Ở hình 2 chương trình thực hiện điều gì?</a:t>
            </a:r>
            <a:endParaRPr lang="en-US" sz="3600" dirty="0">
              <a:solidFill>
                <a:srgbClr val="0000CC"/>
              </a:solidFill>
              <a:cs typeface="Times New Roman" pitchFamily="18" charset="0"/>
            </a:endParaRPr>
          </a:p>
        </p:txBody>
      </p:sp>
    </p:spTree>
    <p:extLst>
      <p:ext uri="{BB962C8B-B14F-4D97-AF65-F5344CB8AC3E}">
        <p14:creationId xmlns:p14="http://schemas.microsoft.com/office/powerpoint/2010/main" val="233789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ppt_x"/>
                                          </p:val>
                                        </p:tav>
                                        <p:tav tm="100000">
                                          <p:val>
                                            <p:strVal val="#ppt_x"/>
                                          </p:val>
                                        </p:tav>
                                      </p:tavLst>
                                    </p:anim>
                                    <p:anim calcmode="lin" valueType="num">
                                      <p:cBhvr additive="base">
                                        <p:cTn id="8" dur="500" fill="hold"/>
                                        <p:tgtEl>
                                          <p:spTgt spid="2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4"/>
                                        </p:tgtEl>
                                        <p:attrNameLst>
                                          <p:attrName>style.visibility</p:attrName>
                                        </p:attrNameLst>
                                      </p:cBhvr>
                                      <p:to>
                                        <p:strVal val="visible"/>
                                      </p:to>
                                    </p:set>
                                    <p:animEffect transition="in" filter="barn(inVertical)">
                                      <p:cBhvr>
                                        <p:cTn id="18" dur="500"/>
                                        <p:tgtEl>
                                          <p:spTgt spid="20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5"/>
                                        </p:tgtEl>
                                        <p:attrNameLst>
                                          <p:attrName>style.visibility</p:attrName>
                                        </p:attrNameLst>
                                      </p:cBhvr>
                                      <p:to>
                                        <p:strVal val="visible"/>
                                      </p:to>
                                    </p:set>
                                    <p:animEffect transition="in" filter="barn(inVertical)">
                                      <p:cBhvr>
                                        <p:cTn id="21"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999"/>
                                          </p:stCondLst>
                                        </p:cTn>
                                        <p:tgtEl>
                                          <p:spTgt spid="6"/>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999"/>
                                          </p:stCondLst>
                                        </p:cTn>
                                        <p:tgtEl>
                                          <p:spTgt spid="7"/>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999"/>
                                          </p:stCondLst>
                                        </p:cTn>
                                        <p:tgtEl>
                                          <p:spTgt spid="8"/>
                                        </p:tgtEl>
                                        <p:attrNameLst>
                                          <p:attrName>style.visibility</p:attrName>
                                        </p:attrNameLst>
                                      </p:cBhvr>
                                      <p:to>
                                        <p:strVal val="visible"/>
                                      </p:to>
                                    </p:set>
                                  </p:childTnLst>
                                </p:cTn>
                              </p:par>
                            </p:childTnLst>
                          </p:cTn>
                        </p:par>
                        <p:par>
                          <p:cTn id="37" fill="hold">
                            <p:stCondLst>
                              <p:cond delay="3500"/>
                            </p:stCondLst>
                            <p:childTnLst>
                              <p:par>
                                <p:cTn id="38" presetID="1" presetClass="entr" presetSubtype="0" fill="hold" grpId="0" nodeType="afterEffect">
                                  <p:stCondLst>
                                    <p:cond delay="0"/>
                                  </p:stCondLst>
                                  <p:childTnLst>
                                    <p:set>
                                      <p:cBhvr>
                                        <p:cTn id="39" dur="1" fill="hold">
                                          <p:stCondLst>
                                            <p:cond delay="999"/>
                                          </p:stCondLst>
                                        </p:cTn>
                                        <p:tgtEl>
                                          <p:spTgt spid="9"/>
                                        </p:tgtEl>
                                        <p:attrNameLst>
                                          <p:attrName>style.visibility</p:attrName>
                                        </p:attrNameLst>
                                      </p:cBhvr>
                                      <p:to>
                                        <p:strVal val="visible"/>
                                      </p:to>
                                    </p:set>
                                  </p:childTnLst>
                                </p:cTn>
                              </p:par>
                            </p:childTnLst>
                          </p:cTn>
                        </p:par>
                        <p:par>
                          <p:cTn id="40" fill="hold">
                            <p:stCondLst>
                              <p:cond delay="4500"/>
                            </p:stCondLst>
                            <p:childTnLst>
                              <p:par>
                                <p:cTn id="41" presetID="1" presetClass="entr" presetSubtype="0" fill="hold" grpId="0" nodeType="afterEffect">
                                  <p:stCondLst>
                                    <p:cond delay="0"/>
                                  </p:stCondLst>
                                  <p:childTnLst>
                                    <p:set>
                                      <p:cBhvr>
                                        <p:cTn id="42" dur="1" fill="hold">
                                          <p:stCondLst>
                                            <p:cond delay="999"/>
                                          </p:stCondLst>
                                        </p:cTn>
                                        <p:tgtEl>
                                          <p:spTgt spid="10"/>
                                        </p:tgtEl>
                                        <p:attrNameLst>
                                          <p:attrName>style.visibility</p:attrName>
                                        </p:attrNameLst>
                                      </p:cBhvr>
                                      <p:to>
                                        <p:strVal val="visible"/>
                                      </p:to>
                                    </p:set>
                                  </p:childTnLst>
                                </p:cTn>
                              </p:par>
                            </p:childTnLst>
                          </p:cTn>
                        </p:par>
                        <p:par>
                          <p:cTn id="43" fill="hold">
                            <p:stCondLst>
                              <p:cond delay="5500"/>
                            </p:stCondLst>
                            <p:childTnLst>
                              <p:par>
                                <p:cTn id="44" presetID="1" presetClass="entr" presetSubtype="0" fill="hold" grpId="0" nodeType="afterEffect">
                                  <p:stCondLst>
                                    <p:cond delay="0"/>
                                  </p:stCondLst>
                                  <p:childTnLst>
                                    <p:set>
                                      <p:cBhvr>
                                        <p:cTn id="45" dur="1" fill="hold">
                                          <p:stCondLst>
                                            <p:cond delay="999"/>
                                          </p:stCondLst>
                                        </p:cTn>
                                        <p:tgtEl>
                                          <p:spTgt spid="11"/>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grpId="0" nodeType="afterEffect">
                                  <p:stCondLst>
                                    <p:cond delay="0"/>
                                  </p:stCondLst>
                                  <p:childTnLst>
                                    <p:set>
                                      <p:cBhvr>
                                        <p:cTn id="48" dur="1" fill="hold">
                                          <p:stCondLst>
                                            <p:cond delay="999"/>
                                          </p:stCondLst>
                                        </p:cTn>
                                        <p:tgtEl>
                                          <p:spTgt spid="12"/>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0"/>
                                  </p:stCondLst>
                                  <p:childTnLst>
                                    <p:set>
                                      <p:cBhvr>
                                        <p:cTn id="51" dur="1" fill="hold">
                                          <p:stCondLst>
                                            <p:cond delay="999"/>
                                          </p:stCondLst>
                                        </p:cTn>
                                        <p:tgtEl>
                                          <p:spTgt spid="13"/>
                                        </p:tgtEl>
                                        <p:attrNameLst>
                                          <p:attrName>style.visibility</p:attrName>
                                        </p:attrNameLst>
                                      </p:cBhvr>
                                      <p:to>
                                        <p:strVal val="visible"/>
                                      </p:to>
                                    </p:set>
                                  </p:childTnLst>
                                </p:cTn>
                              </p:par>
                            </p:childTnLst>
                          </p:cTn>
                        </p:par>
                        <p:par>
                          <p:cTn id="52" fill="hold">
                            <p:stCondLst>
                              <p:cond delay="8500"/>
                            </p:stCondLst>
                            <p:childTnLst>
                              <p:par>
                                <p:cTn id="53" presetID="1" presetClass="entr" presetSubtype="0" fill="hold" grpId="0" nodeType="afterEffect">
                                  <p:stCondLst>
                                    <p:cond delay="0"/>
                                  </p:stCondLst>
                                  <p:childTnLst>
                                    <p:set>
                                      <p:cBhvr>
                                        <p:cTn id="54" dur="1" fill="hold">
                                          <p:stCondLst>
                                            <p:cond delay="999"/>
                                          </p:stCondLst>
                                        </p:cTn>
                                        <p:tgtEl>
                                          <p:spTgt spid="14"/>
                                        </p:tgtEl>
                                        <p:attrNameLst>
                                          <p:attrName>style.visibility</p:attrName>
                                        </p:attrNameLst>
                                      </p:cBhvr>
                                      <p:to>
                                        <p:strVal val="visible"/>
                                      </p:to>
                                    </p:set>
                                  </p:childTnLst>
                                </p:cTn>
                              </p:par>
                            </p:childTnLst>
                          </p:cTn>
                        </p:par>
                        <p:par>
                          <p:cTn id="55" fill="hold">
                            <p:stCondLst>
                              <p:cond delay="9500"/>
                            </p:stCondLst>
                            <p:childTnLst>
                              <p:par>
                                <p:cTn id="56" presetID="1" presetClass="entr" presetSubtype="0" fill="hold" grpId="0" nodeType="afterEffect">
                                  <p:stCondLst>
                                    <p:cond delay="0"/>
                                  </p:stCondLst>
                                  <p:childTnLst>
                                    <p:set>
                                      <p:cBhvr>
                                        <p:cTn id="57" dur="1" fill="hold">
                                          <p:stCondLst>
                                            <p:cond delay="999"/>
                                          </p:stCondLst>
                                        </p:cTn>
                                        <p:tgtEl>
                                          <p:spTgt spid="15"/>
                                        </p:tgtEl>
                                        <p:attrNameLst>
                                          <p:attrName>style.visibility</p:attrName>
                                        </p:attrNameLst>
                                      </p:cBhvr>
                                      <p:to>
                                        <p:strVal val="visible"/>
                                      </p:to>
                                    </p:set>
                                  </p:childTnLst>
                                </p:cTn>
                              </p:par>
                            </p:childTnLst>
                          </p:cTn>
                        </p:par>
                        <p:par>
                          <p:cTn id="58" fill="hold">
                            <p:stCondLst>
                              <p:cond delay="10500"/>
                            </p:stCondLst>
                            <p:childTnLst>
                              <p:par>
                                <p:cTn id="59" presetID="1" presetClass="entr" presetSubtype="0" fill="hold" grpId="0" nodeType="afterEffect">
                                  <p:stCondLst>
                                    <p:cond delay="0"/>
                                  </p:stCondLst>
                                  <p:childTnLst>
                                    <p:set>
                                      <p:cBhvr>
                                        <p:cTn id="60" dur="1" fill="hold">
                                          <p:stCondLst>
                                            <p:cond delay="999"/>
                                          </p:stCondLst>
                                        </p:cTn>
                                        <p:tgtEl>
                                          <p:spTgt spid="16"/>
                                        </p:tgtEl>
                                        <p:attrNameLst>
                                          <p:attrName>style.visibility</p:attrName>
                                        </p:attrNameLst>
                                      </p:cBhvr>
                                      <p:to>
                                        <p:strVal val="visible"/>
                                      </p:to>
                                    </p:set>
                                  </p:childTnLst>
                                </p:cTn>
                              </p:par>
                            </p:childTnLst>
                          </p:cTn>
                        </p:par>
                        <p:par>
                          <p:cTn id="61" fill="hold">
                            <p:stCondLst>
                              <p:cond delay="11500"/>
                            </p:stCondLst>
                            <p:childTnLst>
                              <p:par>
                                <p:cTn id="62" presetID="1" presetClass="entr" presetSubtype="0" fill="hold" grpId="0" nodeType="afterEffect">
                                  <p:stCondLst>
                                    <p:cond delay="0"/>
                                  </p:stCondLst>
                                  <p:childTnLst>
                                    <p:set>
                                      <p:cBhvr>
                                        <p:cTn id="63" dur="1" fill="hold">
                                          <p:stCondLst>
                                            <p:cond delay="999"/>
                                          </p:stCondLst>
                                        </p:cTn>
                                        <p:tgtEl>
                                          <p:spTgt spid="17"/>
                                        </p:tgtEl>
                                        <p:attrNameLst>
                                          <p:attrName>style.visibility</p:attrName>
                                        </p:attrNameLst>
                                      </p:cBhvr>
                                      <p:to>
                                        <p:strVal val="visible"/>
                                      </p:to>
                                    </p:set>
                                  </p:childTnLst>
                                </p:cTn>
                              </p:par>
                            </p:childTnLst>
                          </p:cTn>
                        </p:par>
                        <p:par>
                          <p:cTn id="64" fill="hold">
                            <p:stCondLst>
                              <p:cond delay="12500"/>
                            </p:stCondLst>
                            <p:childTnLst>
                              <p:par>
                                <p:cTn id="65" presetID="1" presetClass="entr" presetSubtype="0" fill="hold" grpId="0" nodeType="afterEffect">
                                  <p:stCondLst>
                                    <p:cond delay="0"/>
                                  </p:stCondLst>
                                  <p:childTnLst>
                                    <p:set>
                                      <p:cBhvr>
                                        <p:cTn id="66" dur="1" fill="hold">
                                          <p:stCondLst>
                                            <p:cond delay="999"/>
                                          </p:stCondLst>
                                        </p:cTn>
                                        <p:tgtEl>
                                          <p:spTgt spid="18"/>
                                        </p:tgtEl>
                                        <p:attrNameLst>
                                          <p:attrName>style.visibility</p:attrName>
                                        </p:attrNameLst>
                                      </p:cBhvr>
                                      <p:to>
                                        <p:strVal val="visible"/>
                                      </p:to>
                                    </p:set>
                                  </p:childTnLst>
                                </p:cTn>
                              </p:par>
                            </p:childTnLst>
                          </p:cTn>
                        </p:par>
                        <p:par>
                          <p:cTn id="67" fill="hold">
                            <p:stCondLst>
                              <p:cond delay="13500"/>
                            </p:stCondLst>
                            <p:childTnLst>
                              <p:par>
                                <p:cTn id="68" presetID="1" presetClass="entr" presetSubtype="0" fill="hold" grpId="0" nodeType="afterEffect">
                                  <p:stCondLst>
                                    <p:cond delay="0"/>
                                  </p:stCondLst>
                                  <p:childTnLst>
                                    <p:set>
                                      <p:cBhvr>
                                        <p:cTn id="69" dur="1" fill="hold">
                                          <p:stCondLst>
                                            <p:cond delay="999"/>
                                          </p:stCondLst>
                                        </p:cTn>
                                        <p:tgtEl>
                                          <p:spTgt spid="19"/>
                                        </p:tgtEl>
                                        <p:attrNameLst>
                                          <p:attrName>style.visibility</p:attrName>
                                        </p:attrNameLst>
                                      </p:cBhvr>
                                      <p:to>
                                        <p:strVal val="visible"/>
                                      </p:to>
                                    </p:set>
                                  </p:childTnLst>
                                </p:cTn>
                              </p:par>
                            </p:childTnLst>
                          </p:cTn>
                        </p:par>
                        <p:par>
                          <p:cTn id="70" fill="hold">
                            <p:stCondLst>
                              <p:cond delay="14500"/>
                            </p:stCondLst>
                            <p:childTnLst>
                              <p:par>
                                <p:cTn id="71" presetID="1" presetClass="entr" presetSubtype="0" fill="hold" grpId="0" nodeType="afterEffect">
                                  <p:stCondLst>
                                    <p:cond delay="0"/>
                                  </p:stCondLst>
                                  <p:childTnLst>
                                    <p:set>
                                      <p:cBhvr>
                                        <p:cTn id="72" dur="1" fill="hold">
                                          <p:stCondLst>
                                            <p:cond delay="999"/>
                                          </p:stCondLst>
                                        </p:cTn>
                                        <p:tgtEl>
                                          <p:spTgt spid="20"/>
                                        </p:tgtEl>
                                        <p:attrNameLst>
                                          <p:attrName>style.visibility</p:attrName>
                                        </p:attrNameLst>
                                      </p:cBhvr>
                                      <p:to>
                                        <p:strVal val="visible"/>
                                      </p:to>
                                    </p:set>
                                  </p:childTnLst>
                                </p:cTn>
                              </p:par>
                            </p:childTnLst>
                          </p:cTn>
                        </p:par>
                        <p:par>
                          <p:cTn id="73" fill="hold">
                            <p:stCondLst>
                              <p:cond delay="15500"/>
                            </p:stCondLst>
                            <p:childTnLst>
                              <p:par>
                                <p:cTn id="74" presetID="1" presetClass="entr" presetSubtype="0" fill="hold" grpId="0" nodeType="afterEffect">
                                  <p:stCondLst>
                                    <p:cond delay="0"/>
                                  </p:stCondLst>
                                  <p:childTnLst>
                                    <p:set>
                                      <p:cBhvr>
                                        <p:cTn id="75" dur="1" fill="hold">
                                          <p:stCondLst>
                                            <p:cond delay="999"/>
                                          </p:stCondLst>
                                        </p:cTn>
                                        <p:tgtEl>
                                          <p:spTgt spid="21"/>
                                        </p:tgtEl>
                                        <p:attrNameLst>
                                          <p:attrName>style.visibility</p:attrName>
                                        </p:attrNameLst>
                                      </p:cBhvr>
                                      <p:to>
                                        <p:strVal val="visible"/>
                                      </p:to>
                                    </p:set>
                                  </p:childTnLst>
                                </p:cTn>
                              </p:par>
                            </p:childTnLst>
                          </p:cTn>
                        </p:par>
                        <p:par>
                          <p:cTn id="76" fill="hold">
                            <p:stCondLst>
                              <p:cond delay="16500"/>
                            </p:stCondLst>
                            <p:childTnLst>
                              <p:par>
                                <p:cTn id="77" presetID="1" presetClass="entr" presetSubtype="0" fill="hold" grpId="0" nodeType="afterEffect">
                                  <p:stCondLst>
                                    <p:cond delay="0"/>
                                  </p:stCondLst>
                                  <p:childTnLst>
                                    <p:set>
                                      <p:cBhvr>
                                        <p:cTn id="78" dur="1" fill="hold">
                                          <p:stCondLst>
                                            <p:cond delay="999"/>
                                          </p:stCondLst>
                                        </p:cTn>
                                        <p:tgtEl>
                                          <p:spTgt spid="22"/>
                                        </p:tgtEl>
                                        <p:attrNameLst>
                                          <p:attrName>style.visibility</p:attrName>
                                        </p:attrNameLst>
                                      </p:cBhvr>
                                      <p:to>
                                        <p:strVal val="visible"/>
                                      </p:to>
                                    </p:set>
                                  </p:childTnLst>
                                </p:cTn>
                              </p:par>
                            </p:childTnLst>
                          </p:cTn>
                        </p:par>
                        <p:par>
                          <p:cTn id="79" fill="hold">
                            <p:stCondLst>
                              <p:cond delay="17500"/>
                            </p:stCondLst>
                            <p:childTnLst>
                              <p:par>
                                <p:cTn id="80" presetID="1" presetClass="entr" presetSubtype="0" fill="hold" grpId="0" nodeType="afterEffect">
                                  <p:stCondLst>
                                    <p:cond delay="0"/>
                                  </p:stCondLst>
                                  <p:childTnLst>
                                    <p:set>
                                      <p:cBhvr>
                                        <p:cTn id="81" dur="1" fill="hold">
                                          <p:stCondLst>
                                            <p:cond delay="999"/>
                                          </p:stCondLst>
                                        </p:cTn>
                                        <p:tgtEl>
                                          <p:spTgt spid="23"/>
                                        </p:tgtEl>
                                        <p:attrNameLst>
                                          <p:attrName>style.visibility</p:attrName>
                                        </p:attrNameLst>
                                      </p:cBhvr>
                                      <p:to>
                                        <p:strVal val="visible"/>
                                      </p:to>
                                    </p:set>
                                  </p:childTnLst>
                                </p:cTn>
                              </p:par>
                            </p:childTnLst>
                          </p:cTn>
                        </p:par>
                        <p:par>
                          <p:cTn id="82" fill="hold">
                            <p:stCondLst>
                              <p:cond delay="18500"/>
                            </p:stCondLst>
                            <p:childTnLst>
                              <p:par>
                                <p:cTn id="83" presetID="1" presetClass="entr" presetSubtype="0" fill="hold" grpId="0" nodeType="afterEffect">
                                  <p:stCondLst>
                                    <p:cond delay="0"/>
                                  </p:stCondLst>
                                  <p:childTnLst>
                                    <p:set>
                                      <p:cBhvr>
                                        <p:cTn id="84" dur="1" fill="hold">
                                          <p:stCondLst>
                                            <p:cond delay="999"/>
                                          </p:stCondLst>
                                        </p:cTn>
                                        <p:tgtEl>
                                          <p:spTgt spid="24"/>
                                        </p:tgtEl>
                                        <p:attrNameLst>
                                          <p:attrName>style.visibility</p:attrName>
                                        </p:attrNameLst>
                                      </p:cBhvr>
                                      <p:to>
                                        <p:strVal val="visible"/>
                                      </p:to>
                                    </p:set>
                                  </p:childTnLst>
                                </p:cTn>
                              </p:par>
                            </p:childTnLst>
                          </p:cTn>
                        </p:par>
                        <p:par>
                          <p:cTn id="85" fill="hold">
                            <p:stCondLst>
                              <p:cond delay="19500"/>
                            </p:stCondLst>
                            <p:childTnLst>
                              <p:par>
                                <p:cTn id="86" presetID="1" presetClass="entr" presetSubtype="0" fill="hold" grpId="0" nodeType="afterEffect">
                                  <p:stCondLst>
                                    <p:cond delay="0"/>
                                  </p:stCondLst>
                                  <p:childTnLst>
                                    <p:set>
                                      <p:cBhvr>
                                        <p:cTn id="87" dur="1" fill="hold">
                                          <p:stCondLst>
                                            <p:cond delay="999"/>
                                          </p:stCondLst>
                                        </p:cTn>
                                        <p:tgtEl>
                                          <p:spTgt spid="25"/>
                                        </p:tgtEl>
                                        <p:attrNameLst>
                                          <p:attrName>style.visibility</p:attrName>
                                        </p:attrNameLst>
                                      </p:cBhvr>
                                      <p:to>
                                        <p:strVal val="visible"/>
                                      </p:to>
                                    </p:set>
                                  </p:childTnLst>
                                </p:cTn>
                              </p:par>
                            </p:childTnLst>
                          </p:cTn>
                        </p:par>
                        <p:par>
                          <p:cTn id="88" fill="hold">
                            <p:stCondLst>
                              <p:cond delay="20500"/>
                            </p:stCondLst>
                            <p:childTnLst>
                              <p:par>
                                <p:cTn id="89" presetID="1" presetClass="entr" presetSubtype="0" fill="hold" grpId="0" nodeType="afterEffect">
                                  <p:stCondLst>
                                    <p:cond delay="0"/>
                                  </p:stCondLst>
                                  <p:childTnLst>
                                    <p:set>
                                      <p:cBhvr>
                                        <p:cTn id="90" dur="1" fill="hold">
                                          <p:stCondLst>
                                            <p:cond delay="999"/>
                                          </p:stCondLst>
                                        </p:cTn>
                                        <p:tgtEl>
                                          <p:spTgt spid="26"/>
                                        </p:tgtEl>
                                        <p:attrNameLst>
                                          <p:attrName>style.visibility</p:attrName>
                                        </p:attrNameLst>
                                      </p:cBhvr>
                                      <p:to>
                                        <p:strVal val="visible"/>
                                      </p:to>
                                    </p:set>
                                  </p:childTnLst>
                                </p:cTn>
                              </p:par>
                            </p:childTnLst>
                          </p:cTn>
                        </p:par>
                        <p:par>
                          <p:cTn id="91" fill="hold">
                            <p:stCondLst>
                              <p:cond delay="21500"/>
                            </p:stCondLst>
                            <p:childTnLst>
                              <p:par>
                                <p:cTn id="92" presetID="1" presetClass="entr" presetSubtype="0" fill="hold" grpId="0" nodeType="afterEffect">
                                  <p:stCondLst>
                                    <p:cond delay="0"/>
                                  </p:stCondLst>
                                  <p:childTnLst>
                                    <p:set>
                                      <p:cBhvr>
                                        <p:cTn id="93" dur="1" fill="hold">
                                          <p:stCondLst>
                                            <p:cond delay="999"/>
                                          </p:stCondLst>
                                        </p:cTn>
                                        <p:tgtEl>
                                          <p:spTgt spid="27"/>
                                        </p:tgtEl>
                                        <p:attrNameLst>
                                          <p:attrName>style.visibility</p:attrName>
                                        </p:attrNameLst>
                                      </p:cBhvr>
                                      <p:to>
                                        <p:strVal val="visible"/>
                                      </p:to>
                                    </p:set>
                                  </p:childTnLst>
                                </p:cTn>
                              </p:par>
                            </p:childTnLst>
                          </p:cTn>
                        </p:par>
                        <p:par>
                          <p:cTn id="94" fill="hold">
                            <p:stCondLst>
                              <p:cond delay="22500"/>
                            </p:stCondLst>
                            <p:childTnLst>
                              <p:par>
                                <p:cTn id="95" presetID="1" presetClass="entr" presetSubtype="0" fill="hold" grpId="0" nodeType="afterEffect">
                                  <p:stCondLst>
                                    <p:cond delay="0"/>
                                  </p:stCondLst>
                                  <p:childTnLst>
                                    <p:set>
                                      <p:cBhvr>
                                        <p:cTn id="96" dur="1" fill="hold">
                                          <p:stCondLst>
                                            <p:cond delay="999"/>
                                          </p:stCondLst>
                                        </p:cTn>
                                        <p:tgtEl>
                                          <p:spTgt spid="28"/>
                                        </p:tgtEl>
                                        <p:attrNameLst>
                                          <p:attrName>style.visibility</p:attrName>
                                        </p:attrNameLst>
                                      </p:cBhvr>
                                      <p:to>
                                        <p:strVal val="visible"/>
                                      </p:to>
                                    </p:set>
                                  </p:childTnLst>
                                </p:cTn>
                              </p:par>
                            </p:childTnLst>
                          </p:cTn>
                        </p:par>
                        <p:par>
                          <p:cTn id="97" fill="hold">
                            <p:stCondLst>
                              <p:cond delay="23500"/>
                            </p:stCondLst>
                            <p:childTnLst>
                              <p:par>
                                <p:cTn id="98" presetID="1" presetClass="entr" presetSubtype="0" fill="hold" grpId="0" nodeType="afterEffect">
                                  <p:stCondLst>
                                    <p:cond delay="0"/>
                                  </p:stCondLst>
                                  <p:childTnLst>
                                    <p:set>
                                      <p:cBhvr>
                                        <p:cTn id="99" dur="1" fill="hold">
                                          <p:stCondLst>
                                            <p:cond delay="999"/>
                                          </p:stCondLst>
                                        </p:cTn>
                                        <p:tgtEl>
                                          <p:spTgt spid="29"/>
                                        </p:tgtEl>
                                        <p:attrNameLst>
                                          <p:attrName>style.visibility</p:attrName>
                                        </p:attrNameLst>
                                      </p:cBhvr>
                                      <p:to>
                                        <p:strVal val="visible"/>
                                      </p:to>
                                    </p:set>
                                  </p:childTnLst>
                                </p:cTn>
                              </p:par>
                            </p:childTnLst>
                          </p:cTn>
                        </p:par>
                        <p:par>
                          <p:cTn id="100" fill="hold">
                            <p:stCondLst>
                              <p:cond delay="24500"/>
                            </p:stCondLst>
                            <p:childTnLst>
                              <p:par>
                                <p:cTn id="101" presetID="1" presetClass="entr" presetSubtype="0" fill="hold" grpId="0" nodeType="afterEffect">
                                  <p:stCondLst>
                                    <p:cond delay="0"/>
                                  </p:stCondLst>
                                  <p:childTnLst>
                                    <p:set>
                                      <p:cBhvr>
                                        <p:cTn id="102" dur="1" fill="hold">
                                          <p:stCondLst>
                                            <p:cond delay="999"/>
                                          </p:stCondLst>
                                        </p:cTn>
                                        <p:tgtEl>
                                          <p:spTgt spid="30"/>
                                        </p:tgtEl>
                                        <p:attrNameLst>
                                          <p:attrName>style.visibility</p:attrName>
                                        </p:attrNameLst>
                                      </p:cBhvr>
                                      <p:to>
                                        <p:strVal val="visible"/>
                                      </p:to>
                                    </p:set>
                                  </p:childTnLst>
                                </p:cTn>
                              </p:par>
                            </p:childTnLst>
                          </p:cTn>
                        </p:par>
                        <p:par>
                          <p:cTn id="103" fill="hold">
                            <p:stCondLst>
                              <p:cond delay="25500"/>
                            </p:stCondLst>
                            <p:childTnLst>
                              <p:par>
                                <p:cTn id="104" presetID="1" presetClass="entr" presetSubtype="0" fill="hold" grpId="0" nodeType="afterEffect">
                                  <p:stCondLst>
                                    <p:cond delay="0"/>
                                  </p:stCondLst>
                                  <p:childTnLst>
                                    <p:set>
                                      <p:cBhvr>
                                        <p:cTn id="105" dur="1" fill="hold">
                                          <p:stCondLst>
                                            <p:cond delay="999"/>
                                          </p:stCondLst>
                                        </p:cTn>
                                        <p:tgtEl>
                                          <p:spTgt spid="31"/>
                                        </p:tgtEl>
                                        <p:attrNameLst>
                                          <p:attrName>style.visibility</p:attrName>
                                        </p:attrNameLst>
                                      </p:cBhvr>
                                      <p:to>
                                        <p:strVal val="visible"/>
                                      </p:to>
                                    </p:set>
                                  </p:childTnLst>
                                </p:cTn>
                              </p:par>
                            </p:childTnLst>
                          </p:cTn>
                        </p:par>
                        <p:par>
                          <p:cTn id="106" fill="hold">
                            <p:stCondLst>
                              <p:cond delay="26500"/>
                            </p:stCondLst>
                            <p:childTnLst>
                              <p:par>
                                <p:cTn id="107" presetID="1" presetClass="entr" presetSubtype="0" fill="hold" grpId="0" nodeType="afterEffect">
                                  <p:stCondLst>
                                    <p:cond delay="0"/>
                                  </p:stCondLst>
                                  <p:childTnLst>
                                    <p:set>
                                      <p:cBhvr>
                                        <p:cTn id="108" dur="1" fill="hold">
                                          <p:stCondLst>
                                            <p:cond delay="999"/>
                                          </p:stCondLst>
                                        </p:cTn>
                                        <p:tgtEl>
                                          <p:spTgt spid="32"/>
                                        </p:tgtEl>
                                        <p:attrNameLst>
                                          <p:attrName>style.visibility</p:attrName>
                                        </p:attrNameLst>
                                      </p:cBhvr>
                                      <p:to>
                                        <p:strVal val="visible"/>
                                      </p:to>
                                    </p:set>
                                  </p:childTnLst>
                                </p:cTn>
                              </p:par>
                            </p:childTnLst>
                          </p:cTn>
                        </p:par>
                        <p:par>
                          <p:cTn id="109" fill="hold">
                            <p:stCondLst>
                              <p:cond delay="27500"/>
                            </p:stCondLst>
                            <p:childTnLst>
                              <p:par>
                                <p:cTn id="110" presetID="1" presetClass="entr" presetSubtype="0" fill="hold" grpId="0" nodeType="afterEffect">
                                  <p:stCondLst>
                                    <p:cond delay="0"/>
                                  </p:stCondLst>
                                  <p:childTnLst>
                                    <p:set>
                                      <p:cBhvr>
                                        <p:cTn id="111" dur="1" fill="hold">
                                          <p:stCondLst>
                                            <p:cond delay="999"/>
                                          </p:stCondLst>
                                        </p:cTn>
                                        <p:tgtEl>
                                          <p:spTgt spid="33"/>
                                        </p:tgtEl>
                                        <p:attrNameLst>
                                          <p:attrName>style.visibility</p:attrName>
                                        </p:attrNameLst>
                                      </p:cBhvr>
                                      <p:to>
                                        <p:strVal val="visible"/>
                                      </p:to>
                                    </p:set>
                                  </p:childTnLst>
                                </p:cTn>
                              </p:par>
                            </p:childTnLst>
                          </p:cTn>
                        </p:par>
                        <p:par>
                          <p:cTn id="112" fill="hold">
                            <p:stCondLst>
                              <p:cond delay="28500"/>
                            </p:stCondLst>
                            <p:childTnLst>
                              <p:par>
                                <p:cTn id="113" presetID="1" presetClass="entr" presetSubtype="0" fill="hold" grpId="0" nodeType="afterEffect">
                                  <p:stCondLst>
                                    <p:cond delay="0"/>
                                  </p:stCondLst>
                                  <p:childTnLst>
                                    <p:set>
                                      <p:cBhvr>
                                        <p:cTn id="114" dur="1" fill="hold">
                                          <p:stCondLst>
                                            <p:cond delay="999"/>
                                          </p:stCondLst>
                                        </p:cTn>
                                        <p:tgtEl>
                                          <p:spTgt spid="34"/>
                                        </p:tgtEl>
                                        <p:attrNameLst>
                                          <p:attrName>style.visibility</p:attrName>
                                        </p:attrNameLst>
                                      </p:cBhvr>
                                      <p:to>
                                        <p:strVal val="visible"/>
                                      </p:to>
                                    </p:set>
                                  </p:childTnLst>
                                </p:cTn>
                              </p:par>
                            </p:childTnLst>
                          </p:cTn>
                        </p:par>
                        <p:par>
                          <p:cTn id="115" fill="hold">
                            <p:stCondLst>
                              <p:cond delay="29500"/>
                            </p:stCondLst>
                            <p:childTnLst>
                              <p:par>
                                <p:cTn id="116" presetID="1" presetClass="entr" presetSubtype="0" fill="hold" grpId="0" nodeType="afterEffect">
                                  <p:stCondLst>
                                    <p:cond delay="0"/>
                                  </p:stCondLst>
                                  <p:childTnLst>
                                    <p:set>
                                      <p:cBhvr>
                                        <p:cTn id="117" dur="1" fill="hold">
                                          <p:stCondLst>
                                            <p:cond delay="999"/>
                                          </p:stCondLst>
                                        </p:cTn>
                                        <p:tgtEl>
                                          <p:spTgt spid="35"/>
                                        </p:tgtEl>
                                        <p:attrNameLst>
                                          <p:attrName>style.visibility</p:attrName>
                                        </p:attrNameLst>
                                      </p:cBhvr>
                                      <p:to>
                                        <p:strVal val="visible"/>
                                      </p:to>
                                    </p:set>
                                  </p:childTnLst>
                                </p:cTn>
                              </p:par>
                            </p:childTnLst>
                          </p:cTn>
                        </p:par>
                        <p:par>
                          <p:cTn id="118" fill="hold">
                            <p:stCondLst>
                              <p:cond delay="30500"/>
                            </p:stCondLst>
                            <p:childTnLst>
                              <p:par>
                                <p:cTn id="119" presetID="1" presetClass="entr" presetSubtype="0" fill="hold" grpId="0" nodeType="afterEffect">
                                  <p:stCondLst>
                                    <p:cond delay="0"/>
                                  </p:stCondLst>
                                  <p:childTnLst>
                                    <p:set>
                                      <p:cBhvr>
                                        <p:cTn id="120" dur="1" fill="hold">
                                          <p:stCondLst>
                                            <p:cond delay="999"/>
                                          </p:stCondLst>
                                        </p:cTn>
                                        <p:tgtEl>
                                          <p:spTgt spid="36"/>
                                        </p:tgtEl>
                                        <p:attrNameLst>
                                          <p:attrName>style.visibility</p:attrName>
                                        </p:attrNameLst>
                                      </p:cBhvr>
                                      <p:to>
                                        <p:strVal val="visible"/>
                                      </p:to>
                                    </p:set>
                                  </p:childTnLst>
                                </p:cTn>
                              </p:par>
                            </p:childTnLst>
                          </p:cTn>
                        </p:par>
                        <p:par>
                          <p:cTn id="121" fill="hold">
                            <p:stCondLst>
                              <p:cond delay="31500"/>
                            </p:stCondLst>
                            <p:childTnLst>
                              <p:par>
                                <p:cTn id="122" presetID="1" presetClass="entr" presetSubtype="0" fill="hold" grpId="0" nodeType="afterEffect">
                                  <p:stCondLst>
                                    <p:cond delay="0"/>
                                  </p:stCondLst>
                                  <p:childTnLst>
                                    <p:set>
                                      <p:cBhvr>
                                        <p:cTn id="123" dur="1" fill="hold">
                                          <p:stCondLst>
                                            <p:cond delay="999"/>
                                          </p:stCondLst>
                                        </p:cTn>
                                        <p:tgtEl>
                                          <p:spTgt spid="37"/>
                                        </p:tgtEl>
                                        <p:attrNameLst>
                                          <p:attrName>style.visibility</p:attrName>
                                        </p:attrNameLst>
                                      </p:cBhvr>
                                      <p:to>
                                        <p:strVal val="visible"/>
                                      </p:to>
                                    </p:set>
                                  </p:childTnLst>
                                </p:cTn>
                              </p:par>
                            </p:childTnLst>
                          </p:cTn>
                        </p:par>
                        <p:par>
                          <p:cTn id="124" fill="hold">
                            <p:stCondLst>
                              <p:cond delay="32500"/>
                            </p:stCondLst>
                            <p:childTnLst>
                              <p:par>
                                <p:cTn id="125" presetID="1" presetClass="entr" presetSubtype="0" fill="hold" grpId="0" nodeType="afterEffect">
                                  <p:stCondLst>
                                    <p:cond delay="0"/>
                                  </p:stCondLst>
                                  <p:childTnLst>
                                    <p:set>
                                      <p:cBhvr>
                                        <p:cTn id="126" dur="1" fill="hold">
                                          <p:stCondLst>
                                            <p:cond delay="999"/>
                                          </p:stCondLst>
                                        </p:cTn>
                                        <p:tgtEl>
                                          <p:spTgt spid="38"/>
                                        </p:tgtEl>
                                        <p:attrNameLst>
                                          <p:attrName>style.visibility</p:attrName>
                                        </p:attrNameLst>
                                      </p:cBhvr>
                                      <p:to>
                                        <p:strVal val="visible"/>
                                      </p:to>
                                    </p:set>
                                  </p:childTnLst>
                                </p:cTn>
                              </p:par>
                            </p:childTnLst>
                          </p:cTn>
                        </p:par>
                        <p:par>
                          <p:cTn id="127" fill="hold">
                            <p:stCondLst>
                              <p:cond delay="33500"/>
                            </p:stCondLst>
                            <p:childTnLst>
                              <p:par>
                                <p:cTn id="128" presetID="1" presetClass="entr" presetSubtype="0" fill="hold" grpId="0" nodeType="afterEffect">
                                  <p:stCondLst>
                                    <p:cond delay="0"/>
                                  </p:stCondLst>
                                  <p:childTnLst>
                                    <p:set>
                                      <p:cBhvr>
                                        <p:cTn id="129" dur="1" fill="hold">
                                          <p:stCondLst>
                                            <p:cond delay="999"/>
                                          </p:stCondLst>
                                        </p:cTn>
                                        <p:tgtEl>
                                          <p:spTgt spid="39"/>
                                        </p:tgtEl>
                                        <p:attrNameLst>
                                          <p:attrName>style.visibility</p:attrName>
                                        </p:attrNameLst>
                                      </p:cBhvr>
                                      <p:to>
                                        <p:strVal val="visible"/>
                                      </p:to>
                                    </p:set>
                                  </p:childTnLst>
                                </p:cTn>
                              </p:par>
                            </p:childTnLst>
                          </p:cTn>
                        </p:par>
                        <p:par>
                          <p:cTn id="130" fill="hold">
                            <p:stCondLst>
                              <p:cond delay="34500"/>
                            </p:stCondLst>
                            <p:childTnLst>
                              <p:par>
                                <p:cTn id="131" presetID="1" presetClass="entr" presetSubtype="0" fill="hold" grpId="0" nodeType="afterEffect">
                                  <p:stCondLst>
                                    <p:cond delay="0"/>
                                  </p:stCondLst>
                                  <p:childTnLst>
                                    <p:set>
                                      <p:cBhvr>
                                        <p:cTn id="132" dur="1" fill="hold">
                                          <p:stCondLst>
                                            <p:cond delay="999"/>
                                          </p:stCondLst>
                                        </p:cTn>
                                        <p:tgtEl>
                                          <p:spTgt spid="40"/>
                                        </p:tgtEl>
                                        <p:attrNameLst>
                                          <p:attrName>style.visibility</p:attrName>
                                        </p:attrNameLst>
                                      </p:cBhvr>
                                      <p:to>
                                        <p:strVal val="visible"/>
                                      </p:to>
                                    </p:set>
                                  </p:childTnLst>
                                </p:cTn>
                              </p:par>
                            </p:childTnLst>
                          </p:cTn>
                        </p:par>
                        <p:par>
                          <p:cTn id="133" fill="hold">
                            <p:stCondLst>
                              <p:cond delay="35500"/>
                            </p:stCondLst>
                            <p:childTnLst>
                              <p:par>
                                <p:cTn id="134" presetID="1" presetClass="entr" presetSubtype="0" fill="hold" grpId="0" nodeType="afterEffect">
                                  <p:stCondLst>
                                    <p:cond delay="0"/>
                                  </p:stCondLst>
                                  <p:childTnLst>
                                    <p:set>
                                      <p:cBhvr>
                                        <p:cTn id="135" dur="1" fill="hold">
                                          <p:stCondLst>
                                            <p:cond delay="999"/>
                                          </p:stCondLst>
                                        </p:cTn>
                                        <p:tgtEl>
                                          <p:spTgt spid="41"/>
                                        </p:tgtEl>
                                        <p:attrNameLst>
                                          <p:attrName>style.visibility</p:attrName>
                                        </p:attrNameLst>
                                      </p:cBhvr>
                                      <p:to>
                                        <p:strVal val="visible"/>
                                      </p:to>
                                    </p:set>
                                  </p:childTnLst>
                                </p:cTn>
                              </p:par>
                            </p:childTnLst>
                          </p:cTn>
                        </p:par>
                        <p:par>
                          <p:cTn id="136" fill="hold">
                            <p:stCondLst>
                              <p:cond delay="36500"/>
                            </p:stCondLst>
                            <p:childTnLst>
                              <p:par>
                                <p:cTn id="137" presetID="1" presetClass="entr" presetSubtype="0" fill="hold" grpId="0" nodeType="afterEffect">
                                  <p:stCondLst>
                                    <p:cond delay="0"/>
                                  </p:stCondLst>
                                  <p:childTnLst>
                                    <p:set>
                                      <p:cBhvr>
                                        <p:cTn id="138" dur="1" fill="hold">
                                          <p:stCondLst>
                                            <p:cond delay="999"/>
                                          </p:stCondLst>
                                        </p:cTn>
                                        <p:tgtEl>
                                          <p:spTgt spid="42"/>
                                        </p:tgtEl>
                                        <p:attrNameLst>
                                          <p:attrName>style.visibility</p:attrName>
                                        </p:attrNameLst>
                                      </p:cBhvr>
                                      <p:to>
                                        <p:strVal val="visible"/>
                                      </p:to>
                                    </p:set>
                                  </p:childTnLst>
                                </p:cTn>
                              </p:par>
                            </p:childTnLst>
                          </p:cTn>
                        </p:par>
                        <p:par>
                          <p:cTn id="139" fill="hold">
                            <p:stCondLst>
                              <p:cond delay="37500"/>
                            </p:stCondLst>
                            <p:childTnLst>
                              <p:par>
                                <p:cTn id="140" presetID="1" presetClass="entr" presetSubtype="0" fill="hold" grpId="0" nodeType="afterEffect">
                                  <p:stCondLst>
                                    <p:cond delay="0"/>
                                  </p:stCondLst>
                                  <p:childTnLst>
                                    <p:set>
                                      <p:cBhvr>
                                        <p:cTn id="141" dur="1" fill="hold">
                                          <p:stCondLst>
                                            <p:cond delay="999"/>
                                          </p:stCondLst>
                                        </p:cTn>
                                        <p:tgtEl>
                                          <p:spTgt spid="43"/>
                                        </p:tgtEl>
                                        <p:attrNameLst>
                                          <p:attrName>style.visibility</p:attrName>
                                        </p:attrNameLst>
                                      </p:cBhvr>
                                      <p:to>
                                        <p:strVal val="visible"/>
                                      </p:to>
                                    </p:set>
                                  </p:childTnLst>
                                </p:cTn>
                              </p:par>
                            </p:childTnLst>
                          </p:cTn>
                        </p:par>
                        <p:par>
                          <p:cTn id="142" fill="hold">
                            <p:stCondLst>
                              <p:cond delay="38500"/>
                            </p:stCondLst>
                            <p:childTnLst>
                              <p:par>
                                <p:cTn id="143" presetID="1" presetClass="entr" presetSubtype="0" fill="hold" grpId="0" nodeType="afterEffect">
                                  <p:stCondLst>
                                    <p:cond delay="0"/>
                                  </p:stCondLst>
                                  <p:childTnLst>
                                    <p:set>
                                      <p:cBhvr>
                                        <p:cTn id="144" dur="1" fill="hold">
                                          <p:stCondLst>
                                            <p:cond delay="999"/>
                                          </p:stCondLst>
                                        </p:cTn>
                                        <p:tgtEl>
                                          <p:spTgt spid="44"/>
                                        </p:tgtEl>
                                        <p:attrNameLst>
                                          <p:attrName>style.visibility</p:attrName>
                                        </p:attrNameLst>
                                      </p:cBhvr>
                                      <p:to>
                                        <p:strVal val="visible"/>
                                      </p:to>
                                    </p:set>
                                  </p:childTnLst>
                                </p:cTn>
                              </p:par>
                            </p:childTnLst>
                          </p:cTn>
                        </p:par>
                        <p:par>
                          <p:cTn id="145" fill="hold">
                            <p:stCondLst>
                              <p:cond delay="39500"/>
                            </p:stCondLst>
                            <p:childTnLst>
                              <p:par>
                                <p:cTn id="146" presetID="1" presetClass="entr" presetSubtype="0" fill="hold" grpId="0" nodeType="afterEffect">
                                  <p:stCondLst>
                                    <p:cond delay="0"/>
                                  </p:stCondLst>
                                  <p:childTnLst>
                                    <p:set>
                                      <p:cBhvr>
                                        <p:cTn id="147" dur="1" fill="hold">
                                          <p:stCondLst>
                                            <p:cond delay="999"/>
                                          </p:stCondLst>
                                        </p:cTn>
                                        <p:tgtEl>
                                          <p:spTgt spid="45"/>
                                        </p:tgtEl>
                                        <p:attrNameLst>
                                          <p:attrName>style.visibility</p:attrName>
                                        </p:attrNameLst>
                                      </p:cBhvr>
                                      <p:to>
                                        <p:strVal val="visible"/>
                                      </p:to>
                                    </p:set>
                                  </p:childTnLst>
                                </p:cTn>
                              </p:par>
                            </p:childTnLst>
                          </p:cTn>
                        </p:par>
                        <p:par>
                          <p:cTn id="148" fill="hold">
                            <p:stCondLst>
                              <p:cond delay="40500"/>
                            </p:stCondLst>
                            <p:childTnLst>
                              <p:par>
                                <p:cTn id="149" presetID="1" presetClass="entr" presetSubtype="0" fill="hold" grpId="0" nodeType="afterEffect">
                                  <p:stCondLst>
                                    <p:cond delay="0"/>
                                  </p:stCondLst>
                                  <p:childTnLst>
                                    <p:set>
                                      <p:cBhvr>
                                        <p:cTn id="150" dur="1" fill="hold">
                                          <p:stCondLst>
                                            <p:cond delay="999"/>
                                          </p:stCondLst>
                                        </p:cTn>
                                        <p:tgtEl>
                                          <p:spTgt spid="46"/>
                                        </p:tgtEl>
                                        <p:attrNameLst>
                                          <p:attrName>style.visibility</p:attrName>
                                        </p:attrNameLst>
                                      </p:cBhvr>
                                      <p:to>
                                        <p:strVal val="visible"/>
                                      </p:to>
                                    </p:set>
                                  </p:childTnLst>
                                </p:cTn>
                              </p:par>
                            </p:childTnLst>
                          </p:cTn>
                        </p:par>
                        <p:par>
                          <p:cTn id="151" fill="hold">
                            <p:stCondLst>
                              <p:cond delay="41500"/>
                            </p:stCondLst>
                            <p:childTnLst>
                              <p:par>
                                <p:cTn id="152" presetID="1" presetClass="entr" presetSubtype="0" fill="hold" grpId="0" nodeType="afterEffect">
                                  <p:stCondLst>
                                    <p:cond delay="0"/>
                                  </p:stCondLst>
                                  <p:childTnLst>
                                    <p:set>
                                      <p:cBhvr>
                                        <p:cTn id="153" dur="1" fill="hold">
                                          <p:stCondLst>
                                            <p:cond delay="999"/>
                                          </p:stCondLst>
                                        </p:cTn>
                                        <p:tgtEl>
                                          <p:spTgt spid="47"/>
                                        </p:tgtEl>
                                        <p:attrNameLst>
                                          <p:attrName>style.visibility</p:attrName>
                                        </p:attrNameLst>
                                      </p:cBhvr>
                                      <p:to>
                                        <p:strVal val="visible"/>
                                      </p:to>
                                    </p:set>
                                  </p:childTnLst>
                                </p:cTn>
                              </p:par>
                            </p:childTnLst>
                          </p:cTn>
                        </p:par>
                        <p:par>
                          <p:cTn id="154" fill="hold">
                            <p:stCondLst>
                              <p:cond delay="42500"/>
                            </p:stCondLst>
                            <p:childTnLst>
                              <p:par>
                                <p:cTn id="155" presetID="1" presetClass="entr" presetSubtype="0" fill="hold" grpId="0" nodeType="afterEffect">
                                  <p:stCondLst>
                                    <p:cond delay="0"/>
                                  </p:stCondLst>
                                  <p:childTnLst>
                                    <p:set>
                                      <p:cBhvr>
                                        <p:cTn id="156" dur="1" fill="hold">
                                          <p:stCondLst>
                                            <p:cond delay="999"/>
                                          </p:stCondLst>
                                        </p:cTn>
                                        <p:tgtEl>
                                          <p:spTgt spid="48"/>
                                        </p:tgtEl>
                                        <p:attrNameLst>
                                          <p:attrName>style.visibility</p:attrName>
                                        </p:attrNameLst>
                                      </p:cBhvr>
                                      <p:to>
                                        <p:strVal val="visible"/>
                                      </p:to>
                                    </p:set>
                                  </p:childTnLst>
                                </p:cTn>
                              </p:par>
                            </p:childTnLst>
                          </p:cTn>
                        </p:par>
                        <p:par>
                          <p:cTn id="157" fill="hold">
                            <p:stCondLst>
                              <p:cond delay="43500"/>
                            </p:stCondLst>
                            <p:childTnLst>
                              <p:par>
                                <p:cTn id="158" presetID="1" presetClass="entr" presetSubtype="0" fill="hold" grpId="0" nodeType="afterEffect">
                                  <p:stCondLst>
                                    <p:cond delay="0"/>
                                  </p:stCondLst>
                                  <p:childTnLst>
                                    <p:set>
                                      <p:cBhvr>
                                        <p:cTn id="159" dur="1" fill="hold">
                                          <p:stCondLst>
                                            <p:cond delay="999"/>
                                          </p:stCondLst>
                                        </p:cTn>
                                        <p:tgtEl>
                                          <p:spTgt spid="49"/>
                                        </p:tgtEl>
                                        <p:attrNameLst>
                                          <p:attrName>style.visibility</p:attrName>
                                        </p:attrNameLst>
                                      </p:cBhvr>
                                      <p:to>
                                        <p:strVal val="visible"/>
                                      </p:to>
                                    </p:set>
                                  </p:childTnLst>
                                </p:cTn>
                              </p:par>
                            </p:childTnLst>
                          </p:cTn>
                        </p:par>
                        <p:par>
                          <p:cTn id="160" fill="hold">
                            <p:stCondLst>
                              <p:cond delay="44500"/>
                            </p:stCondLst>
                            <p:childTnLst>
                              <p:par>
                                <p:cTn id="161" presetID="1" presetClass="entr" presetSubtype="0" fill="hold" grpId="0" nodeType="afterEffect">
                                  <p:stCondLst>
                                    <p:cond delay="0"/>
                                  </p:stCondLst>
                                  <p:childTnLst>
                                    <p:set>
                                      <p:cBhvr>
                                        <p:cTn id="162" dur="1" fill="hold">
                                          <p:stCondLst>
                                            <p:cond delay="999"/>
                                          </p:stCondLst>
                                        </p:cTn>
                                        <p:tgtEl>
                                          <p:spTgt spid="50"/>
                                        </p:tgtEl>
                                        <p:attrNameLst>
                                          <p:attrName>style.visibility</p:attrName>
                                        </p:attrNameLst>
                                      </p:cBhvr>
                                      <p:to>
                                        <p:strVal val="visible"/>
                                      </p:to>
                                    </p:set>
                                  </p:childTnLst>
                                </p:cTn>
                              </p:par>
                            </p:childTnLst>
                          </p:cTn>
                        </p:par>
                        <p:par>
                          <p:cTn id="163" fill="hold">
                            <p:stCondLst>
                              <p:cond delay="45500"/>
                            </p:stCondLst>
                            <p:childTnLst>
                              <p:par>
                                <p:cTn id="164" presetID="1" presetClass="entr" presetSubtype="0" fill="hold" grpId="0" nodeType="afterEffect">
                                  <p:stCondLst>
                                    <p:cond delay="0"/>
                                  </p:stCondLst>
                                  <p:childTnLst>
                                    <p:set>
                                      <p:cBhvr>
                                        <p:cTn id="165" dur="1" fill="hold">
                                          <p:stCondLst>
                                            <p:cond delay="999"/>
                                          </p:stCondLst>
                                        </p:cTn>
                                        <p:tgtEl>
                                          <p:spTgt spid="51"/>
                                        </p:tgtEl>
                                        <p:attrNameLst>
                                          <p:attrName>style.visibility</p:attrName>
                                        </p:attrNameLst>
                                      </p:cBhvr>
                                      <p:to>
                                        <p:strVal val="visible"/>
                                      </p:to>
                                    </p:set>
                                  </p:childTnLst>
                                </p:cTn>
                              </p:par>
                            </p:childTnLst>
                          </p:cTn>
                        </p:par>
                        <p:par>
                          <p:cTn id="166" fill="hold">
                            <p:stCondLst>
                              <p:cond delay="46500"/>
                            </p:stCondLst>
                            <p:childTnLst>
                              <p:par>
                                <p:cTn id="167" presetID="1" presetClass="entr" presetSubtype="0" fill="hold" grpId="0" nodeType="afterEffect">
                                  <p:stCondLst>
                                    <p:cond delay="0"/>
                                  </p:stCondLst>
                                  <p:childTnLst>
                                    <p:set>
                                      <p:cBhvr>
                                        <p:cTn id="168" dur="1" fill="hold">
                                          <p:stCondLst>
                                            <p:cond delay="999"/>
                                          </p:stCondLst>
                                        </p:cTn>
                                        <p:tgtEl>
                                          <p:spTgt spid="52"/>
                                        </p:tgtEl>
                                        <p:attrNameLst>
                                          <p:attrName>style.visibility</p:attrName>
                                        </p:attrNameLst>
                                      </p:cBhvr>
                                      <p:to>
                                        <p:strVal val="visible"/>
                                      </p:to>
                                    </p:set>
                                  </p:childTnLst>
                                </p:cTn>
                              </p:par>
                            </p:childTnLst>
                          </p:cTn>
                        </p:par>
                        <p:par>
                          <p:cTn id="169" fill="hold">
                            <p:stCondLst>
                              <p:cond delay="47500"/>
                            </p:stCondLst>
                            <p:childTnLst>
                              <p:par>
                                <p:cTn id="170" presetID="1" presetClass="entr" presetSubtype="0" fill="hold" grpId="0" nodeType="afterEffect">
                                  <p:stCondLst>
                                    <p:cond delay="0"/>
                                  </p:stCondLst>
                                  <p:childTnLst>
                                    <p:set>
                                      <p:cBhvr>
                                        <p:cTn id="171" dur="1" fill="hold">
                                          <p:stCondLst>
                                            <p:cond delay="999"/>
                                          </p:stCondLst>
                                        </p:cTn>
                                        <p:tgtEl>
                                          <p:spTgt spid="53"/>
                                        </p:tgtEl>
                                        <p:attrNameLst>
                                          <p:attrName>style.visibility</p:attrName>
                                        </p:attrNameLst>
                                      </p:cBhvr>
                                      <p:to>
                                        <p:strVal val="visible"/>
                                      </p:to>
                                    </p:set>
                                  </p:childTnLst>
                                </p:cTn>
                              </p:par>
                            </p:childTnLst>
                          </p:cTn>
                        </p:par>
                        <p:par>
                          <p:cTn id="172" fill="hold">
                            <p:stCondLst>
                              <p:cond delay="48500"/>
                            </p:stCondLst>
                            <p:childTnLst>
                              <p:par>
                                <p:cTn id="173" presetID="1" presetClass="entr" presetSubtype="0" fill="hold" grpId="0" nodeType="afterEffect">
                                  <p:stCondLst>
                                    <p:cond delay="0"/>
                                  </p:stCondLst>
                                  <p:childTnLst>
                                    <p:set>
                                      <p:cBhvr>
                                        <p:cTn id="174" dur="1" fill="hold">
                                          <p:stCondLst>
                                            <p:cond delay="999"/>
                                          </p:stCondLst>
                                        </p:cTn>
                                        <p:tgtEl>
                                          <p:spTgt spid="54"/>
                                        </p:tgtEl>
                                        <p:attrNameLst>
                                          <p:attrName>style.visibility</p:attrName>
                                        </p:attrNameLst>
                                      </p:cBhvr>
                                      <p:to>
                                        <p:strVal val="visible"/>
                                      </p:to>
                                    </p:set>
                                  </p:childTnLst>
                                </p:cTn>
                              </p:par>
                            </p:childTnLst>
                          </p:cTn>
                        </p:par>
                        <p:par>
                          <p:cTn id="175" fill="hold">
                            <p:stCondLst>
                              <p:cond delay="49500"/>
                            </p:stCondLst>
                            <p:childTnLst>
                              <p:par>
                                <p:cTn id="176" presetID="1" presetClass="entr" presetSubtype="0" fill="hold" grpId="0" nodeType="afterEffect">
                                  <p:stCondLst>
                                    <p:cond delay="0"/>
                                  </p:stCondLst>
                                  <p:childTnLst>
                                    <p:set>
                                      <p:cBhvr>
                                        <p:cTn id="177" dur="1" fill="hold">
                                          <p:stCondLst>
                                            <p:cond delay="999"/>
                                          </p:stCondLst>
                                        </p:cTn>
                                        <p:tgtEl>
                                          <p:spTgt spid="55"/>
                                        </p:tgtEl>
                                        <p:attrNameLst>
                                          <p:attrName>style.visibility</p:attrName>
                                        </p:attrNameLst>
                                      </p:cBhvr>
                                      <p:to>
                                        <p:strVal val="visible"/>
                                      </p:to>
                                    </p:set>
                                  </p:childTnLst>
                                </p:cTn>
                              </p:par>
                            </p:childTnLst>
                          </p:cTn>
                        </p:par>
                        <p:par>
                          <p:cTn id="178" fill="hold">
                            <p:stCondLst>
                              <p:cond delay="50500"/>
                            </p:stCondLst>
                            <p:childTnLst>
                              <p:par>
                                <p:cTn id="179" presetID="1" presetClass="entr" presetSubtype="0" fill="hold" grpId="0" nodeType="afterEffect">
                                  <p:stCondLst>
                                    <p:cond delay="0"/>
                                  </p:stCondLst>
                                  <p:childTnLst>
                                    <p:set>
                                      <p:cBhvr>
                                        <p:cTn id="180" dur="1" fill="hold">
                                          <p:stCondLst>
                                            <p:cond delay="999"/>
                                          </p:stCondLst>
                                        </p:cTn>
                                        <p:tgtEl>
                                          <p:spTgt spid="56"/>
                                        </p:tgtEl>
                                        <p:attrNameLst>
                                          <p:attrName>style.visibility</p:attrName>
                                        </p:attrNameLst>
                                      </p:cBhvr>
                                      <p:to>
                                        <p:strVal val="visible"/>
                                      </p:to>
                                    </p:set>
                                  </p:childTnLst>
                                </p:cTn>
                              </p:par>
                            </p:childTnLst>
                          </p:cTn>
                        </p:par>
                        <p:par>
                          <p:cTn id="181" fill="hold">
                            <p:stCondLst>
                              <p:cond delay="51500"/>
                            </p:stCondLst>
                            <p:childTnLst>
                              <p:par>
                                <p:cTn id="182" presetID="1" presetClass="entr" presetSubtype="0" fill="hold" grpId="0" nodeType="afterEffect">
                                  <p:stCondLst>
                                    <p:cond delay="0"/>
                                  </p:stCondLst>
                                  <p:childTnLst>
                                    <p:set>
                                      <p:cBhvr>
                                        <p:cTn id="183" dur="1" fill="hold">
                                          <p:stCondLst>
                                            <p:cond delay="999"/>
                                          </p:stCondLst>
                                        </p:cTn>
                                        <p:tgtEl>
                                          <p:spTgt spid="57"/>
                                        </p:tgtEl>
                                        <p:attrNameLst>
                                          <p:attrName>style.visibility</p:attrName>
                                        </p:attrNameLst>
                                      </p:cBhvr>
                                      <p:to>
                                        <p:strVal val="visible"/>
                                      </p:to>
                                    </p:set>
                                  </p:childTnLst>
                                </p:cTn>
                              </p:par>
                            </p:childTnLst>
                          </p:cTn>
                        </p:par>
                        <p:par>
                          <p:cTn id="184" fill="hold">
                            <p:stCondLst>
                              <p:cond delay="52500"/>
                            </p:stCondLst>
                            <p:childTnLst>
                              <p:par>
                                <p:cTn id="185" presetID="1" presetClass="entr" presetSubtype="0" fill="hold" grpId="0" nodeType="afterEffect">
                                  <p:stCondLst>
                                    <p:cond delay="0"/>
                                  </p:stCondLst>
                                  <p:childTnLst>
                                    <p:set>
                                      <p:cBhvr>
                                        <p:cTn id="186" dur="1" fill="hold">
                                          <p:stCondLst>
                                            <p:cond delay="999"/>
                                          </p:stCondLst>
                                        </p:cTn>
                                        <p:tgtEl>
                                          <p:spTgt spid="58"/>
                                        </p:tgtEl>
                                        <p:attrNameLst>
                                          <p:attrName>style.visibility</p:attrName>
                                        </p:attrNameLst>
                                      </p:cBhvr>
                                      <p:to>
                                        <p:strVal val="visible"/>
                                      </p:to>
                                    </p:set>
                                  </p:childTnLst>
                                </p:cTn>
                              </p:par>
                            </p:childTnLst>
                          </p:cTn>
                        </p:par>
                        <p:par>
                          <p:cTn id="187" fill="hold">
                            <p:stCondLst>
                              <p:cond delay="53500"/>
                            </p:stCondLst>
                            <p:childTnLst>
                              <p:par>
                                <p:cTn id="188" presetID="1" presetClass="entr" presetSubtype="0" fill="hold" grpId="0" nodeType="afterEffect">
                                  <p:stCondLst>
                                    <p:cond delay="0"/>
                                  </p:stCondLst>
                                  <p:childTnLst>
                                    <p:set>
                                      <p:cBhvr>
                                        <p:cTn id="189" dur="1" fill="hold">
                                          <p:stCondLst>
                                            <p:cond delay="999"/>
                                          </p:stCondLst>
                                        </p:cTn>
                                        <p:tgtEl>
                                          <p:spTgt spid="59"/>
                                        </p:tgtEl>
                                        <p:attrNameLst>
                                          <p:attrName>style.visibility</p:attrName>
                                        </p:attrNameLst>
                                      </p:cBhvr>
                                      <p:to>
                                        <p:strVal val="visible"/>
                                      </p:to>
                                    </p:set>
                                  </p:childTnLst>
                                </p:cTn>
                              </p:par>
                            </p:childTnLst>
                          </p:cTn>
                        </p:par>
                        <p:par>
                          <p:cTn id="190" fill="hold">
                            <p:stCondLst>
                              <p:cond delay="54500"/>
                            </p:stCondLst>
                            <p:childTnLst>
                              <p:par>
                                <p:cTn id="191" presetID="1" presetClass="entr" presetSubtype="0" fill="hold" grpId="0" nodeType="afterEffect">
                                  <p:stCondLst>
                                    <p:cond delay="0"/>
                                  </p:stCondLst>
                                  <p:childTnLst>
                                    <p:set>
                                      <p:cBhvr>
                                        <p:cTn id="192" dur="1" fill="hold">
                                          <p:stCondLst>
                                            <p:cond delay="999"/>
                                          </p:stCondLst>
                                        </p:cTn>
                                        <p:tgtEl>
                                          <p:spTgt spid="60"/>
                                        </p:tgtEl>
                                        <p:attrNameLst>
                                          <p:attrName>style.visibility</p:attrName>
                                        </p:attrNameLst>
                                      </p:cBhvr>
                                      <p:to>
                                        <p:strVal val="visible"/>
                                      </p:to>
                                    </p:set>
                                  </p:childTnLst>
                                </p:cTn>
                              </p:par>
                            </p:childTnLst>
                          </p:cTn>
                        </p:par>
                        <p:par>
                          <p:cTn id="193" fill="hold">
                            <p:stCondLst>
                              <p:cond delay="55500"/>
                            </p:stCondLst>
                            <p:childTnLst>
                              <p:par>
                                <p:cTn id="194" presetID="1" presetClass="entr" presetSubtype="0" fill="hold" grpId="0" nodeType="afterEffect">
                                  <p:stCondLst>
                                    <p:cond delay="0"/>
                                  </p:stCondLst>
                                  <p:childTnLst>
                                    <p:set>
                                      <p:cBhvr>
                                        <p:cTn id="195" dur="1" fill="hold">
                                          <p:stCondLst>
                                            <p:cond delay="999"/>
                                          </p:stCondLst>
                                        </p:cTn>
                                        <p:tgtEl>
                                          <p:spTgt spid="61"/>
                                        </p:tgtEl>
                                        <p:attrNameLst>
                                          <p:attrName>style.visibility</p:attrName>
                                        </p:attrNameLst>
                                      </p:cBhvr>
                                      <p:to>
                                        <p:strVal val="visible"/>
                                      </p:to>
                                    </p:set>
                                  </p:childTnLst>
                                </p:cTn>
                              </p:par>
                            </p:childTnLst>
                          </p:cTn>
                        </p:par>
                        <p:par>
                          <p:cTn id="196" fill="hold">
                            <p:stCondLst>
                              <p:cond delay="56500"/>
                            </p:stCondLst>
                            <p:childTnLst>
                              <p:par>
                                <p:cTn id="197" presetID="1" presetClass="entr" presetSubtype="0" fill="hold" grpId="0" nodeType="afterEffect">
                                  <p:stCondLst>
                                    <p:cond delay="0"/>
                                  </p:stCondLst>
                                  <p:childTnLst>
                                    <p:set>
                                      <p:cBhvr>
                                        <p:cTn id="198" dur="1" fill="hold">
                                          <p:stCondLst>
                                            <p:cond delay="999"/>
                                          </p:stCondLst>
                                        </p:cTn>
                                        <p:tgtEl>
                                          <p:spTgt spid="62"/>
                                        </p:tgtEl>
                                        <p:attrNameLst>
                                          <p:attrName>style.visibility</p:attrName>
                                        </p:attrNameLst>
                                      </p:cBhvr>
                                      <p:to>
                                        <p:strVal val="visible"/>
                                      </p:to>
                                    </p:set>
                                  </p:childTnLst>
                                </p:cTn>
                              </p:par>
                            </p:childTnLst>
                          </p:cTn>
                        </p:par>
                        <p:par>
                          <p:cTn id="199" fill="hold">
                            <p:stCondLst>
                              <p:cond delay="57500"/>
                            </p:stCondLst>
                            <p:childTnLst>
                              <p:par>
                                <p:cTn id="200" presetID="1" presetClass="entr" presetSubtype="0" fill="hold" grpId="0" nodeType="afterEffect">
                                  <p:stCondLst>
                                    <p:cond delay="0"/>
                                  </p:stCondLst>
                                  <p:childTnLst>
                                    <p:set>
                                      <p:cBhvr>
                                        <p:cTn id="201" dur="1" fill="hold">
                                          <p:stCondLst>
                                            <p:cond delay="999"/>
                                          </p:stCondLst>
                                        </p:cTn>
                                        <p:tgtEl>
                                          <p:spTgt spid="63"/>
                                        </p:tgtEl>
                                        <p:attrNameLst>
                                          <p:attrName>style.visibility</p:attrName>
                                        </p:attrNameLst>
                                      </p:cBhvr>
                                      <p:to>
                                        <p:strVal val="visible"/>
                                      </p:to>
                                    </p:set>
                                  </p:childTnLst>
                                </p:cTn>
                              </p:par>
                            </p:childTnLst>
                          </p:cTn>
                        </p:par>
                        <p:par>
                          <p:cTn id="202" fill="hold">
                            <p:stCondLst>
                              <p:cond delay="58500"/>
                            </p:stCondLst>
                            <p:childTnLst>
                              <p:par>
                                <p:cTn id="203" presetID="1" presetClass="entr" presetSubtype="0" fill="hold" grpId="0" nodeType="afterEffect">
                                  <p:stCondLst>
                                    <p:cond delay="0"/>
                                  </p:stCondLst>
                                  <p:childTnLst>
                                    <p:set>
                                      <p:cBhvr>
                                        <p:cTn id="204" dur="1" fill="hold">
                                          <p:stCondLst>
                                            <p:cond delay="999"/>
                                          </p:stCondLst>
                                        </p:cTn>
                                        <p:tgtEl>
                                          <p:spTgt spid="64"/>
                                        </p:tgtEl>
                                        <p:attrNameLst>
                                          <p:attrName>style.visibility</p:attrName>
                                        </p:attrNameLst>
                                      </p:cBhvr>
                                      <p:to>
                                        <p:strVal val="visible"/>
                                      </p:to>
                                    </p:set>
                                  </p:childTnLst>
                                </p:cTn>
                              </p:par>
                            </p:childTnLst>
                          </p:cTn>
                        </p:par>
                        <p:par>
                          <p:cTn id="205" fill="hold">
                            <p:stCondLst>
                              <p:cond delay="59500"/>
                            </p:stCondLst>
                            <p:childTnLst>
                              <p:par>
                                <p:cTn id="206" presetID="1" presetClass="entr" presetSubtype="0" fill="hold" grpId="0" nodeType="afterEffect">
                                  <p:stCondLst>
                                    <p:cond delay="0"/>
                                  </p:stCondLst>
                                  <p:childTnLst>
                                    <p:set>
                                      <p:cBhvr>
                                        <p:cTn id="207" dur="1" fill="hold">
                                          <p:stCondLst>
                                            <p:cond delay="999"/>
                                          </p:stCondLst>
                                        </p:cTn>
                                        <p:tgtEl>
                                          <p:spTgt spid="65"/>
                                        </p:tgtEl>
                                        <p:attrNameLst>
                                          <p:attrName>style.visibility</p:attrName>
                                        </p:attrNameLst>
                                      </p:cBhvr>
                                      <p:to>
                                        <p:strVal val="visible"/>
                                      </p:to>
                                    </p:set>
                                  </p:childTnLst>
                                </p:cTn>
                              </p:par>
                            </p:childTnLst>
                          </p:cTn>
                        </p:par>
                        <p:par>
                          <p:cTn id="208" fill="hold">
                            <p:stCondLst>
                              <p:cond delay="60500"/>
                            </p:stCondLst>
                            <p:childTnLst>
                              <p:par>
                                <p:cTn id="209" presetID="1" presetClass="entr" presetSubtype="0" fill="hold" grpId="0" nodeType="afterEffect">
                                  <p:stCondLst>
                                    <p:cond delay="0"/>
                                  </p:stCondLst>
                                  <p:childTnLst>
                                    <p:set>
                                      <p:cBhvr>
                                        <p:cTn id="210" dur="1" fill="hold">
                                          <p:stCondLst>
                                            <p:cond delay="999"/>
                                          </p:stCondLst>
                                        </p:cTn>
                                        <p:tgtEl>
                                          <p:spTgt spid="66"/>
                                        </p:tgtEl>
                                        <p:attrNameLst>
                                          <p:attrName>style.visibility</p:attrName>
                                        </p:attrNameLst>
                                      </p:cBhvr>
                                      <p:to>
                                        <p:strVal val="visible"/>
                                      </p:to>
                                    </p:set>
                                  </p:childTnLst>
                                </p:cTn>
                              </p:par>
                            </p:childTnLst>
                          </p:cTn>
                        </p:par>
                        <p:par>
                          <p:cTn id="211" fill="hold">
                            <p:stCondLst>
                              <p:cond delay="61500"/>
                            </p:stCondLst>
                            <p:childTnLst>
                              <p:par>
                                <p:cTn id="212" presetID="1" presetClass="entr" presetSubtype="0" fill="hold" grpId="0" nodeType="afterEffect">
                                  <p:stCondLst>
                                    <p:cond delay="0"/>
                                  </p:stCondLst>
                                  <p:childTnLst>
                                    <p:set>
                                      <p:cBhvr>
                                        <p:cTn id="213" dur="1" fill="hold">
                                          <p:stCondLst>
                                            <p:cond delay="999"/>
                                          </p:stCondLst>
                                        </p:cTn>
                                        <p:tgtEl>
                                          <p:spTgt spid="67"/>
                                        </p:tgtEl>
                                        <p:attrNameLst>
                                          <p:attrName>style.visibility</p:attrName>
                                        </p:attrNameLst>
                                      </p:cBhvr>
                                      <p:to>
                                        <p:strVal val="visible"/>
                                      </p:to>
                                    </p:set>
                                  </p:childTnLst>
                                </p:cTn>
                              </p:par>
                            </p:childTnLst>
                          </p:cTn>
                        </p:par>
                        <p:par>
                          <p:cTn id="214" fill="hold">
                            <p:stCondLst>
                              <p:cond delay="62500"/>
                            </p:stCondLst>
                            <p:childTnLst>
                              <p:par>
                                <p:cTn id="215" presetID="1" presetClass="entr" presetSubtype="0" fill="hold" grpId="0" nodeType="afterEffect">
                                  <p:stCondLst>
                                    <p:cond delay="0"/>
                                  </p:stCondLst>
                                  <p:childTnLst>
                                    <p:set>
                                      <p:cBhvr>
                                        <p:cTn id="216" dur="1" fill="hold">
                                          <p:stCondLst>
                                            <p:cond delay="999"/>
                                          </p:stCondLst>
                                        </p:cTn>
                                        <p:tgtEl>
                                          <p:spTgt spid="68"/>
                                        </p:tgtEl>
                                        <p:attrNameLst>
                                          <p:attrName>style.visibility</p:attrName>
                                        </p:attrNameLst>
                                      </p:cBhvr>
                                      <p:to>
                                        <p:strVal val="visible"/>
                                      </p:to>
                                    </p:set>
                                  </p:childTnLst>
                                </p:cTn>
                              </p:par>
                            </p:childTnLst>
                          </p:cTn>
                        </p:par>
                        <p:par>
                          <p:cTn id="217" fill="hold">
                            <p:stCondLst>
                              <p:cond delay="63500"/>
                            </p:stCondLst>
                            <p:childTnLst>
                              <p:par>
                                <p:cTn id="218" presetID="1" presetClass="entr" presetSubtype="0" fill="hold" grpId="0" nodeType="afterEffect">
                                  <p:stCondLst>
                                    <p:cond delay="0"/>
                                  </p:stCondLst>
                                  <p:childTnLst>
                                    <p:set>
                                      <p:cBhvr>
                                        <p:cTn id="219" dur="1" fill="hold">
                                          <p:stCondLst>
                                            <p:cond delay="999"/>
                                          </p:stCondLst>
                                        </p:cTn>
                                        <p:tgtEl>
                                          <p:spTgt spid="69"/>
                                        </p:tgtEl>
                                        <p:attrNameLst>
                                          <p:attrName>style.visibility</p:attrName>
                                        </p:attrNameLst>
                                      </p:cBhvr>
                                      <p:to>
                                        <p:strVal val="visible"/>
                                      </p:to>
                                    </p:set>
                                  </p:childTnLst>
                                </p:cTn>
                              </p:par>
                            </p:childTnLst>
                          </p:cTn>
                        </p:par>
                        <p:par>
                          <p:cTn id="220" fill="hold">
                            <p:stCondLst>
                              <p:cond delay="64500"/>
                            </p:stCondLst>
                            <p:childTnLst>
                              <p:par>
                                <p:cTn id="221" presetID="1" presetClass="entr" presetSubtype="0" fill="hold" grpId="0" nodeType="afterEffect">
                                  <p:stCondLst>
                                    <p:cond delay="0"/>
                                  </p:stCondLst>
                                  <p:childTnLst>
                                    <p:set>
                                      <p:cBhvr>
                                        <p:cTn id="222" dur="1" fill="hold">
                                          <p:stCondLst>
                                            <p:cond delay="999"/>
                                          </p:stCondLst>
                                        </p:cTn>
                                        <p:tgtEl>
                                          <p:spTgt spid="70"/>
                                        </p:tgtEl>
                                        <p:attrNameLst>
                                          <p:attrName>style.visibility</p:attrName>
                                        </p:attrNameLst>
                                      </p:cBhvr>
                                      <p:to>
                                        <p:strVal val="visible"/>
                                      </p:to>
                                    </p:set>
                                  </p:childTnLst>
                                </p:cTn>
                              </p:par>
                            </p:childTnLst>
                          </p:cTn>
                        </p:par>
                        <p:par>
                          <p:cTn id="223" fill="hold">
                            <p:stCondLst>
                              <p:cond delay="65500"/>
                            </p:stCondLst>
                            <p:childTnLst>
                              <p:par>
                                <p:cTn id="224" presetID="1" presetClass="entr" presetSubtype="0" fill="hold" grpId="0" nodeType="afterEffect">
                                  <p:stCondLst>
                                    <p:cond delay="0"/>
                                  </p:stCondLst>
                                  <p:childTnLst>
                                    <p:set>
                                      <p:cBhvr>
                                        <p:cTn id="225" dur="1" fill="hold">
                                          <p:stCondLst>
                                            <p:cond delay="999"/>
                                          </p:stCondLst>
                                        </p:cTn>
                                        <p:tgtEl>
                                          <p:spTgt spid="71"/>
                                        </p:tgtEl>
                                        <p:attrNameLst>
                                          <p:attrName>style.visibility</p:attrName>
                                        </p:attrNameLst>
                                      </p:cBhvr>
                                      <p:to>
                                        <p:strVal val="visible"/>
                                      </p:to>
                                    </p:set>
                                  </p:childTnLst>
                                </p:cTn>
                              </p:par>
                            </p:childTnLst>
                          </p:cTn>
                        </p:par>
                        <p:par>
                          <p:cTn id="226" fill="hold">
                            <p:stCondLst>
                              <p:cond delay="66500"/>
                            </p:stCondLst>
                            <p:childTnLst>
                              <p:par>
                                <p:cTn id="227" presetID="1" presetClass="entr" presetSubtype="0" fill="hold" grpId="0" nodeType="afterEffect">
                                  <p:stCondLst>
                                    <p:cond delay="0"/>
                                  </p:stCondLst>
                                  <p:childTnLst>
                                    <p:set>
                                      <p:cBhvr>
                                        <p:cTn id="228" dur="1" fill="hold">
                                          <p:stCondLst>
                                            <p:cond delay="999"/>
                                          </p:stCondLst>
                                        </p:cTn>
                                        <p:tgtEl>
                                          <p:spTgt spid="72"/>
                                        </p:tgtEl>
                                        <p:attrNameLst>
                                          <p:attrName>style.visibility</p:attrName>
                                        </p:attrNameLst>
                                      </p:cBhvr>
                                      <p:to>
                                        <p:strVal val="visible"/>
                                      </p:to>
                                    </p:set>
                                  </p:childTnLst>
                                </p:cTn>
                              </p:par>
                            </p:childTnLst>
                          </p:cTn>
                        </p:par>
                        <p:par>
                          <p:cTn id="229" fill="hold">
                            <p:stCondLst>
                              <p:cond delay="67500"/>
                            </p:stCondLst>
                            <p:childTnLst>
                              <p:par>
                                <p:cTn id="230" presetID="1" presetClass="entr" presetSubtype="0" fill="hold" grpId="0" nodeType="afterEffect">
                                  <p:stCondLst>
                                    <p:cond delay="0"/>
                                  </p:stCondLst>
                                  <p:childTnLst>
                                    <p:set>
                                      <p:cBhvr>
                                        <p:cTn id="231" dur="1" fill="hold">
                                          <p:stCondLst>
                                            <p:cond delay="999"/>
                                          </p:stCondLst>
                                        </p:cTn>
                                        <p:tgtEl>
                                          <p:spTgt spid="73"/>
                                        </p:tgtEl>
                                        <p:attrNameLst>
                                          <p:attrName>style.visibility</p:attrName>
                                        </p:attrNameLst>
                                      </p:cBhvr>
                                      <p:to>
                                        <p:strVal val="visible"/>
                                      </p:to>
                                    </p:set>
                                  </p:childTnLst>
                                </p:cTn>
                              </p:par>
                            </p:childTnLst>
                          </p:cTn>
                        </p:par>
                        <p:par>
                          <p:cTn id="232" fill="hold">
                            <p:stCondLst>
                              <p:cond delay="68500"/>
                            </p:stCondLst>
                            <p:childTnLst>
                              <p:par>
                                <p:cTn id="233" presetID="1" presetClass="entr" presetSubtype="0" fill="hold" grpId="0" nodeType="afterEffect">
                                  <p:stCondLst>
                                    <p:cond delay="0"/>
                                  </p:stCondLst>
                                  <p:childTnLst>
                                    <p:set>
                                      <p:cBhvr>
                                        <p:cTn id="234" dur="1" fill="hold">
                                          <p:stCondLst>
                                            <p:cond delay="999"/>
                                          </p:stCondLst>
                                        </p:cTn>
                                        <p:tgtEl>
                                          <p:spTgt spid="74"/>
                                        </p:tgtEl>
                                        <p:attrNameLst>
                                          <p:attrName>style.visibility</p:attrName>
                                        </p:attrNameLst>
                                      </p:cBhvr>
                                      <p:to>
                                        <p:strVal val="visible"/>
                                      </p:to>
                                    </p:set>
                                  </p:childTnLst>
                                </p:cTn>
                              </p:par>
                            </p:childTnLst>
                          </p:cTn>
                        </p:par>
                        <p:par>
                          <p:cTn id="235" fill="hold">
                            <p:stCondLst>
                              <p:cond delay="69500"/>
                            </p:stCondLst>
                            <p:childTnLst>
                              <p:par>
                                <p:cTn id="236" presetID="1" presetClass="entr" presetSubtype="0" fill="hold" grpId="0" nodeType="afterEffect">
                                  <p:stCondLst>
                                    <p:cond delay="0"/>
                                  </p:stCondLst>
                                  <p:childTnLst>
                                    <p:set>
                                      <p:cBhvr>
                                        <p:cTn id="237" dur="1" fill="hold">
                                          <p:stCondLst>
                                            <p:cond delay="999"/>
                                          </p:stCondLst>
                                        </p:cTn>
                                        <p:tgtEl>
                                          <p:spTgt spid="75"/>
                                        </p:tgtEl>
                                        <p:attrNameLst>
                                          <p:attrName>style.visibility</p:attrName>
                                        </p:attrNameLst>
                                      </p:cBhvr>
                                      <p:to>
                                        <p:strVal val="visible"/>
                                      </p:to>
                                    </p:set>
                                  </p:childTnLst>
                                </p:cTn>
                              </p:par>
                            </p:childTnLst>
                          </p:cTn>
                        </p:par>
                        <p:par>
                          <p:cTn id="238" fill="hold">
                            <p:stCondLst>
                              <p:cond delay="70500"/>
                            </p:stCondLst>
                            <p:childTnLst>
                              <p:par>
                                <p:cTn id="239" presetID="1" presetClass="entr" presetSubtype="0" fill="hold" grpId="0" nodeType="afterEffect">
                                  <p:stCondLst>
                                    <p:cond delay="0"/>
                                  </p:stCondLst>
                                  <p:childTnLst>
                                    <p:set>
                                      <p:cBhvr>
                                        <p:cTn id="240" dur="1" fill="hold">
                                          <p:stCondLst>
                                            <p:cond delay="999"/>
                                          </p:stCondLst>
                                        </p:cTn>
                                        <p:tgtEl>
                                          <p:spTgt spid="76"/>
                                        </p:tgtEl>
                                        <p:attrNameLst>
                                          <p:attrName>style.visibility</p:attrName>
                                        </p:attrNameLst>
                                      </p:cBhvr>
                                      <p:to>
                                        <p:strVal val="visible"/>
                                      </p:to>
                                    </p:set>
                                  </p:childTnLst>
                                </p:cTn>
                              </p:par>
                            </p:childTnLst>
                          </p:cTn>
                        </p:par>
                        <p:par>
                          <p:cTn id="241" fill="hold">
                            <p:stCondLst>
                              <p:cond delay="71500"/>
                            </p:stCondLst>
                            <p:childTnLst>
                              <p:par>
                                <p:cTn id="242" presetID="1" presetClass="entr" presetSubtype="0" fill="hold" grpId="0" nodeType="afterEffect">
                                  <p:stCondLst>
                                    <p:cond delay="0"/>
                                  </p:stCondLst>
                                  <p:childTnLst>
                                    <p:set>
                                      <p:cBhvr>
                                        <p:cTn id="243" dur="1" fill="hold">
                                          <p:stCondLst>
                                            <p:cond delay="999"/>
                                          </p:stCondLst>
                                        </p:cTn>
                                        <p:tgtEl>
                                          <p:spTgt spid="77"/>
                                        </p:tgtEl>
                                        <p:attrNameLst>
                                          <p:attrName>style.visibility</p:attrName>
                                        </p:attrNameLst>
                                      </p:cBhvr>
                                      <p:to>
                                        <p:strVal val="visible"/>
                                      </p:to>
                                    </p:set>
                                  </p:childTnLst>
                                </p:cTn>
                              </p:par>
                            </p:childTnLst>
                          </p:cTn>
                        </p:par>
                        <p:par>
                          <p:cTn id="244" fill="hold">
                            <p:stCondLst>
                              <p:cond delay="72500"/>
                            </p:stCondLst>
                            <p:childTnLst>
                              <p:par>
                                <p:cTn id="245" presetID="1" presetClass="entr" presetSubtype="0" fill="hold" grpId="0" nodeType="afterEffect">
                                  <p:stCondLst>
                                    <p:cond delay="0"/>
                                  </p:stCondLst>
                                  <p:childTnLst>
                                    <p:set>
                                      <p:cBhvr>
                                        <p:cTn id="246" dur="1" fill="hold">
                                          <p:stCondLst>
                                            <p:cond delay="999"/>
                                          </p:stCondLst>
                                        </p:cTn>
                                        <p:tgtEl>
                                          <p:spTgt spid="78"/>
                                        </p:tgtEl>
                                        <p:attrNameLst>
                                          <p:attrName>style.visibility</p:attrName>
                                        </p:attrNameLst>
                                      </p:cBhvr>
                                      <p:to>
                                        <p:strVal val="visible"/>
                                      </p:to>
                                    </p:set>
                                  </p:childTnLst>
                                </p:cTn>
                              </p:par>
                            </p:childTnLst>
                          </p:cTn>
                        </p:par>
                        <p:par>
                          <p:cTn id="247" fill="hold">
                            <p:stCondLst>
                              <p:cond delay="73500"/>
                            </p:stCondLst>
                            <p:childTnLst>
                              <p:par>
                                <p:cTn id="248" presetID="1" presetClass="entr" presetSubtype="0" fill="hold" grpId="0" nodeType="afterEffect">
                                  <p:stCondLst>
                                    <p:cond delay="0"/>
                                  </p:stCondLst>
                                  <p:childTnLst>
                                    <p:set>
                                      <p:cBhvr>
                                        <p:cTn id="249" dur="1" fill="hold">
                                          <p:stCondLst>
                                            <p:cond delay="999"/>
                                          </p:stCondLst>
                                        </p:cTn>
                                        <p:tgtEl>
                                          <p:spTgt spid="79"/>
                                        </p:tgtEl>
                                        <p:attrNameLst>
                                          <p:attrName>style.visibility</p:attrName>
                                        </p:attrNameLst>
                                      </p:cBhvr>
                                      <p:to>
                                        <p:strVal val="visible"/>
                                      </p:to>
                                    </p:set>
                                  </p:childTnLst>
                                </p:cTn>
                              </p:par>
                            </p:childTnLst>
                          </p:cTn>
                        </p:par>
                        <p:par>
                          <p:cTn id="250" fill="hold">
                            <p:stCondLst>
                              <p:cond delay="74500"/>
                            </p:stCondLst>
                            <p:childTnLst>
                              <p:par>
                                <p:cTn id="251" presetID="1" presetClass="entr" presetSubtype="0" fill="hold" grpId="0" nodeType="afterEffect">
                                  <p:stCondLst>
                                    <p:cond delay="0"/>
                                  </p:stCondLst>
                                  <p:childTnLst>
                                    <p:set>
                                      <p:cBhvr>
                                        <p:cTn id="252" dur="1" fill="hold">
                                          <p:stCondLst>
                                            <p:cond delay="999"/>
                                          </p:stCondLst>
                                        </p:cTn>
                                        <p:tgtEl>
                                          <p:spTgt spid="80"/>
                                        </p:tgtEl>
                                        <p:attrNameLst>
                                          <p:attrName>style.visibility</p:attrName>
                                        </p:attrNameLst>
                                      </p:cBhvr>
                                      <p:to>
                                        <p:strVal val="visible"/>
                                      </p:to>
                                    </p:set>
                                  </p:childTnLst>
                                </p:cTn>
                              </p:par>
                            </p:childTnLst>
                          </p:cTn>
                        </p:par>
                        <p:par>
                          <p:cTn id="253" fill="hold">
                            <p:stCondLst>
                              <p:cond delay="75500"/>
                            </p:stCondLst>
                            <p:childTnLst>
                              <p:par>
                                <p:cTn id="254" presetID="1" presetClass="entr" presetSubtype="0" fill="hold" grpId="0" nodeType="afterEffect">
                                  <p:stCondLst>
                                    <p:cond delay="0"/>
                                  </p:stCondLst>
                                  <p:childTnLst>
                                    <p:set>
                                      <p:cBhvr>
                                        <p:cTn id="255" dur="1" fill="hold">
                                          <p:stCondLst>
                                            <p:cond delay="999"/>
                                          </p:stCondLst>
                                        </p:cTn>
                                        <p:tgtEl>
                                          <p:spTgt spid="81"/>
                                        </p:tgtEl>
                                        <p:attrNameLst>
                                          <p:attrName>style.visibility</p:attrName>
                                        </p:attrNameLst>
                                      </p:cBhvr>
                                      <p:to>
                                        <p:strVal val="visible"/>
                                      </p:to>
                                    </p:set>
                                  </p:childTnLst>
                                </p:cTn>
                              </p:par>
                            </p:childTnLst>
                          </p:cTn>
                        </p:par>
                        <p:par>
                          <p:cTn id="256" fill="hold">
                            <p:stCondLst>
                              <p:cond delay="76500"/>
                            </p:stCondLst>
                            <p:childTnLst>
                              <p:par>
                                <p:cTn id="257" presetID="1" presetClass="entr" presetSubtype="0" fill="hold" grpId="0" nodeType="afterEffect">
                                  <p:stCondLst>
                                    <p:cond delay="0"/>
                                  </p:stCondLst>
                                  <p:childTnLst>
                                    <p:set>
                                      <p:cBhvr>
                                        <p:cTn id="258" dur="1" fill="hold">
                                          <p:stCondLst>
                                            <p:cond delay="999"/>
                                          </p:stCondLst>
                                        </p:cTn>
                                        <p:tgtEl>
                                          <p:spTgt spid="82"/>
                                        </p:tgtEl>
                                        <p:attrNameLst>
                                          <p:attrName>style.visibility</p:attrName>
                                        </p:attrNameLst>
                                      </p:cBhvr>
                                      <p:to>
                                        <p:strVal val="visible"/>
                                      </p:to>
                                    </p:set>
                                  </p:childTnLst>
                                </p:cTn>
                              </p:par>
                            </p:childTnLst>
                          </p:cTn>
                        </p:par>
                        <p:par>
                          <p:cTn id="259" fill="hold">
                            <p:stCondLst>
                              <p:cond delay="77500"/>
                            </p:stCondLst>
                            <p:childTnLst>
                              <p:par>
                                <p:cTn id="260" presetID="1" presetClass="entr" presetSubtype="0" fill="hold" grpId="0" nodeType="afterEffect">
                                  <p:stCondLst>
                                    <p:cond delay="0"/>
                                  </p:stCondLst>
                                  <p:childTnLst>
                                    <p:set>
                                      <p:cBhvr>
                                        <p:cTn id="261" dur="1" fill="hold">
                                          <p:stCondLst>
                                            <p:cond delay="999"/>
                                          </p:stCondLst>
                                        </p:cTn>
                                        <p:tgtEl>
                                          <p:spTgt spid="83"/>
                                        </p:tgtEl>
                                        <p:attrNameLst>
                                          <p:attrName>style.visibility</p:attrName>
                                        </p:attrNameLst>
                                      </p:cBhvr>
                                      <p:to>
                                        <p:strVal val="visible"/>
                                      </p:to>
                                    </p:set>
                                  </p:childTnLst>
                                </p:cTn>
                              </p:par>
                            </p:childTnLst>
                          </p:cTn>
                        </p:par>
                        <p:par>
                          <p:cTn id="262" fill="hold">
                            <p:stCondLst>
                              <p:cond delay="78500"/>
                            </p:stCondLst>
                            <p:childTnLst>
                              <p:par>
                                <p:cTn id="263" presetID="1" presetClass="entr" presetSubtype="0" fill="hold" grpId="0" nodeType="afterEffect">
                                  <p:stCondLst>
                                    <p:cond delay="0"/>
                                  </p:stCondLst>
                                  <p:childTnLst>
                                    <p:set>
                                      <p:cBhvr>
                                        <p:cTn id="264" dur="1" fill="hold">
                                          <p:stCondLst>
                                            <p:cond delay="999"/>
                                          </p:stCondLst>
                                        </p:cTn>
                                        <p:tgtEl>
                                          <p:spTgt spid="84"/>
                                        </p:tgtEl>
                                        <p:attrNameLst>
                                          <p:attrName>style.visibility</p:attrName>
                                        </p:attrNameLst>
                                      </p:cBhvr>
                                      <p:to>
                                        <p:strVal val="visible"/>
                                      </p:to>
                                    </p:set>
                                  </p:childTnLst>
                                </p:cTn>
                              </p:par>
                            </p:childTnLst>
                          </p:cTn>
                        </p:par>
                        <p:par>
                          <p:cTn id="265" fill="hold">
                            <p:stCondLst>
                              <p:cond delay="79500"/>
                            </p:stCondLst>
                            <p:childTnLst>
                              <p:par>
                                <p:cTn id="266" presetID="1" presetClass="entr" presetSubtype="0" fill="hold" grpId="0" nodeType="afterEffect">
                                  <p:stCondLst>
                                    <p:cond delay="0"/>
                                  </p:stCondLst>
                                  <p:childTnLst>
                                    <p:set>
                                      <p:cBhvr>
                                        <p:cTn id="267" dur="1" fill="hold">
                                          <p:stCondLst>
                                            <p:cond delay="999"/>
                                          </p:stCondLst>
                                        </p:cTn>
                                        <p:tgtEl>
                                          <p:spTgt spid="85"/>
                                        </p:tgtEl>
                                        <p:attrNameLst>
                                          <p:attrName>style.visibility</p:attrName>
                                        </p:attrNameLst>
                                      </p:cBhvr>
                                      <p:to>
                                        <p:strVal val="visible"/>
                                      </p:to>
                                    </p:set>
                                  </p:childTnLst>
                                </p:cTn>
                              </p:par>
                            </p:childTnLst>
                          </p:cTn>
                        </p:par>
                        <p:par>
                          <p:cTn id="268" fill="hold">
                            <p:stCondLst>
                              <p:cond delay="80500"/>
                            </p:stCondLst>
                            <p:childTnLst>
                              <p:par>
                                <p:cTn id="269" presetID="1" presetClass="entr" presetSubtype="0" fill="hold" grpId="0" nodeType="afterEffect">
                                  <p:stCondLst>
                                    <p:cond delay="0"/>
                                  </p:stCondLst>
                                  <p:childTnLst>
                                    <p:set>
                                      <p:cBhvr>
                                        <p:cTn id="270" dur="1" fill="hold">
                                          <p:stCondLst>
                                            <p:cond delay="999"/>
                                          </p:stCondLst>
                                        </p:cTn>
                                        <p:tgtEl>
                                          <p:spTgt spid="86"/>
                                        </p:tgtEl>
                                        <p:attrNameLst>
                                          <p:attrName>style.visibility</p:attrName>
                                        </p:attrNameLst>
                                      </p:cBhvr>
                                      <p:to>
                                        <p:strVal val="visible"/>
                                      </p:to>
                                    </p:set>
                                  </p:childTnLst>
                                </p:cTn>
                              </p:par>
                            </p:childTnLst>
                          </p:cTn>
                        </p:par>
                        <p:par>
                          <p:cTn id="271" fill="hold">
                            <p:stCondLst>
                              <p:cond delay="81500"/>
                            </p:stCondLst>
                            <p:childTnLst>
                              <p:par>
                                <p:cTn id="272" presetID="1" presetClass="entr" presetSubtype="0" fill="hold" grpId="0" nodeType="afterEffect">
                                  <p:stCondLst>
                                    <p:cond delay="0"/>
                                  </p:stCondLst>
                                  <p:childTnLst>
                                    <p:set>
                                      <p:cBhvr>
                                        <p:cTn id="273" dur="1" fill="hold">
                                          <p:stCondLst>
                                            <p:cond delay="999"/>
                                          </p:stCondLst>
                                        </p:cTn>
                                        <p:tgtEl>
                                          <p:spTgt spid="87"/>
                                        </p:tgtEl>
                                        <p:attrNameLst>
                                          <p:attrName>style.visibility</p:attrName>
                                        </p:attrNameLst>
                                      </p:cBhvr>
                                      <p:to>
                                        <p:strVal val="visible"/>
                                      </p:to>
                                    </p:set>
                                  </p:childTnLst>
                                </p:cTn>
                              </p:par>
                            </p:childTnLst>
                          </p:cTn>
                        </p:par>
                        <p:par>
                          <p:cTn id="274" fill="hold">
                            <p:stCondLst>
                              <p:cond delay="82500"/>
                            </p:stCondLst>
                            <p:childTnLst>
                              <p:par>
                                <p:cTn id="275" presetID="1" presetClass="entr" presetSubtype="0" fill="hold" grpId="0" nodeType="afterEffect">
                                  <p:stCondLst>
                                    <p:cond delay="0"/>
                                  </p:stCondLst>
                                  <p:childTnLst>
                                    <p:set>
                                      <p:cBhvr>
                                        <p:cTn id="276" dur="1" fill="hold">
                                          <p:stCondLst>
                                            <p:cond delay="999"/>
                                          </p:stCondLst>
                                        </p:cTn>
                                        <p:tgtEl>
                                          <p:spTgt spid="88"/>
                                        </p:tgtEl>
                                        <p:attrNameLst>
                                          <p:attrName>style.visibility</p:attrName>
                                        </p:attrNameLst>
                                      </p:cBhvr>
                                      <p:to>
                                        <p:strVal val="visible"/>
                                      </p:to>
                                    </p:set>
                                  </p:childTnLst>
                                </p:cTn>
                              </p:par>
                            </p:childTnLst>
                          </p:cTn>
                        </p:par>
                        <p:par>
                          <p:cTn id="277" fill="hold">
                            <p:stCondLst>
                              <p:cond delay="83500"/>
                            </p:stCondLst>
                            <p:childTnLst>
                              <p:par>
                                <p:cTn id="278" presetID="1" presetClass="entr" presetSubtype="0" fill="hold" grpId="0" nodeType="afterEffect">
                                  <p:stCondLst>
                                    <p:cond delay="0"/>
                                  </p:stCondLst>
                                  <p:childTnLst>
                                    <p:set>
                                      <p:cBhvr>
                                        <p:cTn id="279" dur="1" fill="hold">
                                          <p:stCondLst>
                                            <p:cond delay="999"/>
                                          </p:stCondLst>
                                        </p:cTn>
                                        <p:tgtEl>
                                          <p:spTgt spid="89"/>
                                        </p:tgtEl>
                                        <p:attrNameLst>
                                          <p:attrName>style.visibility</p:attrName>
                                        </p:attrNameLst>
                                      </p:cBhvr>
                                      <p:to>
                                        <p:strVal val="visible"/>
                                      </p:to>
                                    </p:set>
                                  </p:childTnLst>
                                </p:cTn>
                              </p:par>
                            </p:childTnLst>
                          </p:cTn>
                        </p:par>
                        <p:par>
                          <p:cTn id="280" fill="hold">
                            <p:stCondLst>
                              <p:cond delay="84500"/>
                            </p:stCondLst>
                            <p:childTnLst>
                              <p:par>
                                <p:cTn id="281" presetID="1" presetClass="entr" presetSubtype="0" fill="hold" grpId="0" nodeType="afterEffect">
                                  <p:stCondLst>
                                    <p:cond delay="0"/>
                                  </p:stCondLst>
                                  <p:childTnLst>
                                    <p:set>
                                      <p:cBhvr>
                                        <p:cTn id="282" dur="1" fill="hold">
                                          <p:stCondLst>
                                            <p:cond delay="999"/>
                                          </p:stCondLst>
                                        </p:cTn>
                                        <p:tgtEl>
                                          <p:spTgt spid="90"/>
                                        </p:tgtEl>
                                        <p:attrNameLst>
                                          <p:attrName>style.visibility</p:attrName>
                                        </p:attrNameLst>
                                      </p:cBhvr>
                                      <p:to>
                                        <p:strVal val="visible"/>
                                      </p:to>
                                    </p:set>
                                  </p:childTnLst>
                                </p:cTn>
                              </p:par>
                            </p:childTnLst>
                          </p:cTn>
                        </p:par>
                        <p:par>
                          <p:cTn id="283" fill="hold">
                            <p:stCondLst>
                              <p:cond delay="85500"/>
                            </p:stCondLst>
                            <p:childTnLst>
                              <p:par>
                                <p:cTn id="284" presetID="1" presetClass="entr" presetSubtype="0" fill="hold" grpId="0" nodeType="afterEffect">
                                  <p:stCondLst>
                                    <p:cond delay="0"/>
                                  </p:stCondLst>
                                  <p:childTnLst>
                                    <p:set>
                                      <p:cBhvr>
                                        <p:cTn id="285" dur="1" fill="hold">
                                          <p:stCondLst>
                                            <p:cond delay="999"/>
                                          </p:stCondLst>
                                        </p:cTn>
                                        <p:tgtEl>
                                          <p:spTgt spid="91"/>
                                        </p:tgtEl>
                                        <p:attrNameLst>
                                          <p:attrName>style.visibility</p:attrName>
                                        </p:attrNameLst>
                                      </p:cBhvr>
                                      <p:to>
                                        <p:strVal val="visible"/>
                                      </p:to>
                                    </p:set>
                                  </p:childTnLst>
                                </p:cTn>
                              </p:par>
                            </p:childTnLst>
                          </p:cTn>
                        </p:par>
                        <p:par>
                          <p:cTn id="286" fill="hold">
                            <p:stCondLst>
                              <p:cond delay="86500"/>
                            </p:stCondLst>
                            <p:childTnLst>
                              <p:par>
                                <p:cTn id="287" presetID="1" presetClass="entr" presetSubtype="0" fill="hold" grpId="0" nodeType="afterEffect">
                                  <p:stCondLst>
                                    <p:cond delay="0"/>
                                  </p:stCondLst>
                                  <p:childTnLst>
                                    <p:set>
                                      <p:cBhvr>
                                        <p:cTn id="288" dur="1" fill="hold">
                                          <p:stCondLst>
                                            <p:cond delay="999"/>
                                          </p:stCondLst>
                                        </p:cTn>
                                        <p:tgtEl>
                                          <p:spTgt spid="92"/>
                                        </p:tgtEl>
                                        <p:attrNameLst>
                                          <p:attrName>style.visibility</p:attrName>
                                        </p:attrNameLst>
                                      </p:cBhvr>
                                      <p:to>
                                        <p:strVal val="visible"/>
                                      </p:to>
                                    </p:set>
                                  </p:childTnLst>
                                </p:cTn>
                              </p:par>
                            </p:childTnLst>
                          </p:cTn>
                        </p:par>
                        <p:par>
                          <p:cTn id="289" fill="hold">
                            <p:stCondLst>
                              <p:cond delay="87500"/>
                            </p:stCondLst>
                            <p:childTnLst>
                              <p:par>
                                <p:cTn id="290" presetID="1" presetClass="entr" presetSubtype="0" fill="hold" grpId="0" nodeType="afterEffect">
                                  <p:stCondLst>
                                    <p:cond delay="0"/>
                                  </p:stCondLst>
                                  <p:childTnLst>
                                    <p:set>
                                      <p:cBhvr>
                                        <p:cTn id="291" dur="1" fill="hold">
                                          <p:stCondLst>
                                            <p:cond delay="999"/>
                                          </p:stCondLst>
                                        </p:cTn>
                                        <p:tgtEl>
                                          <p:spTgt spid="93"/>
                                        </p:tgtEl>
                                        <p:attrNameLst>
                                          <p:attrName>style.visibility</p:attrName>
                                        </p:attrNameLst>
                                      </p:cBhvr>
                                      <p:to>
                                        <p:strVal val="visible"/>
                                      </p:to>
                                    </p:set>
                                  </p:childTnLst>
                                </p:cTn>
                              </p:par>
                            </p:childTnLst>
                          </p:cTn>
                        </p:par>
                        <p:par>
                          <p:cTn id="292" fill="hold">
                            <p:stCondLst>
                              <p:cond delay="88500"/>
                            </p:stCondLst>
                            <p:childTnLst>
                              <p:par>
                                <p:cTn id="293" presetID="1" presetClass="entr" presetSubtype="0" fill="hold" grpId="0" nodeType="afterEffect">
                                  <p:stCondLst>
                                    <p:cond delay="0"/>
                                  </p:stCondLst>
                                  <p:childTnLst>
                                    <p:set>
                                      <p:cBhvr>
                                        <p:cTn id="294" dur="1" fill="hold">
                                          <p:stCondLst>
                                            <p:cond delay="999"/>
                                          </p:stCondLst>
                                        </p:cTn>
                                        <p:tgtEl>
                                          <p:spTgt spid="94"/>
                                        </p:tgtEl>
                                        <p:attrNameLst>
                                          <p:attrName>style.visibility</p:attrName>
                                        </p:attrNameLst>
                                      </p:cBhvr>
                                      <p:to>
                                        <p:strVal val="visible"/>
                                      </p:to>
                                    </p:set>
                                  </p:childTnLst>
                                </p:cTn>
                              </p:par>
                            </p:childTnLst>
                          </p:cTn>
                        </p:par>
                        <p:par>
                          <p:cTn id="295" fill="hold">
                            <p:stCondLst>
                              <p:cond delay="89500"/>
                            </p:stCondLst>
                            <p:childTnLst>
                              <p:par>
                                <p:cTn id="296" presetID="1" presetClass="entr" presetSubtype="0" fill="hold" grpId="0" nodeType="afterEffect">
                                  <p:stCondLst>
                                    <p:cond delay="0"/>
                                  </p:stCondLst>
                                  <p:childTnLst>
                                    <p:set>
                                      <p:cBhvr>
                                        <p:cTn id="297" dur="1" fill="hold">
                                          <p:stCondLst>
                                            <p:cond delay="999"/>
                                          </p:stCondLst>
                                        </p:cTn>
                                        <p:tgtEl>
                                          <p:spTgt spid="95"/>
                                        </p:tgtEl>
                                        <p:attrNameLst>
                                          <p:attrName>style.visibility</p:attrName>
                                        </p:attrNameLst>
                                      </p:cBhvr>
                                      <p:to>
                                        <p:strVal val="visible"/>
                                      </p:to>
                                    </p:set>
                                  </p:childTnLst>
                                </p:cTn>
                              </p:par>
                            </p:childTnLst>
                          </p:cTn>
                        </p:par>
                        <p:par>
                          <p:cTn id="298" fill="hold">
                            <p:stCondLst>
                              <p:cond delay="90500"/>
                            </p:stCondLst>
                            <p:childTnLst>
                              <p:par>
                                <p:cTn id="299" presetID="1" presetClass="entr" presetSubtype="0" fill="hold" grpId="0" nodeType="afterEffect">
                                  <p:stCondLst>
                                    <p:cond delay="0"/>
                                  </p:stCondLst>
                                  <p:childTnLst>
                                    <p:set>
                                      <p:cBhvr>
                                        <p:cTn id="300" dur="1" fill="hold">
                                          <p:stCondLst>
                                            <p:cond delay="999"/>
                                          </p:stCondLst>
                                        </p:cTn>
                                        <p:tgtEl>
                                          <p:spTgt spid="96"/>
                                        </p:tgtEl>
                                        <p:attrNameLst>
                                          <p:attrName>style.visibility</p:attrName>
                                        </p:attrNameLst>
                                      </p:cBhvr>
                                      <p:to>
                                        <p:strVal val="visible"/>
                                      </p:to>
                                    </p:set>
                                  </p:childTnLst>
                                </p:cTn>
                              </p:par>
                            </p:childTnLst>
                          </p:cTn>
                        </p:par>
                        <p:par>
                          <p:cTn id="301" fill="hold">
                            <p:stCondLst>
                              <p:cond delay="91500"/>
                            </p:stCondLst>
                            <p:childTnLst>
                              <p:par>
                                <p:cTn id="302" presetID="1" presetClass="entr" presetSubtype="0" fill="hold" grpId="0" nodeType="afterEffect">
                                  <p:stCondLst>
                                    <p:cond delay="0"/>
                                  </p:stCondLst>
                                  <p:childTnLst>
                                    <p:set>
                                      <p:cBhvr>
                                        <p:cTn id="303" dur="1" fill="hold">
                                          <p:stCondLst>
                                            <p:cond delay="999"/>
                                          </p:stCondLst>
                                        </p:cTn>
                                        <p:tgtEl>
                                          <p:spTgt spid="97"/>
                                        </p:tgtEl>
                                        <p:attrNameLst>
                                          <p:attrName>style.visibility</p:attrName>
                                        </p:attrNameLst>
                                      </p:cBhvr>
                                      <p:to>
                                        <p:strVal val="visible"/>
                                      </p:to>
                                    </p:set>
                                  </p:childTnLst>
                                </p:cTn>
                              </p:par>
                            </p:childTnLst>
                          </p:cTn>
                        </p:par>
                        <p:par>
                          <p:cTn id="304" fill="hold">
                            <p:stCondLst>
                              <p:cond delay="92500"/>
                            </p:stCondLst>
                            <p:childTnLst>
                              <p:par>
                                <p:cTn id="305" presetID="1" presetClass="entr" presetSubtype="0" fill="hold" grpId="0" nodeType="afterEffect">
                                  <p:stCondLst>
                                    <p:cond delay="0"/>
                                  </p:stCondLst>
                                  <p:childTnLst>
                                    <p:set>
                                      <p:cBhvr>
                                        <p:cTn id="306" dur="1" fill="hold">
                                          <p:stCondLst>
                                            <p:cond delay="999"/>
                                          </p:stCondLst>
                                        </p:cTn>
                                        <p:tgtEl>
                                          <p:spTgt spid="98"/>
                                        </p:tgtEl>
                                        <p:attrNameLst>
                                          <p:attrName>style.visibility</p:attrName>
                                        </p:attrNameLst>
                                      </p:cBhvr>
                                      <p:to>
                                        <p:strVal val="visible"/>
                                      </p:to>
                                    </p:set>
                                  </p:childTnLst>
                                </p:cTn>
                              </p:par>
                            </p:childTnLst>
                          </p:cTn>
                        </p:par>
                        <p:par>
                          <p:cTn id="307" fill="hold">
                            <p:stCondLst>
                              <p:cond delay="93500"/>
                            </p:stCondLst>
                            <p:childTnLst>
                              <p:par>
                                <p:cTn id="308" presetID="1" presetClass="entr" presetSubtype="0" fill="hold" grpId="0" nodeType="afterEffect">
                                  <p:stCondLst>
                                    <p:cond delay="0"/>
                                  </p:stCondLst>
                                  <p:childTnLst>
                                    <p:set>
                                      <p:cBhvr>
                                        <p:cTn id="309" dur="1" fill="hold">
                                          <p:stCondLst>
                                            <p:cond delay="999"/>
                                          </p:stCondLst>
                                        </p:cTn>
                                        <p:tgtEl>
                                          <p:spTgt spid="99"/>
                                        </p:tgtEl>
                                        <p:attrNameLst>
                                          <p:attrName>style.visibility</p:attrName>
                                        </p:attrNameLst>
                                      </p:cBhvr>
                                      <p:to>
                                        <p:strVal val="visible"/>
                                      </p:to>
                                    </p:set>
                                  </p:childTnLst>
                                </p:cTn>
                              </p:par>
                            </p:childTnLst>
                          </p:cTn>
                        </p:par>
                        <p:par>
                          <p:cTn id="310" fill="hold">
                            <p:stCondLst>
                              <p:cond delay="94500"/>
                            </p:stCondLst>
                            <p:childTnLst>
                              <p:par>
                                <p:cTn id="311" presetID="1" presetClass="entr" presetSubtype="0" fill="hold" grpId="0" nodeType="afterEffect">
                                  <p:stCondLst>
                                    <p:cond delay="0"/>
                                  </p:stCondLst>
                                  <p:childTnLst>
                                    <p:set>
                                      <p:cBhvr>
                                        <p:cTn id="312" dur="1" fill="hold">
                                          <p:stCondLst>
                                            <p:cond delay="999"/>
                                          </p:stCondLst>
                                        </p:cTn>
                                        <p:tgtEl>
                                          <p:spTgt spid="100"/>
                                        </p:tgtEl>
                                        <p:attrNameLst>
                                          <p:attrName>style.visibility</p:attrName>
                                        </p:attrNameLst>
                                      </p:cBhvr>
                                      <p:to>
                                        <p:strVal val="visible"/>
                                      </p:to>
                                    </p:set>
                                  </p:childTnLst>
                                </p:cTn>
                              </p:par>
                            </p:childTnLst>
                          </p:cTn>
                        </p:par>
                        <p:par>
                          <p:cTn id="313" fill="hold">
                            <p:stCondLst>
                              <p:cond delay="95500"/>
                            </p:stCondLst>
                            <p:childTnLst>
                              <p:par>
                                <p:cTn id="314" presetID="1" presetClass="entr" presetSubtype="0" fill="hold" grpId="0" nodeType="afterEffect">
                                  <p:stCondLst>
                                    <p:cond delay="0"/>
                                  </p:stCondLst>
                                  <p:childTnLst>
                                    <p:set>
                                      <p:cBhvr>
                                        <p:cTn id="315" dur="1" fill="hold">
                                          <p:stCondLst>
                                            <p:cond delay="999"/>
                                          </p:stCondLst>
                                        </p:cTn>
                                        <p:tgtEl>
                                          <p:spTgt spid="101"/>
                                        </p:tgtEl>
                                        <p:attrNameLst>
                                          <p:attrName>style.visibility</p:attrName>
                                        </p:attrNameLst>
                                      </p:cBhvr>
                                      <p:to>
                                        <p:strVal val="visible"/>
                                      </p:to>
                                    </p:set>
                                  </p:childTnLst>
                                </p:cTn>
                              </p:par>
                            </p:childTnLst>
                          </p:cTn>
                        </p:par>
                        <p:par>
                          <p:cTn id="316" fill="hold">
                            <p:stCondLst>
                              <p:cond delay="96500"/>
                            </p:stCondLst>
                            <p:childTnLst>
                              <p:par>
                                <p:cTn id="317" presetID="1" presetClass="entr" presetSubtype="0" fill="hold" grpId="0" nodeType="afterEffect">
                                  <p:stCondLst>
                                    <p:cond delay="0"/>
                                  </p:stCondLst>
                                  <p:childTnLst>
                                    <p:set>
                                      <p:cBhvr>
                                        <p:cTn id="318" dur="1" fill="hold">
                                          <p:stCondLst>
                                            <p:cond delay="999"/>
                                          </p:stCondLst>
                                        </p:cTn>
                                        <p:tgtEl>
                                          <p:spTgt spid="102"/>
                                        </p:tgtEl>
                                        <p:attrNameLst>
                                          <p:attrName>style.visibility</p:attrName>
                                        </p:attrNameLst>
                                      </p:cBhvr>
                                      <p:to>
                                        <p:strVal val="visible"/>
                                      </p:to>
                                    </p:set>
                                  </p:childTnLst>
                                </p:cTn>
                              </p:par>
                            </p:childTnLst>
                          </p:cTn>
                        </p:par>
                        <p:par>
                          <p:cTn id="319" fill="hold">
                            <p:stCondLst>
                              <p:cond delay="97500"/>
                            </p:stCondLst>
                            <p:childTnLst>
                              <p:par>
                                <p:cTn id="320" presetID="1" presetClass="entr" presetSubtype="0" fill="hold" grpId="0" nodeType="afterEffect">
                                  <p:stCondLst>
                                    <p:cond delay="0"/>
                                  </p:stCondLst>
                                  <p:childTnLst>
                                    <p:set>
                                      <p:cBhvr>
                                        <p:cTn id="321" dur="1" fill="hold">
                                          <p:stCondLst>
                                            <p:cond delay="999"/>
                                          </p:stCondLst>
                                        </p:cTn>
                                        <p:tgtEl>
                                          <p:spTgt spid="103"/>
                                        </p:tgtEl>
                                        <p:attrNameLst>
                                          <p:attrName>style.visibility</p:attrName>
                                        </p:attrNameLst>
                                      </p:cBhvr>
                                      <p:to>
                                        <p:strVal val="visible"/>
                                      </p:to>
                                    </p:set>
                                  </p:childTnLst>
                                </p:cTn>
                              </p:par>
                            </p:childTnLst>
                          </p:cTn>
                        </p:par>
                        <p:par>
                          <p:cTn id="322" fill="hold">
                            <p:stCondLst>
                              <p:cond delay="98500"/>
                            </p:stCondLst>
                            <p:childTnLst>
                              <p:par>
                                <p:cTn id="323" presetID="1" presetClass="entr" presetSubtype="0" fill="hold" grpId="0" nodeType="afterEffect">
                                  <p:stCondLst>
                                    <p:cond delay="0"/>
                                  </p:stCondLst>
                                  <p:childTnLst>
                                    <p:set>
                                      <p:cBhvr>
                                        <p:cTn id="324" dur="1" fill="hold">
                                          <p:stCondLst>
                                            <p:cond delay="999"/>
                                          </p:stCondLst>
                                        </p:cTn>
                                        <p:tgtEl>
                                          <p:spTgt spid="104"/>
                                        </p:tgtEl>
                                        <p:attrNameLst>
                                          <p:attrName>style.visibility</p:attrName>
                                        </p:attrNameLst>
                                      </p:cBhvr>
                                      <p:to>
                                        <p:strVal val="visible"/>
                                      </p:to>
                                    </p:set>
                                  </p:childTnLst>
                                </p:cTn>
                              </p:par>
                            </p:childTnLst>
                          </p:cTn>
                        </p:par>
                        <p:par>
                          <p:cTn id="325" fill="hold">
                            <p:stCondLst>
                              <p:cond delay="99500"/>
                            </p:stCondLst>
                            <p:childTnLst>
                              <p:par>
                                <p:cTn id="326" presetID="1" presetClass="entr" presetSubtype="0" fill="hold" grpId="0" nodeType="afterEffect">
                                  <p:stCondLst>
                                    <p:cond delay="0"/>
                                  </p:stCondLst>
                                  <p:childTnLst>
                                    <p:set>
                                      <p:cBhvr>
                                        <p:cTn id="327" dur="1" fill="hold">
                                          <p:stCondLst>
                                            <p:cond delay="999"/>
                                          </p:stCondLst>
                                        </p:cTn>
                                        <p:tgtEl>
                                          <p:spTgt spid="105"/>
                                        </p:tgtEl>
                                        <p:attrNameLst>
                                          <p:attrName>style.visibility</p:attrName>
                                        </p:attrNameLst>
                                      </p:cBhvr>
                                      <p:to>
                                        <p:strVal val="visible"/>
                                      </p:to>
                                    </p:set>
                                  </p:childTnLst>
                                </p:cTn>
                              </p:par>
                            </p:childTnLst>
                          </p:cTn>
                        </p:par>
                        <p:par>
                          <p:cTn id="328" fill="hold">
                            <p:stCondLst>
                              <p:cond delay="100500"/>
                            </p:stCondLst>
                            <p:childTnLst>
                              <p:par>
                                <p:cTn id="329" presetID="1" presetClass="entr" presetSubtype="0" fill="hold" grpId="0" nodeType="afterEffect">
                                  <p:stCondLst>
                                    <p:cond delay="0"/>
                                  </p:stCondLst>
                                  <p:childTnLst>
                                    <p:set>
                                      <p:cBhvr>
                                        <p:cTn id="330" dur="1" fill="hold">
                                          <p:stCondLst>
                                            <p:cond delay="999"/>
                                          </p:stCondLst>
                                        </p:cTn>
                                        <p:tgtEl>
                                          <p:spTgt spid="106"/>
                                        </p:tgtEl>
                                        <p:attrNameLst>
                                          <p:attrName>style.visibility</p:attrName>
                                        </p:attrNameLst>
                                      </p:cBhvr>
                                      <p:to>
                                        <p:strVal val="visible"/>
                                      </p:to>
                                    </p:set>
                                  </p:childTnLst>
                                </p:cTn>
                              </p:par>
                            </p:childTnLst>
                          </p:cTn>
                        </p:par>
                        <p:par>
                          <p:cTn id="331" fill="hold">
                            <p:stCondLst>
                              <p:cond delay="101500"/>
                            </p:stCondLst>
                            <p:childTnLst>
                              <p:par>
                                <p:cTn id="332" presetID="1" presetClass="entr" presetSubtype="0" fill="hold" grpId="0" nodeType="afterEffect">
                                  <p:stCondLst>
                                    <p:cond delay="0"/>
                                  </p:stCondLst>
                                  <p:childTnLst>
                                    <p:set>
                                      <p:cBhvr>
                                        <p:cTn id="333" dur="1" fill="hold">
                                          <p:stCondLst>
                                            <p:cond delay="999"/>
                                          </p:stCondLst>
                                        </p:cTn>
                                        <p:tgtEl>
                                          <p:spTgt spid="107"/>
                                        </p:tgtEl>
                                        <p:attrNameLst>
                                          <p:attrName>style.visibility</p:attrName>
                                        </p:attrNameLst>
                                      </p:cBhvr>
                                      <p:to>
                                        <p:strVal val="visible"/>
                                      </p:to>
                                    </p:set>
                                  </p:childTnLst>
                                </p:cTn>
                              </p:par>
                            </p:childTnLst>
                          </p:cTn>
                        </p:par>
                        <p:par>
                          <p:cTn id="334" fill="hold">
                            <p:stCondLst>
                              <p:cond delay="102500"/>
                            </p:stCondLst>
                            <p:childTnLst>
                              <p:par>
                                <p:cTn id="335" presetID="1" presetClass="entr" presetSubtype="0" fill="hold" grpId="0" nodeType="afterEffect">
                                  <p:stCondLst>
                                    <p:cond delay="0"/>
                                  </p:stCondLst>
                                  <p:childTnLst>
                                    <p:set>
                                      <p:cBhvr>
                                        <p:cTn id="336" dur="1" fill="hold">
                                          <p:stCondLst>
                                            <p:cond delay="999"/>
                                          </p:stCondLst>
                                        </p:cTn>
                                        <p:tgtEl>
                                          <p:spTgt spid="108"/>
                                        </p:tgtEl>
                                        <p:attrNameLst>
                                          <p:attrName>style.visibility</p:attrName>
                                        </p:attrNameLst>
                                      </p:cBhvr>
                                      <p:to>
                                        <p:strVal val="visible"/>
                                      </p:to>
                                    </p:set>
                                  </p:childTnLst>
                                </p:cTn>
                              </p:par>
                            </p:childTnLst>
                          </p:cTn>
                        </p:par>
                        <p:par>
                          <p:cTn id="337" fill="hold">
                            <p:stCondLst>
                              <p:cond delay="103500"/>
                            </p:stCondLst>
                            <p:childTnLst>
                              <p:par>
                                <p:cTn id="338" presetID="1" presetClass="entr" presetSubtype="0" fill="hold" grpId="0" nodeType="afterEffect">
                                  <p:stCondLst>
                                    <p:cond delay="0"/>
                                  </p:stCondLst>
                                  <p:childTnLst>
                                    <p:set>
                                      <p:cBhvr>
                                        <p:cTn id="339" dur="1" fill="hold">
                                          <p:stCondLst>
                                            <p:cond delay="999"/>
                                          </p:stCondLst>
                                        </p:cTn>
                                        <p:tgtEl>
                                          <p:spTgt spid="109"/>
                                        </p:tgtEl>
                                        <p:attrNameLst>
                                          <p:attrName>style.visibility</p:attrName>
                                        </p:attrNameLst>
                                      </p:cBhvr>
                                      <p:to>
                                        <p:strVal val="visible"/>
                                      </p:to>
                                    </p:set>
                                  </p:childTnLst>
                                </p:cTn>
                              </p:par>
                            </p:childTnLst>
                          </p:cTn>
                        </p:par>
                        <p:par>
                          <p:cTn id="340" fill="hold">
                            <p:stCondLst>
                              <p:cond delay="104500"/>
                            </p:stCondLst>
                            <p:childTnLst>
                              <p:par>
                                <p:cTn id="341" presetID="1" presetClass="entr" presetSubtype="0" fill="hold" grpId="0" nodeType="afterEffect">
                                  <p:stCondLst>
                                    <p:cond delay="0"/>
                                  </p:stCondLst>
                                  <p:childTnLst>
                                    <p:set>
                                      <p:cBhvr>
                                        <p:cTn id="342" dur="1" fill="hold">
                                          <p:stCondLst>
                                            <p:cond delay="999"/>
                                          </p:stCondLst>
                                        </p:cTn>
                                        <p:tgtEl>
                                          <p:spTgt spid="110"/>
                                        </p:tgtEl>
                                        <p:attrNameLst>
                                          <p:attrName>style.visibility</p:attrName>
                                        </p:attrNameLst>
                                      </p:cBhvr>
                                      <p:to>
                                        <p:strVal val="visible"/>
                                      </p:to>
                                    </p:set>
                                  </p:childTnLst>
                                </p:cTn>
                              </p:par>
                            </p:childTnLst>
                          </p:cTn>
                        </p:par>
                        <p:par>
                          <p:cTn id="343" fill="hold">
                            <p:stCondLst>
                              <p:cond delay="105500"/>
                            </p:stCondLst>
                            <p:childTnLst>
                              <p:par>
                                <p:cTn id="344" presetID="1" presetClass="entr" presetSubtype="0" fill="hold" grpId="0" nodeType="afterEffect">
                                  <p:stCondLst>
                                    <p:cond delay="0"/>
                                  </p:stCondLst>
                                  <p:childTnLst>
                                    <p:set>
                                      <p:cBhvr>
                                        <p:cTn id="345" dur="1" fill="hold">
                                          <p:stCondLst>
                                            <p:cond delay="999"/>
                                          </p:stCondLst>
                                        </p:cTn>
                                        <p:tgtEl>
                                          <p:spTgt spid="111"/>
                                        </p:tgtEl>
                                        <p:attrNameLst>
                                          <p:attrName>style.visibility</p:attrName>
                                        </p:attrNameLst>
                                      </p:cBhvr>
                                      <p:to>
                                        <p:strVal val="visible"/>
                                      </p:to>
                                    </p:set>
                                  </p:childTnLst>
                                </p:cTn>
                              </p:par>
                            </p:childTnLst>
                          </p:cTn>
                        </p:par>
                        <p:par>
                          <p:cTn id="346" fill="hold">
                            <p:stCondLst>
                              <p:cond delay="106500"/>
                            </p:stCondLst>
                            <p:childTnLst>
                              <p:par>
                                <p:cTn id="347" presetID="1" presetClass="entr" presetSubtype="0" fill="hold" grpId="0" nodeType="afterEffect">
                                  <p:stCondLst>
                                    <p:cond delay="0"/>
                                  </p:stCondLst>
                                  <p:childTnLst>
                                    <p:set>
                                      <p:cBhvr>
                                        <p:cTn id="348" dur="1" fill="hold">
                                          <p:stCondLst>
                                            <p:cond delay="999"/>
                                          </p:stCondLst>
                                        </p:cTn>
                                        <p:tgtEl>
                                          <p:spTgt spid="112"/>
                                        </p:tgtEl>
                                        <p:attrNameLst>
                                          <p:attrName>style.visibility</p:attrName>
                                        </p:attrNameLst>
                                      </p:cBhvr>
                                      <p:to>
                                        <p:strVal val="visible"/>
                                      </p:to>
                                    </p:set>
                                  </p:childTnLst>
                                </p:cTn>
                              </p:par>
                            </p:childTnLst>
                          </p:cTn>
                        </p:par>
                        <p:par>
                          <p:cTn id="349" fill="hold">
                            <p:stCondLst>
                              <p:cond delay="107500"/>
                            </p:stCondLst>
                            <p:childTnLst>
                              <p:par>
                                <p:cTn id="350" presetID="1" presetClass="entr" presetSubtype="0" fill="hold" grpId="0" nodeType="afterEffect">
                                  <p:stCondLst>
                                    <p:cond delay="0"/>
                                  </p:stCondLst>
                                  <p:childTnLst>
                                    <p:set>
                                      <p:cBhvr>
                                        <p:cTn id="351" dur="1" fill="hold">
                                          <p:stCondLst>
                                            <p:cond delay="999"/>
                                          </p:stCondLst>
                                        </p:cTn>
                                        <p:tgtEl>
                                          <p:spTgt spid="113"/>
                                        </p:tgtEl>
                                        <p:attrNameLst>
                                          <p:attrName>style.visibility</p:attrName>
                                        </p:attrNameLst>
                                      </p:cBhvr>
                                      <p:to>
                                        <p:strVal val="visible"/>
                                      </p:to>
                                    </p:set>
                                  </p:childTnLst>
                                </p:cTn>
                              </p:par>
                            </p:childTnLst>
                          </p:cTn>
                        </p:par>
                        <p:par>
                          <p:cTn id="352" fill="hold">
                            <p:stCondLst>
                              <p:cond delay="108500"/>
                            </p:stCondLst>
                            <p:childTnLst>
                              <p:par>
                                <p:cTn id="353" presetID="1" presetClass="entr" presetSubtype="0" fill="hold" grpId="0" nodeType="afterEffect">
                                  <p:stCondLst>
                                    <p:cond delay="0"/>
                                  </p:stCondLst>
                                  <p:childTnLst>
                                    <p:set>
                                      <p:cBhvr>
                                        <p:cTn id="354" dur="1" fill="hold">
                                          <p:stCondLst>
                                            <p:cond delay="999"/>
                                          </p:stCondLst>
                                        </p:cTn>
                                        <p:tgtEl>
                                          <p:spTgt spid="114"/>
                                        </p:tgtEl>
                                        <p:attrNameLst>
                                          <p:attrName>style.visibility</p:attrName>
                                        </p:attrNameLst>
                                      </p:cBhvr>
                                      <p:to>
                                        <p:strVal val="visible"/>
                                      </p:to>
                                    </p:set>
                                  </p:childTnLst>
                                </p:cTn>
                              </p:par>
                            </p:childTnLst>
                          </p:cTn>
                        </p:par>
                        <p:par>
                          <p:cTn id="355" fill="hold">
                            <p:stCondLst>
                              <p:cond delay="109500"/>
                            </p:stCondLst>
                            <p:childTnLst>
                              <p:par>
                                <p:cTn id="356" presetID="1" presetClass="entr" presetSubtype="0" fill="hold" grpId="0" nodeType="afterEffect">
                                  <p:stCondLst>
                                    <p:cond delay="0"/>
                                  </p:stCondLst>
                                  <p:childTnLst>
                                    <p:set>
                                      <p:cBhvr>
                                        <p:cTn id="357" dur="1" fill="hold">
                                          <p:stCondLst>
                                            <p:cond delay="999"/>
                                          </p:stCondLst>
                                        </p:cTn>
                                        <p:tgtEl>
                                          <p:spTgt spid="115"/>
                                        </p:tgtEl>
                                        <p:attrNameLst>
                                          <p:attrName>style.visibility</p:attrName>
                                        </p:attrNameLst>
                                      </p:cBhvr>
                                      <p:to>
                                        <p:strVal val="visible"/>
                                      </p:to>
                                    </p:set>
                                  </p:childTnLst>
                                </p:cTn>
                              </p:par>
                            </p:childTnLst>
                          </p:cTn>
                        </p:par>
                        <p:par>
                          <p:cTn id="358" fill="hold">
                            <p:stCondLst>
                              <p:cond delay="110500"/>
                            </p:stCondLst>
                            <p:childTnLst>
                              <p:par>
                                <p:cTn id="359" presetID="1" presetClass="entr" presetSubtype="0" fill="hold" grpId="0" nodeType="afterEffect">
                                  <p:stCondLst>
                                    <p:cond delay="0"/>
                                  </p:stCondLst>
                                  <p:childTnLst>
                                    <p:set>
                                      <p:cBhvr>
                                        <p:cTn id="360" dur="1" fill="hold">
                                          <p:stCondLst>
                                            <p:cond delay="999"/>
                                          </p:stCondLst>
                                        </p:cTn>
                                        <p:tgtEl>
                                          <p:spTgt spid="116"/>
                                        </p:tgtEl>
                                        <p:attrNameLst>
                                          <p:attrName>style.visibility</p:attrName>
                                        </p:attrNameLst>
                                      </p:cBhvr>
                                      <p:to>
                                        <p:strVal val="visible"/>
                                      </p:to>
                                    </p:set>
                                  </p:childTnLst>
                                </p:cTn>
                              </p:par>
                            </p:childTnLst>
                          </p:cTn>
                        </p:par>
                        <p:par>
                          <p:cTn id="361" fill="hold">
                            <p:stCondLst>
                              <p:cond delay="111500"/>
                            </p:stCondLst>
                            <p:childTnLst>
                              <p:par>
                                <p:cTn id="362" presetID="1" presetClass="entr" presetSubtype="0" fill="hold" grpId="0" nodeType="afterEffect">
                                  <p:stCondLst>
                                    <p:cond delay="0"/>
                                  </p:stCondLst>
                                  <p:childTnLst>
                                    <p:set>
                                      <p:cBhvr>
                                        <p:cTn id="363" dur="1" fill="hold">
                                          <p:stCondLst>
                                            <p:cond delay="999"/>
                                          </p:stCondLst>
                                        </p:cTn>
                                        <p:tgtEl>
                                          <p:spTgt spid="117"/>
                                        </p:tgtEl>
                                        <p:attrNameLst>
                                          <p:attrName>style.visibility</p:attrName>
                                        </p:attrNameLst>
                                      </p:cBhvr>
                                      <p:to>
                                        <p:strVal val="visible"/>
                                      </p:to>
                                    </p:set>
                                  </p:childTnLst>
                                </p:cTn>
                              </p:par>
                            </p:childTnLst>
                          </p:cTn>
                        </p:par>
                        <p:par>
                          <p:cTn id="364" fill="hold">
                            <p:stCondLst>
                              <p:cond delay="112500"/>
                            </p:stCondLst>
                            <p:childTnLst>
                              <p:par>
                                <p:cTn id="365" presetID="1" presetClass="entr" presetSubtype="0" fill="hold" grpId="0" nodeType="afterEffect">
                                  <p:stCondLst>
                                    <p:cond delay="0"/>
                                  </p:stCondLst>
                                  <p:childTnLst>
                                    <p:set>
                                      <p:cBhvr>
                                        <p:cTn id="366" dur="1" fill="hold">
                                          <p:stCondLst>
                                            <p:cond delay="999"/>
                                          </p:stCondLst>
                                        </p:cTn>
                                        <p:tgtEl>
                                          <p:spTgt spid="118"/>
                                        </p:tgtEl>
                                        <p:attrNameLst>
                                          <p:attrName>style.visibility</p:attrName>
                                        </p:attrNameLst>
                                      </p:cBhvr>
                                      <p:to>
                                        <p:strVal val="visible"/>
                                      </p:to>
                                    </p:set>
                                  </p:childTnLst>
                                </p:cTn>
                              </p:par>
                            </p:childTnLst>
                          </p:cTn>
                        </p:par>
                        <p:par>
                          <p:cTn id="367" fill="hold">
                            <p:stCondLst>
                              <p:cond delay="113500"/>
                            </p:stCondLst>
                            <p:childTnLst>
                              <p:par>
                                <p:cTn id="368" presetID="1" presetClass="entr" presetSubtype="0" fill="hold" grpId="0" nodeType="afterEffect">
                                  <p:stCondLst>
                                    <p:cond delay="0"/>
                                  </p:stCondLst>
                                  <p:childTnLst>
                                    <p:set>
                                      <p:cBhvr>
                                        <p:cTn id="369" dur="1" fill="hold">
                                          <p:stCondLst>
                                            <p:cond delay="999"/>
                                          </p:stCondLst>
                                        </p:cTn>
                                        <p:tgtEl>
                                          <p:spTgt spid="119"/>
                                        </p:tgtEl>
                                        <p:attrNameLst>
                                          <p:attrName>style.visibility</p:attrName>
                                        </p:attrNameLst>
                                      </p:cBhvr>
                                      <p:to>
                                        <p:strVal val="visible"/>
                                      </p:to>
                                    </p:set>
                                  </p:childTnLst>
                                </p:cTn>
                              </p:par>
                            </p:childTnLst>
                          </p:cTn>
                        </p:par>
                        <p:par>
                          <p:cTn id="370" fill="hold">
                            <p:stCondLst>
                              <p:cond delay="114500"/>
                            </p:stCondLst>
                            <p:childTnLst>
                              <p:par>
                                <p:cTn id="371" presetID="1" presetClass="entr" presetSubtype="0" fill="hold" grpId="0" nodeType="afterEffect">
                                  <p:stCondLst>
                                    <p:cond delay="0"/>
                                  </p:stCondLst>
                                  <p:childTnLst>
                                    <p:set>
                                      <p:cBhvr>
                                        <p:cTn id="372" dur="1" fill="hold">
                                          <p:stCondLst>
                                            <p:cond delay="999"/>
                                          </p:stCondLst>
                                        </p:cTn>
                                        <p:tgtEl>
                                          <p:spTgt spid="120"/>
                                        </p:tgtEl>
                                        <p:attrNameLst>
                                          <p:attrName>style.visibility</p:attrName>
                                        </p:attrNameLst>
                                      </p:cBhvr>
                                      <p:to>
                                        <p:strVal val="visible"/>
                                      </p:to>
                                    </p:set>
                                  </p:childTnLst>
                                </p:cTn>
                              </p:par>
                            </p:childTnLst>
                          </p:cTn>
                        </p:par>
                        <p:par>
                          <p:cTn id="373" fill="hold">
                            <p:stCondLst>
                              <p:cond delay="115500"/>
                            </p:stCondLst>
                            <p:childTnLst>
                              <p:par>
                                <p:cTn id="374" presetID="1" presetClass="entr" presetSubtype="0" fill="hold" grpId="0" nodeType="afterEffect">
                                  <p:stCondLst>
                                    <p:cond delay="0"/>
                                  </p:stCondLst>
                                  <p:childTnLst>
                                    <p:set>
                                      <p:cBhvr>
                                        <p:cTn id="375" dur="1" fill="hold">
                                          <p:stCondLst>
                                            <p:cond delay="999"/>
                                          </p:stCondLst>
                                        </p:cTn>
                                        <p:tgtEl>
                                          <p:spTgt spid="121"/>
                                        </p:tgtEl>
                                        <p:attrNameLst>
                                          <p:attrName>style.visibility</p:attrName>
                                        </p:attrNameLst>
                                      </p:cBhvr>
                                      <p:to>
                                        <p:strVal val="visible"/>
                                      </p:to>
                                    </p:set>
                                  </p:childTnLst>
                                </p:cTn>
                              </p:par>
                            </p:childTnLst>
                          </p:cTn>
                        </p:par>
                        <p:par>
                          <p:cTn id="376" fill="hold">
                            <p:stCondLst>
                              <p:cond delay="116500"/>
                            </p:stCondLst>
                            <p:childTnLst>
                              <p:par>
                                <p:cTn id="377" presetID="1" presetClass="entr" presetSubtype="0" fill="hold" grpId="0" nodeType="afterEffect">
                                  <p:stCondLst>
                                    <p:cond delay="0"/>
                                  </p:stCondLst>
                                  <p:childTnLst>
                                    <p:set>
                                      <p:cBhvr>
                                        <p:cTn id="378" dur="1" fill="hold">
                                          <p:stCondLst>
                                            <p:cond delay="999"/>
                                          </p:stCondLst>
                                        </p:cTn>
                                        <p:tgtEl>
                                          <p:spTgt spid="122"/>
                                        </p:tgtEl>
                                        <p:attrNameLst>
                                          <p:attrName>style.visibility</p:attrName>
                                        </p:attrNameLst>
                                      </p:cBhvr>
                                      <p:to>
                                        <p:strVal val="visible"/>
                                      </p:to>
                                    </p:set>
                                  </p:childTnLst>
                                </p:cTn>
                              </p:par>
                            </p:childTnLst>
                          </p:cTn>
                        </p:par>
                        <p:par>
                          <p:cTn id="379" fill="hold">
                            <p:stCondLst>
                              <p:cond delay="117500"/>
                            </p:stCondLst>
                            <p:childTnLst>
                              <p:par>
                                <p:cTn id="380" presetID="1" presetClass="entr" presetSubtype="0" fill="hold" grpId="0" nodeType="afterEffect">
                                  <p:stCondLst>
                                    <p:cond delay="0"/>
                                  </p:stCondLst>
                                  <p:childTnLst>
                                    <p:set>
                                      <p:cBhvr>
                                        <p:cTn id="381" dur="1" fill="hold">
                                          <p:stCondLst>
                                            <p:cond delay="999"/>
                                          </p:stCondLst>
                                        </p:cTn>
                                        <p:tgtEl>
                                          <p:spTgt spid="123"/>
                                        </p:tgtEl>
                                        <p:attrNameLst>
                                          <p:attrName>style.visibility</p:attrName>
                                        </p:attrNameLst>
                                      </p:cBhvr>
                                      <p:to>
                                        <p:strVal val="visible"/>
                                      </p:to>
                                    </p:set>
                                  </p:childTnLst>
                                </p:cTn>
                              </p:par>
                            </p:childTnLst>
                          </p:cTn>
                        </p:par>
                        <p:par>
                          <p:cTn id="382" fill="hold">
                            <p:stCondLst>
                              <p:cond delay="118500"/>
                            </p:stCondLst>
                            <p:childTnLst>
                              <p:par>
                                <p:cTn id="383" presetID="1" presetClass="entr" presetSubtype="0" fill="hold" grpId="0" nodeType="afterEffect">
                                  <p:stCondLst>
                                    <p:cond delay="0"/>
                                  </p:stCondLst>
                                  <p:childTnLst>
                                    <p:set>
                                      <p:cBhvr>
                                        <p:cTn id="384" dur="1" fill="hold">
                                          <p:stCondLst>
                                            <p:cond delay="999"/>
                                          </p:stCondLst>
                                        </p:cTn>
                                        <p:tgtEl>
                                          <p:spTgt spid="124"/>
                                        </p:tgtEl>
                                        <p:attrNameLst>
                                          <p:attrName>style.visibility</p:attrName>
                                        </p:attrNameLst>
                                      </p:cBhvr>
                                      <p:to>
                                        <p:strVal val="visible"/>
                                      </p:to>
                                    </p:set>
                                  </p:childTnLst>
                                </p:cTn>
                              </p:par>
                            </p:childTnLst>
                          </p:cTn>
                        </p:par>
                        <p:par>
                          <p:cTn id="385" fill="hold">
                            <p:stCondLst>
                              <p:cond delay="119500"/>
                            </p:stCondLst>
                            <p:childTnLst>
                              <p:par>
                                <p:cTn id="386" presetID="1" presetClass="entr" presetSubtype="0" fill="hold" grpId="0" nodeType="afterEffect">
                                  <p:stCondLst>
                                    <p:cond delay="0"/>
                                  </p:stCondLst>
                                  <p:childTnLst>
                                    <p:set>
                                      <p:cBhvr>
                                        <p:cTn id="387" dur="1" fill="hold">
                                          <p:stCondLst>
                                            <p:cond delay="999"/>
                                          </p:stCondLst>
                                        </p:cTn>
                                        <p:tgtEl>
                                          <p:spTgt spid="125"/>
                                        </p:tgtEl>
                                        <p:attrNameLst>
                                          <p:attrName>style.visibility</p:attrName>
                                        </p:attrNameLst>
                                      </p:cBhvr>
                                      <p:to>
                                        <p:strVal val="visible"/>
                                      </p:to>
                                    </p:set>
                                  </p:childTnLst>
                                </p:cTn>
                              </p:par>
                            </p:childTnLst>
                          </p:cTn>
                        </p:par>
                        <p:par>
                          <p:cTn id="388" fill="hold">
                            <p:stCondLst>
                              <p:cond delay="120500"/>
                            </p:stCondLst>
                            <p:childTnLst>
                              <p:par>
                                <p:cTn id="389" presetID="1" presetClass="entr" presetSubtype="0" fill="hold" grpId="0" nodeType="afterEffect">
                                  <p:stCondLst>
                                    <p:cond delay="0"/>
                                  </p:stCondLst>
                                  <p:childTnLst>
                                    <p:set>
                                      <p:cBhvr>
                                        <p:cTn id="390" dur="1" fill="hold">
                                          <p:stCondLst>
                                            <p:cond delay="999"/>
                                          </p:stCondLst>
                                        </p:cTn>
                                        <p:tgtEl>
                                          <p:spTgt spid="126"/>
                                        </p:tgtEl>
                                        <p:attrNameLst>
                                          <p:attrName>style.visibility</p:attrName>
                                        </p:attrNameLst>
                                      </p:cBhvr>
                                      <p:to>
                                        <p:strVal val="visible"/>
                                      </p:to>
                                    </p:set>
                                  </p:childTnLst>
                                </p:cTn>
                              </p:par>
                            </p:childTnLst>
                          </p:cTn>
                        </p:par>
                        <p:par>
                          <p:cTn id="391" fill="hold">
                            <p:stCondLst>
                              <p:cond delay="121500"/>
                            </p:stCondLst>
                            <p:childTnLst>
                              <p:par>
                                <p:cTn id="392" presetID="1" presetClass="entr" presetSubtype="0" fill="hold" grpId="0" nodeType="afterEffect">
                                  <p:stCondLst>
                                    <p:cond delay="0"/>
                                  </p:stCondLst>
                                  <p:childTnLst>
                                    <p:set>
                                      <p:cBhvr>
                                        <p:cTn id="393" dur="1" fill="hold">
                                          <p:stCondLst>
                                            <p:cond delay="999"/>
                                          </p:stCondLst>
                                        </p:cTn>
                                        <p:tgtEl>
                                          <p:spTgt spid="127"/>
                                        </p:tgtEl>
                                        <p:attrNameLst>
                                          <p:attrName>style.visibility</p:attrName>
                                        </p:attrNameLst>
                                      </p:cBhvr>
                                      <p:to>
                                        <p:strVal val="visible"/>
                                      </p:to>
                                    </p:set>
                                  </p:childTnLst>
                                </p:cTn>
                              </p:par>
                            </p:childTnLst>
                          </p:cTn>
                        </p:par>
                        <p:par>
                          <p:cTn id="394" fill="hold">
                            <p:stCondLst>
                              <p:cond delay="122500"/>
                            </p:stCondLst>
                            <p:childTnLst>
                              <p:par>
                                <p:cTn id="395" presetID="1" presetClass="entr" presetSubtype="0" fill="hold" grpId="0" nodeType="afterEffect">
                                  <p:stCondLst>
                                    <p:cond delay="0"/>
                                  </p:stCondLst>
                                  <p:childTnLst>
                                    <p:set>
                                      <p:cBhvr>
                                        <p:cTn id="396" dur="1" fill="hold">
                                          <p:stCondLst>
                                            <p:cond delay="999"/>
                                          </p:stCondLst>
                                        </p:cTn>
                                        <p:tgtEl>
                                          <p:spTgt spid="128"/>
                                        </p:tgtEl>
                                        <p:attrNameLst>
                                          <p:attrName>style.visibility</p:attrName>
                                        </p:attrNameLst>
                                      </p:cBhvr>
                                      <p:to>
                                        <p:strVal val="visible"/>
                                      </p:to>
                                    </p:set>
                                  </p:childTnLst>
                                </p:cTn>
                              </p:par>
                            </p:childTnLst>
                          </p:cTn>
                        </p:par>
                        <p:par>
                          <p:cTn id="397" fill="hold">
                            <p:stCondLst>
                              <p:cond delay="123500"/>
                            </p:stCondLst>
                            <p:childTnLst>
                              <p:par>
                                <p:cTn id="398" presetID="1" presetClass="entr" presetSubtype="0" fill="hold" grpId="0" nodeType="afterEffect">
                                  <p:stCondLst>
                                    <p:cond delay="0"/>
                                  </p:stCondLst>
                                  <p:childTnLst>
                                    <p:set>
                                      <p:cBhvr>
                                        <p:cTn id="399" dur="1" fill="hold">
                                          <p:stCondLst>
                                            <p:cond delay="999"/>
                                          </p:stCondLst>
                                        </p:cTn>
                                        <p:tgtEl>
                                          <p:spTgt spid="129"/>
                                        </p:tgtEl>
                                        <p:attrNameLst>
                                          <p:attrName>style.visibility</p:attrName>
                                        </p:attrNameLst>
                                      </p:cBhvr>
                                      <p:to>
                                        <p:strVal val="visible"/>
                                      </p:to>
                                    </p:set>
                                  </p:childTnLst>
                                </p:cTn>
                              </p:par>
                            </p:childTnLst>
                          </p:cTn>
                        </p:par>
                        <p:par>
                          <p:cTn id="400" fill="hold">
                            <p:stCondLst>
                              <p:cond delay="124500"/>
                            </p:stCondLst>
                            <p:childTnLst>
                              <p:par>
                                <p:cTn id="401" presetID="1" presetClass="entr" presetSubtype="0" fill="hold" grpId="0" nodeType="afterEffect">
                                  <p:stCondLst>
                                    <p:cond delay="0"/>
                                  </p:stCondLst>
                                  <p:childTnLst>
                                    <p:set>
                                      <p:cBhvr>
                                        <p:cTn id="402" dur="1" fill="hold">
                                          <p:stCondLst>
                                            <p:cond delay="999"/>
                                          </p:stCondLst>
                                        </p:cTn>
                                        <p:tgtEl>
                                          <p:spTgt spid="130"/>
                                        </p:tgtEl>
                                        <p:attrNameLst>
                                          <p:attrName>style.visibility</p:attrName>
                                        </p:attrNameLst>
                                      </p:cBhvr>
                                      <p:to>
                                        <p:strVal val="visible"/>
                                      </p:to>
                                    </p:set>
                                  </p:childTnLst>
                                </p:cTn>
                              </p:par>
                            </p:childTnLst>
                          </p:cTn>
                        </p:par>
                        <p:par>
                          <p:cTn id="403" fill="hold">
                            <p:stCondLst>
                              <p:cond delay="125500"/>
                            </p:stCondLst>
                            <p:childTnLst>
                              <p:par>
                                <p:cTn id="404" presetID="1" presetClass="entr" presetSubtype="0" fill="hold" grpId="0" nodeType="afterEffect">
                                  <p:stCondLst>
                                    <p:cond delay="0"/>
                                  </p:stCondLst>
                                  <p:childTnLst>
                                    <p:set>
                                      <p:cBhvr>
                                        <p:cTn id="405" dur="1" fill="hold">
                                          <p:stCondLst>
                                            <p:cond delay="999"/>
                                          </p:stCondLst>
                                        </p:cTn>
                                        <p:tgtEl>
                                          <p:spTgt spid="131"/>
                                        </p:tgtEl>
                                        <p:attrNameLst>
                                          <p:attrName>style.visibility</p:attrName>
                                        </p:attrNameLst>
                                      </p:cBhvr>
                                      <p:to>
                                        <p:strVal val="visible"/>
                                      </p:to>
                                    </p:set>
                                  </p:childTnLst>
                                </p:cTn>
                              </p:par>
                            </p:childTnLst>
                          </p:cTn>
                        </p:par>
                        <p:par>
                          <p:cTn id="406" fill="hold">
                            <p:stCondLst>
                              <p:cond delay="126500"/>
                            </p:stCondLst>
                            <p:childTnLst>
                              <p:par>
                                <p:cTn id="407" presetID="1" presetClass="entr" presetSubtype="0" fill="hold" grpId="0" nodeType="afterEffect">
                                  <p:stCondLst>
                                    <p:cond delay="0"/>
                                  </p:stCondLst>
                                  <p:childTnLst>
                                    <p:set>
                                      <p:cBhvr>
                                        <p:cTn id="408" dur="1" fill="hold">
                                          <p:stCondLst>
                                            <p:cond delay="999"/>
                                          </p:stCondLst>
                                        </p:cTn>
                                        <p:tgtEl>
                                          <p:spTgt spid="132"/>
                                        </p:tgtEl>
                                        <p:attrNameLst>
                                          <p:attrName>style.visibility</p:attrName>
                                        </p:attrNameLst>
                                      </p:cBhvr>
                                      <p:to>
                                        <p:strVal val="visible"/>
                                      </p:to>
                                    </p:set>
                                  </p:childTnLst>
                                </p:cTn>
                              </p:par>
                            </p:childTnLst>
                          </p:cTn>
                        </p:par>
                        <p:par>
                          <p:cTn id="409" fill="hold">
                            <p:stCondLst>
                              <p:cond delay="127500"/>
                            </p:stCondLst>
                            <p:childTnLst>
                              <p:par>
                                <p:cTn id="410" presetID="1" presetClass="entr" presetSubtype="0" fill="hold" grpId="0" nodeType="afterEffect">
                                  <p:stCondLst>
                                    <p:cond delay="0"/>
                                  </p:stCondLst>
                                  <p:childTnLst>
                                    <p:set>
                                      <p:cBhvr>
                                        <p:cTn id="411" dur="1" fill="hold">
                                          <p:stCondLst>
                                            <p:cond delay="999"/>
                                          </p:stCondLst>
                                        </p:cTn>
                                        <p:tgtEl>
                                          <p:spTgt spid="133"/>
                                        </p:tgtEl>
                                        <p:attrNameLst>
                                          <p:attrName>style.visibility</p:attrName>
                                        </p:attrNameLst>
                                      </p:cBhvr>
                                      <p:to>
                                        <p:strVal val="visible"/>
                                      </p:to>
                                    </p:set>
                                  </p:childTnLst>
                                </p:cTn>
                              </p:par>
                            </p:childTnLst>
                          </p:cTn>
                        </p:par>
                        <p:par>
                          <p:cTn id="412" fill="hold">
                            <p:stCondLst>
                              <p:cond delay="128500"/>
                            </p:stCondLst>
                            <p:childTnLst>
                              <p:par>
                                <p:cTn id="413" presetID="1" presetClass="entr" presetSubtype="0" fill="hold" grpId="0" nodeType="afterEffect">
                                  <p:stCondLst>
                                    <p:cond delay="0"/>
                                  </p:stCondLst>
                                  <p:childTnLst>
                                    <p:set>
                                      <p:cBhvr>
                                        <p:cTn id="414" dur="1" fill="hold">
                                          <p:stCondLst>
                                            <p:cond delay="999"/>
                                          </p:stCondLst>
                                        </p:cTn>
                                        <p:tgtEl>
                                          <p:spTgt spid="134"/>
                                        </p:tgtEl>
                                        <p:attrNameLst>
                                          <p:attrName>style.visibility</p:attrName>
                                        </p:attrNameLst>
                                      </p:cBhvr>
                                      <p:to>
                                        <p:strVal val="visible"/>
                                      </p:to>
                                    </p:set>
                                  </p:childTnLst>
                                </p:cTn>
                              </p:par>
                            </p:childTnLst>
                          </p:cTn>
                        </p:par>
                        <p:par>
                          <p:cTn id="415" fill="hold">
                            <p:stCondLst>
                              <p:cond delay="129500"/>
                            </p:stCondLst>
                            <p:childTnLst>
                              <p:par>
                                <p:cTn id="416" presetID="1" presetClass="entr" presetSubtype="0" fill="hold" grpId="0" nodeType="afterEffect">
                                  <p:stCondLst>
                                    <p:cond delay="0"/>
                                  </p:stCondLst>
                                  <p:childTnLst>
                                    <p:set>
                                      <p:cBhvr>
                                        <p:cTn id="417" dur="1" fill="hold">
                                          <p:stCondLst>
                                            <p:cond delay="999"/>
                                          </p:stCondLst>
                                        </p:cTn>
                                        <p:tgtEl>
                                          <p:spTgt spid="135"/>
                                        </p:tgtEl>
                                        <p:attrNameLst>
                                          <p:attrName>style.visibility</p:attrName>
                                        </p:attrNameLst>
                                      </p:cBhvr>
                                      <p:to>
                                        <p:strVal val="visible"/>
                                      </p:to>
                                    </p:set>
                                  </p:childTnLst>
                                </p:cTn>
                              </p:par>
                            </p:childTnLst>
                          </p:cTn>
                        </p:par>
                        <p:par>
                          <p:cTn id="418" fill="hold">
                            <p:stCondLst>
                              <p:cond delay="130500"/>
                            </p:stCondLst>
                            <p:childTnLst>
                              <p:par>
                                <p:cTn id="419" presetID="1" presetClass="entr" presetSubtype="0" fill="hold" grpId="0" nodeType="afterEffect">
                                  <p:stCondLst>
                                    <p:cond delay="0"/>
                                  </p:stCondLst>
                                  <p:childTnLst>
                                    <p:set>
                                      <p:cBhvr>
                                        <p:cTn id="420" dur="1" fill="hold">
                                          <p:stCondLst>
                                            <p:cond delay="999"/>
                                          </p:stCondLst>
                                        </p:cTn>
                                        <p:tgtEl>
                                          <p:spTgt spid="136"/>
                                        </p:tgtEl>
                                        <p:attrNameLst>
                                          <p:attrName>style.visibility</p:attrName>
                                        </p:attrNameLst>
                                      </p:cBhvr>
                                      <p:to>
                                        <p:strVal val="visible"/>
                                      </p:to>
                                    </p:set>
                                  </p:childTnLst>
                                </p:cTn>
                              </p:par>
                            </p:childTnLst>
                          </p:cTn>
                        </p:par>
                        <p:par>
                          <p:cTn id="421" fill="hold">
                            <p:stCondLst>
                              <p:cond delay="131500"/>
                            </p:stCondLst>
                            <p:childTnLst>
                              <p:par>
                                <p:cTn id="422" presetID="1" presetClass="entr" presetSubtype="0" fill="hold" grpId="0" nodeType="afterEffect">
                                  <p:stCondLst>
                                    <p:cond delay="0"/>
                                  </p:stCondLst>
                                  <p:childTnLst>
                                    <p:set>
                                      <p:cBhvr>
                                        <p:cTn id="423" dur="1" fill="hold">
                                          <p:stCondLst>
                                            <p:cond delay="999"/>
                                          </p:stCondLst>
                                        </p:cTn>
                                        <p:tgtEl>
                                          <p:spTgt spid="137"/>
                                        </p:tgtEl>
                                        <p:attrNameLst>
                                          <p:attrName>style.visibility</p:attrName>
                                        </p:attrNameLst>
                                      </p:cBhvr>
                                      <p:to>
                                        <p:strVal val="visible"/>
                                      </p:to>
                                    </p:set>
                                  </p:childTnLst>
                                </p:cTn>
                              </p:par>
                            </p:childTnLst>
                          </p:cTn>
                        </p:par>
                        <p:par>
                          <p:cTn id="424" fill="hold">
                            <p:stCondLst>
                              <p:cond delay="132500"/>
                            </p:stCondLst>
                            <p:childTnLst>
                              <p:par>
                                <p:cTn id="425" presetID="1" presetClass="entr" presetSubtype="0" fill="hold" grpId="0" nodeType="afterEffect">
                                  <p:stCondLst>
                                    <p:cond delay="0"/>
                                  </p:stCondLst>
                                  <p:childTnLst>
                                    <p:set>
                                      <p:cBhvr>
                                        <p:cTn id="426" dur="1" fill="hold">
                                          <p:stCondLst>
                                            <p:cond delay="999"/>
                                          </p:stCondLst>
                                        </p:cTn>
                                        <p:tgtEl>
                                          <p:spTgt spid="138"/>
                                        </p:tgtEl>
                                        <p:attrNameLst>
                                          <p:attrName>style.visibility</p:attrName>
                                        </p:attrNameLst>
                                      </p:cBhvr>
                                      <p:to>
                                        <p:strVal val="visible"/>
                                      </p:to>
                                    </p:set>
                                  </p:childTnLst>
                                </p:cTn>
                              </p:par>
                            </p:childTnLst>
                          </p:cTn>
                        </p:par>
                        <p:par>
                          <p:cTn id="427" fill="hold">
                            <p:stCondLst>
                              <p:cond delay="133500"/>
                            </p:stCondLst>
                            <p:childTnLst>
                              <p:par>
                                <p:cTn id="428" presetID="1" presetClass="entr" presetSubtype="0" fill="hold" grpId="0" nodeType="afterEffect">
                                  <p:stCondLst>
                                    <p:cond delay="0"/>
                                  </p:stCondLst>
                                  <p:childTnLst>
                                    <p:set>
                                      <p:cBhvr>
                                        <p:cTn id="429" dur="1" fill="hold">
                                          <p:stCondLst>
                                            <p:cond delay="999"/>
                                          </p:stCondLst>
                                        </p:cTn>
                                        <p:tgtEl>
                                          <p:spTgt spid="139"/>
                                        </p:tgtEl>
                                        <p:attrNameLst>
                                          <p:attrName>style.visibility</p:attrName>
                                        </p:attrNameLst>
                                      </p:cBhvr>
                                      <p:to>
                                        <p:strVal val="visible"/>
                                      </p:to>
                                    </p:set>
                                  </p:childTnLst>
                                </p:cTn>
                              </p:par>
                            </p:childTnLst>
                          </p:cTn>
                        </p:par>
                        <p:par>
                          <p:cTn id="430" fill="hold">
                            <p:stCondLst>
                              <p:cond delay="134500"/>
                            </p:stCondLst>
                            <p:childTnLst>
                              <p:par>
                                <p:cTn id="431" presetID="1" presetClass="entr" presetSubtype="0" fill="hold" grpId="0" nodeType="afterEffect">
                                  <p:stCondLst>
                                    <p:cond delay="0"/>
                                  </p:stCondLst>
                                  <p:childTnLst>
                                    <p:set>
                                      <p:cBhvr>
                                        <p:cTn id="432" dur="1" fill="hold">
                                          <p:stCondLst>
                                            <p:cond delay="999"/>
                                          </p:stCondLst>
                                        </p:cTn>
                                        <p:tgtEl>
                                          <p:spTgt spid="140"/>
                                        </p:tgtEl>
                                        <p:attrNameLst>
                                          <p:attrName>style.visibility</p:attrName>
                                        </p:attrNameLst>
                                      </p:cBhvr>
                                      <p:to>
                                        <p:strVal val="visible"/>
                                      </p:to>
                                    </p:set>
                                  </p:childTnLst>
                                </p:cTn>
                              </p:par>
                            </p:childTnLst>
                          </p:cTn>
                        </p:par>
                        <p:par>
                          <p:cTn id="433" fill="hold">
                            <p:stCondLst>
                              <p:cond delay="135500"/>
                            </p:stCondLst>
                            <p:childTnLst>
                              <p:par>
                                <p:cTn id="434" presetID="1" presetClass="entr" presetSubtype="0" fill="hold" grpId="0" nodeType="afterEffect">
                                  <p:stCondLst>
                                    <p:cond delay="0"/>
                                  </p:stCondLst>
                                  <p:childTnLst>
                                    <p:set>
                                      <p:cBhvr>
                                        <p:cTn id="435" dur="1" fill="hold">
                                          <p:stCondLst>
                                            <p:cond delay="999"/>
                                          </p:stCondLst>
                                        </p:cTn>
                                        <p:tgtEl>
                                          <p:spTgt spid="141"/>
                                        </p:tgtEl>
                                        <p:attrNameLst>
                                          <p:attrName>style.visibility</p:attrName>
                                        </p:attrNameLst>
                                      </p:cBhvr>
                                      <p:to>
                                        <p:strVal val="visible"/>
                                      </p:to>
                                    </p:set>
                                  </p:childTnLst>
                                </p:cTn>
                              </p:par>
                            </p:childTnLst>
                          </p:cTn>
                        </p:par>
                        <p:par>
                          <p:cTn id="436" fill="hold">
                            <p:stCondLst>
                              <p:cond delay="136500"/>
                            </p:stCondLst>
                            <p:childTnLst>
                              <p:par>
                                <p:cTn id="437" presetID="1" presetClass="entr" presetSubtype="0" fill="hold" grpId="0" nodeType="afterEffect">
                                  <p:stCondLst>
                                    <p:cond delay="0"/>
                                  </p:stCondLst>
                                  <p:childTnLst>
                                    <p:set>
                                      <p:cBhvr>
                                        <p:cTn id="438" dur="1" fill="hold">
                                          <p:stCondLst>
                                            <p:cond delay="999"/>
                                          </p:stCondLst>
                                        </p:cTn>
                                        <p:tgtEl>
                                          <p:spTgt spid="142"/>
                                        </p:tgtEl>
                                        <p:attrNameLst>
                                          <p:attrName>style.visibility</p:attrName>
                                        </p:attrNameLst>
                                      </p:cBhvr>
                                      <p:to>
                                        <p:strVal val="visible"/>
                                      </p:to>
                                    </p:set>
                                  </p:childTnLst>
                                </p:cTn>
                              </p:par>
                            </p:childTnLst>
                          </p:cTn>
                        </p:par>
                        <p:par>
                          <p:cTn id="439" fill="hold">
                            <p:stCondLst>
                              <p:cond delay="137500"/>
                            </p:stCondLst>
                            <p:childTnLst>
                              <p:par>
                                <p:cTn id="440" presetID="1" presetClass="entr" presetSubtype="0" fill="hold" grpId="0" nodeType="afterEffect">
                                  <p:stCondLst>
                                    <p:cond delay="0"/>
                                  </p:stCondLst>
                                  <p:childTnLst>
                                    <p:set>
                                      <p:cBhvr>
                                        <p:cTn id="441" dur="1" fill="hold">
                                          <p:stCondLst>
                                            <p:cond delay="999"/>
                                          </p:stCondLst>
                                        </p:cTn>
                                        <p:tgtEl>
                                          <p:spTgt spid="143"/>
                                        </p:tgtEl>
                                        <p:attrNameLst>
                                          <p:attrName>style.visibility</p:attrName>
                                        </p:attrNameLst>
                                      </p:cBhvr>
                                      <p:to>
                                        <p:strVal val="visible"/>
                                      </p:to>
                                    </p:set>
                                  </p:childTnLst>
                                </p:cTn>
                              </p:par>
                            </p:childTnLst>
                          </p:cTn>
                        </p:par>
                        <p:par>
                          <p:cTn id="442" fill="hold">
                            <p:stCondLst>
                              <p:cond delay="138500"/>
                            </p:stCondLst>
                            <p:childTnLst>
                              <p:par>
                                <p:cTn id="443" presetID="1" presetClass="entr" presetSubtype="0" fill="hold" grpId="0" nodeType="afterEffect">
                                  <p:stCondLst>
                                    <p:cond delay="0"/>
                                  </p:stCondLst>
                                  <p:childTnLst>
                                    <p:set>
                                      <p:cBhvr>
                                        <p:cTn id="444" dur="1" fill="hold">
                                          <p:stCondLst>
                                            <p:cond delay="999"/>
                                          </p:stCondLst>
                                        </p:cTn>
                                        <p:tgtEl>
                                          <p:spTgt spid="144"/>
                                        </p:tgtEl>
                                        <p:attrNameLst>
                                          <p:attrName>style.visibility</p:attrName>
                                        </p:attrNameLst>
                                      </p:cBhvr>
                                      <p:to>
                                        <p:strVal val="visible"/>
                                      </p:to>
                                    </p:set>
                                  </p:childTnLst>
                                </p:cTn>
                              </p:par>
                            </p:childTnLst>
                          </p:cTn>
                        </p:par>
                        <p:par>
                          <p:cTn id="445" fill="hold">
                            <p:stCondLst>
                              <p:cond delay="139500"/>
                            </p:stCondLst>
                            <p:childTnLst>
                              <p:par>
                                <p:cTn id="446" presetID="1" presetClass="entr" presetSubtype="0" fill="hold" grpId="0" nodeType="afterEffect">
                                  <p:stCondLst>
                                    <p:cond delay="0"/>
                                  </p:stCondLst>
                                  <p:childTnLst>
                                    <p:set>
                                      <p:cBhvr>
                                        <p:cTn id="447" dur="1" fill="hold">
                                          <p:stCondLst>
                                            <p:cond delay="999"/>
                                          </p:stCondLst>
                                        </p:cTn>
                                        <p:tgtEl>
                                          <p:spTgt spid="145"/>
                                        </p:tgtEl>
                                        <p:attrNameLst>
                                          <p:attrName>style.visibility</p:attrName>
                                        </p:attrNameLst>
                                      </p:cBhvr>
                                      <p:to>
                                        <p:strVal val="visible"/>
                                      </p:to>
                                    </p:set>
                                  </p:childTnLst>
                                </p:cTn>
                              </p:par>
                            </p:childTnLst>
                          </p:cTn>
                        </p:par>
                        <p:par>
                          <p:cTn id="448" fill="hold">
                            <p:stCondLst>
                              <p:cond delay="140500"/>
                            </p:stCondLst>
                            <p:childTnLst>
                              <p:par>
                                <p:cTn id="449" presetID="1" presetClass="entr" presetSubtype="0" fill="hold" grpId="0" nodeType="afterEffect">
                                  <p:stCondLst>
                                    <p:cond delay="0"/>
                                  </p:stCondLst>
                                  <p:childTnLst>
                                    <p:set>
                                      <p:cBhvr>
                                        <p:cTn id="450" dur="1" fill="hold">
                                          <p:stCondLst>
                                            <p:cond delay="999"/>
                                          </p:stCondLst>
                                        </p:cTn>
                                        <p:tgtEl>
                                          <p:spTgt spid="146"/>
                                        </p:tgtEl>
                                        <p:attrNameLst>
                                          <p:attrName>style.visibility</p:attrName>
                                        </p:attrNameLst>
                                      </p:cBhvr>
                                      <p:to>
                                        <p:strVal val="visible"/>
                                      </p:to>
                                    </p:set>
                                  </p:childTnLst>
                                </p:cTn>
                              </p:par>
                            </p:childTnLst>
                          </p:cTn>
                        </p:par>
                        <p:par>
                          <p:cTn id="451" fill="hold">
                            <p:stCondLst>
                              <p:cond delay="141500"/>
                            </p:stCondLst>
                            <p:childTnLst>
                              <p:par>
                                <p:cTn id="452" presetID="1" presetClass="entr" presetSubtype="0" fill="hold" grpId="0" nodeType="afterEffect">
                                  <p:stCondLst>
                                    <p:cond delay="0"/>
                                  </p:stCondLst>
                                  <p:childTnLst>
                                    <p:set>
                                      <p:cBhvr>
                                        <p:cTn id="453" dur="1" fill="hold">
                                          <p:stCondLst>
                                            <p:cond delay="999"/>
                                          </p:stCondLst>
                                        </p:cTn>
                                        <p:tgtEl>
                                          <p:spTgt spid="147"/>
                                        </p:tgtEl>
                                        <p:attrNameLst>
                                          <p:attrName>style.visibility</p:attrName>
                                        </p:attrNameLst>
                                      </p:cBhvr>
                                      <p:to>
                                        <p:strVal val="visible"/>
                                      </p:to>
                                    </p:set>
                                  </p:childTnLst>
                                </p:cTn>
                              </p:par>
                            </p:childTnLst>
                          </p:cTn>
                        </p:par>
                        <p:par>
                          <p:cTn id="454" fill="hold">
                            <p:stCondLst>
                              <p:cond delay="142500"/>
                            </p:stCondLst>
                            <p:childTnLst>
                              <p:par>
                                <p:cTn id="455" presetID="1" presetClass="entr" presetSubtype="0" fill="hold" grpId="0" nodeType="afterEffect">
                                  <p:stCondLst>
                                    <p:cond delay="0"/>
                                  </p:stCondLst>
                                  <p:childTnLst>
                                    <p:set>
                                      <p:cBhvr>
                                        <p:cTn id="456" dur="1" fill="hold">
                                          <p:stCondLst>
                                            <p:cond delay="999"/>
                                          </p:stCondLst>
                                        </p:cTn>
                                        <p:tgtEl>
                                          <p:spTgt spid="148"/>
                                        </p:tgtEl>
                                        <p:attrNameLst>
                                          <p:attrName>style.visibility</p:attrName>
                                        </p:attrNameLst>
                                      </p:cBhvr>
                                      <p:to>
                                        <p:strVal val="visible"/>
                                      </p:to>
                                    </p:set>
                                  </p:childTnLst>
                                </p:cTn>
                              </p:par>
                            </p:childTnLst>
                          </p:cTn>
                        </p:par>
                        <p:par>
                          <p:cTn id="457" fill="hold">
                            <p:stCondLst>
                              <p:cond delay="143500"/>
                            </p:stCondLst>
                            <p:childTnLst>
                              <p:par>
                                <p:cTn id="458" presetID="1" presetClass="entr" presetSubtype="0" fill="hold" grpId="0" nodeType="afterEffect">
                                  <p:stCondLst>
                                    <p:cond delay="0"/>
                                  </p:stCondLst>
                                  <p:childTnLst>
                                    <p:set>
                                      <p:cBhvr>
                                        <p:cTn id="459" dur="1" fill="hold">
                                          <p:stCondLst>
                                            <p:cond delay="999"/>
                                          </p:stCondLst>
                                        </p:cTn>
                                        <p:tgtEl>
                                          <p:spTgt spid="149"/>
                                        </p:tgtEl>
                                        <p:attrNameLst>
                                          <p:attrName>style.visibility</p:attrName>
                                        </p:attrNameLst>
                                      </p:cBhvr>
                                      <p:to>
                                        <p:strVal val="visible"/>
                                      </p:to>
                                    </p:set>
                                  </p:childTnLst>
                                </p:cTn>
                              </p:par>
                            </p:childTnLst>
                          </p:cTn>
                        </p:par>
                        <p:par>
                          <p:cTn id="460" fill="hold">
                            <p:stCondLst>
                              <p:cond delay="144500"/>
                            </p:stCondLst>
                            <p:childTnLst>
                              <p:par>
                                <p:cTn id="461" presetID="1" presetClass="entr" presetSubtype="0" fill="hold" grpId="0" nodeType="afterEffect">
                                  <p:stCondLst>
                                    <p:cond delay="0"/>
                                  </p:stCondLst>
                                  <p:childTnLst>
                                    <p:set>
                                      <p:cBhvr>
                                        <p:cTn id="462" dur="1" fill="hold">
                                          <p:stCondLst>
                                            <p:cond delay="999"/>
                                          </p:stCondLst>
                                        </p:cTn>
                                        <p:tgtEl>
                                          <p:spTgt spid="150"/>
                                        </p:tgtEl>
                                        <p:attrNameLst>
                                          <p:attrName>style.visibility</p:attrName>
                                        </p:attrNameLst>
                                      </p:cBhvr>
                                      <p:to>
                                        <p:strVal val="visible"/>
                                      </p:to>
                                    </p:set>
                                  </p:childTnLst>
                                </p:cTn>
                              </p:par>
                            </p:childTnLst>
                          </p:cTn>
                        </p:par>
                        <p:par>
                          <p:cTn id="463" fill="hold">
                            <p:stCondLst>
                              <p:cond delay="145500"/>
                            </p:stCondLst>
                            <p:childTnLst>
                              <p:par>
                                <p:cTn id="464" presetID="1" presetClass="entr" presetSubtype="0" fill="hold" grpId="0" nodeType="afterEffect">
                                  <p:stCondLst>
                                    <p:cond delay="0"/>
                                  </p:stCondLst>
                                  <p:childTnLst>
                                    <p:set>
                                      <p:cBhvr>
                                        <p:cTn id="465" dur="1" fill="hold">
                                          <p:stCondLst>
                                            <p:cond delay="999"/>
                                          </p:stCondLst>
                                        </p:cTn>
                                        <p:tgtEl>
                                          <p:spTgt spid="151"/>
                                        </p:tgtEl>
                                        <p:attrNameLst>
                                          <p:attrName>style.visibility</p:attrName>
                                        </p:attrNameLst>
                                      </p:cBhvr>
                                      <p:to>
                                        <p:strVal val="visible"/>
                                      </p:to>
                                    </p:set>
                                  </p:childTnLst>
                                </p:cTn>
                              </p:par>
                            </p:childTnLst>
                          </p:cTn>
                        </p:par>
                        <p:par>
                          <p:cTn id="466" fill="hold">
                            <p:stCondLst>
                              <p:cond delay="146500"/>
                            </p:stCondLst>
                            <p:childTnLst>
                              <p:par>
                                <p:cTn id="467" presetID="1" presetClass="entr" presetSubtype="0" fill="hold" grpId="0" nodeType="afterEffect">
                                  <p:stCondLst>
                                    <p:cond delay="0"/>
                                  </p:stCondLst>
                                  <p:childTnLst>
                                    <p:set>
                                      <p:cBhvr>
                                        <p:cTn id="468" dur="1" fill="hold">
                                          <p:stCondLst>
                                            <p:cond delay="999"/>
                                          </p:stCondLst>
                                        </p:cTn>
                                        <p:tgtEl>
                                          <p:spTgt spid="152"/>
                                        </p:tgtEl>
                                        <p:attrNameLst>
                                          <p:attrName>style.visibility</p:attrName>
                                        </p:attrNameLst>
                                      </p:cBhvr>
                                      <p:to>
                                        <p:strVal val="visible"/>
                                      </p:to>
                                    </p:set>
                                  </p:childTnLst>
                                </p:cTn>
                              </p:par>
                            </p:childTnLst>
                          </p:cTn>
                        </p:par>
                        <p:par>
                          <p:cTn id="469" fill="hold">
                            <p:stCondLst>
                              <p:cond delay="147500"/>
                            </p:stCondLst>
                            <p:childTnLst>
                              <p:par>
                                <p:cTn id="470" presetID="1" presetClass="entr" presetSubtype="0" fill="hold" grpId="0" nodeType="afterEffect">
                                  <p:stCondLst>
                                    <p:cond delay="0"/>
                                  </p:stCondLst>
                                  <p:childTnLst>
                                    <p:set>
                                      <p:cBhvr>
                                        <p:cTn id="471" dur="1" fill="hold">
                                          <p:stCondLst>
                                            <p:cond delay="999"/>
                                          </p:stCondLst>
                                        </p:cTn>
                                        <p:tgtEl>
                                          <p:spTgt spid="153"/>
                                        </p:tgtEl>
                                        <p:attrNameLst>
                                          <p:attrName>style.visibility</p:attrName>
                                        </p:attrNameLst>
                                      </p:cBhvr>
                                      <p:to>
                                        <p:strVal val="visible"/>
                                      </p:to>
                                    </p:set>
                                  </p:childTnLst>
                                </p:cTn>
                              </p:par>
                            </p:childTnLst>
                          </p:cTn>
                        </p:par>
                        <p:par>
                          <p:cTn id="472" fill="hold">
                            <p:stCondLst>
                              <p:cond delay="148500"/>
                            </p:stCondLst>
                            <p:childTnLst>
                              <p:par>
                                <p:cTn id="473" presetID="1" presetClass="entr" presetSubtype="0" fill="hold" grpId="0" nodeType="afterEffect">
                                  <p:stCondLst>
                                    <p:cond delay="0"/>
                                  </p:stCondLst>
                                  <p:childTnLst>
                                    <p:set>
                                      <p:cBhvr>
                                        <p:cTn id="474" dur="1" fill="hold">
                                          <p:stCondLst>
                                            <p:cond delay="999"/>
                                          </p:stCondLst>
                                        </p:cTn>
                                        <p:tgtEl>
                                          <p:spTgt spid="154"/>
                                        </p:tgtEl>
                                        <p:attrNameLst>
                                          <p:attrName>style.visibility</p:attrName>
                                        </p:attrNameLst>
                                      </p:cBhvr>
                                      <p:to>
                                        <p:strVal val="visible"/>
                                      </p:to>
                                    </p:set>
                                  </p:childTnLst>
                                </p:cTn>
                              </p:par>
                            </p:childTnLst>
                          </p:cTn>
                        </p:par>
                        <p:par>
                          <p:cTn id="475" fill="hold">
                            <p:stCondLst>
                              <p:cond delay="149500"/>
                            </p:stCondLst>
                            <p:childTnLst>
                              <p:par>
                                <p:cTn id="476" presetID="1" presetClass="entr" presetSubtype="0" fill="hold" grpId="0" nodeType="afterEffect">
                                  <p:stCondLst>
                                    <p:cond delay="0"/>
                                  </p:stCondLst>
                                  <p:childTnLst>
                                    <p:set>
                                      <p:cBhvr>
                                        <p:cTn id="477" dur="1" fill="hold">
                                          <p:stCondLst>
                                            <p:cond delay="999"/>
                                          </p:stCondLst>
                                        </p:cTn>
                                        <p:tgtEl>
                                          <p:spTgt spid="155"/>
                                        </p:tgtEl>
                                        <p:attrNameLst>
                                          <p:attrName>style.visibility</p:attrName>
                                        </p:attrNameLst>
                                      </p:cBhvr>
                                      <p:to>
                                        <p:strVal val="visible"/>
                                      </p:to>
                                    </p:set>
                                  </p:childTnLst>
                                </p:cTn>
                              </p:par>
                            </p:childTnLst>
                          </p:cTn>
                        </p:par>
                        <p:par>
                          <p:cTn id="478" fill="hold">
                            <p:stCondLst>
                              <p:cond delay="150500"/>
                            </p:stCondLst>
                            <p:childTnLst>
                              <p:par>
                                <p:cTn id="479" presetID="1" presetClass="entr" presetSubtype="0" fill="hold" grpId="0" nodeType="afterEffect">
                                  <p:stCondLst>
                                    <p:cond delay="0"/>
                                  </p:stCondLst>
                                  <p:childTnLst>
                                    <p:set>
                                      <p:cBhvr>
                                        <p:cTn id="480" dur="1" fill="hold">
                                          <p:stCondLst>
                                            <p:cond delay="999"/>
                                          </p:stCondLst>
                                        </p:cTn>
                                        <p:tgtEl>
                                          <p:spTgt spid="156"/>
                                        </p:tgtEl>
                                        <p:attrNameLst>
                                          <p:attrName>style.visibility</p:attrName>
                                        </p:attrNameLst>
                                      </p:cBhvr>
                                      <p:to>
                                        <p:strVal val="visible"/>
                                      </p:to>
                                    </p:set>
                                  </p:childTnLst>
                                </p:cTn>
                              </p:par>
                            </p:childTnLst>
                          </p:cTn>
                        </p:par>
                        <p:par>
                          <p:cTn id="481" fill="hold">
                            <p:stCondLst>
                              <p:cond delay="151500"/>
                            </p:stCondLst>
                            <p:childTnLst>
                              <p:par>
                                <p:cTn id="482" presetID="1" presetClass="entr" presetSubtype="0" fill="hold" grpId="0" nodeType="afterEffect">
                                  <p:stCondLst>
                                    <p:cond delay="0"/>
                                  </p:stCondLst>
                                  <p:childTnLst>
                                    <p:set>
                                      <p:cBhvr>
                                        <p:cTn id="483" dur="1" fill="hold">
                                          <p:stCondLst>
                                            <p:cond delay="999"/>
                                          </p:stCondLst>
                                        </p:cTn>
                                        <p:tgtEl>
                                          <p:spTgt spid="157"/>
                                        </p:tgtEl>
                                        <p:attrNameLst>
                                          <p:attrName>style.visibility</p:attrName>
                                        </p:attrNameLst>
                                      </p:cBhvr>
                                      <p:to>
                                        <p:strVal val="visible"/>
                                      </p:to>
                                    </p:set>
                                  </p:childTnLst>
                                </p:cTn>
                              </p:par>
                            </p:childTnLst>
                          </p:cTn>
                        </p:par>
                        <p:par>
                          <p:cTn id="484" fill="hold">
                            <p:stCondLst>
                              <p:cond delay="152500"/>
                            </p:stCondLst>
                            <p:childTnLst>
                              <p:par>
                                <p:cTn id="485" presetID="1" presetClass="entr" presetSubtype="0" fill="hold" grpId="0" nodeType="afterEffect">
                                  <p:stCondLst>
                                    <p:cond delay="0"/>
                                  </p:stCondLst>
                                  <p:childTnLst>
                                    <p:set>
                                      <p:cBhvr>
                                        <p:cTn id="486" dur="1" fill="hold">
                                          <p:stCondLst>
                                            <p:cond delay="999"/>
                                          </p:stCondLst>
                                        </p:cTn>
                                        <p:tgtEl>
                                          <p:spTgt spid="158"/>
                                        </p:tgtEl>
                                        <p:attrNameLst>
                                          <p:attrName>style.visibility</p:attrName>
                                        </p:attrNameLst>
                                      </p:cBhvr>
                                      <p:to>
                                        <p:strVal val="visible"/>
                                      </p:to>
                                    </p:set>
                                  </p:childTnLst>
                                </p:cTn>
                              </p:par>
                            </p:childTnLst>
                          </p:cTn>
                        </p:par>
                        <p:par>
                          <p:cTn id="487" fill="hold">
                            <p:stCondLst>
                              <p:cond delay="153500"/>
                            </p:stCondLst>
                            <p:childTnLst>
                              <p:par>
                                <p:cTn id="488" presetID="1" presetClass="entr" presetSubtype="0" fill="hold" grpId="0" nodeType="afterEffect">
                                  <p:stCondLst>
                                    <p:cond delay="0"/>
                                  </p:stCondLst>
                                  <p:childTnLst>
                                    <p:set>
                                      <p:cBhvr>
                                        <p:cTn id="489" dur="1" fill="hold">
                                          <p:stCondLst>
                                            <p:cond delay="999"/>
                                          </p:stCondLst>
                                        </p:cTn>
                                        <p:tgtEl>
                                          <p:spTgt spid="159"/>
                                        </p:tgtEl>
                                        <p:attrNameLst>
                                          <p:attrName>style.visibility</p:attrName>
                                        </p:attrNameLst>
                                      </p:cBhvr>
                                      <p:to>
                                        <p:strVal val="visible"/>
                                      </p:to>
                                    </p:set>
                                  </p:childTnLst>
                                </p:cTn>
                              </p:par>
                            </p:childTnLst>
                          </p:cTn>
                        </p:par>
                        <p:par>
                          <p:cTn id="490" fill="hold">
                            <p:stCondLst>
                              <p:cond delay="154500"/>
                            </p:stCondLst>
                            <p:childTnLst>
                              <p:par>
                                <p:cTn id="491" presetID="1" presetClass="entr" presetSubtype="0" fill="hold" grpId="0" nodeType="afterEffect">
                                  <p:stCondLst>
                                    <p:cond delay="0"/>
                                  </p:stCondLst>
                                  <p:childTnLst>
                                    <p:set>
                                      <p:cBhvr>
                                        <p:cTn id="492" dur="1" fill="hold">
                                          <p:stCondLst>
                                            <p:cond delay="999"/>
                                          </p:stCondLst>
                                        </p:cTn>
                                        <p:tgtEl>
                                          <p:spTgt spid="160"/>
                                        </p:tgtEl>
                                        <p:attrNameLst>
                                          <p:attrName>style.visibility</p:attrName>
                                        </p:attrNameLst>
                                      </p:cBhvr>
                                      <p:to>
                                        <p:strVal val="visible"/>
                                      </p:to>
                                    </p:set>
                                  </p:childTnLst>
                                </p:cTn>
                              </p:par>
                            </p:childTnLst>
                          </p:cTn>
                        </p:par>
                        <p:par>
                          <p:cTn id="493" fill="hold">
                            <p:stCondLst>
                              <p:cond delay="155500"/>
                            </p:stCondLst>
                            <p:childTnLst>
                              <p:par>
                                <p:cTn id="494" presetID="1" presetClass="entr" presetSubtype="0" fill="hold" grpId="0" nodeType="afterEffect">
                                  <p:stCondLst>
                                    <p:cond delay="0"/>
                                  </p:stCondLst>
                                  <p:childTnLst>
                                    <p:set>
                                      <p:cBhvr>
                                        <p:cTn id="495" dur="1" fill="hold">
                                          <p:stCondLst>
                                            <p:cond delay="999"/>
                                          </p:stCondLst>
                                        </p:cTn>
                                        <p:tgtEl>
                                          <p:spTgt spid="161"/>
                                        </p:tgtEl>
                                        <p:attrNameLst>
                                          <p:attrName>style.visibility</p:attrName>
                                        </p:attrNameLst>
                                      </p:cBhvr>
                                      <p:to>
                                        <p:strVal val="visible"/>
                                      </p:to>
                                    </p:set>
                                  </p:childTnLst>
                                </p:cTn>
                              </p:par>
                            </p:childTnLst>
                          </p:cTn>
                        </p:par>
                        <p:par>
                          <p:cTn id="496" fill="hold">
                            <p:stCondLst>
                              <p:cond delay="156500"/>
                            </p:stCondLst>
                            <p:childTnLst>
                              <p:par>
                                <p:cTn id="497" presetID="1" presetClass="entr" presetSubtype="0" fill="hold" grpId="0" nodeType="afterEffect">
                                  <p:stCondLst>
                                    <p:cond delay="0"/>
                                  </p:stCondLst>
                                  <p:childTnLst>
                                    <p:set>
                                      <p:cBhvr>
                                        <p:cTn id="498" dur="1" fill="hold">
                                          <p:stCondLst>
                                            <p:cond delay="999"/>
                                          </p:stCondLst>
                                        </p:cTn>
                                        <p:tgtEl>
                                          <p:spTgt spid="162"/>
                                        </p:tgtEl>
                                        <p:attrNameLst>
                                          <p:attrName>style.visibility</p:attrName>
                                        </p:attrNameLst>
                                      </p:cBhvr>
                                      <p:to>
                                        <p:strVal val="visible"/>
                                      </p:to>
                                    </p:set>
                                  </p:childTnLst>
                                </p:cTn>
                              </p:par>
                            </p:childTnLst>
                          </p:cTn>
                        </p:par>
                        <p:par>
                          <p:cTn id="499" fill="hold">
                            <p:stCondLst>
                              <p:cond delay="157500"/>
                            </p:stCondLst>
                            <p:childTnLst>
                              <p:par>
                                <p:cTn id="500" presetID="1" presetClass="entr" presetSubtype="0" fill="hold" grpId="0" nodeType="afterEffect">
                                  <p:stCondLst>
                                    <p:cond delay="0"/>
                                  </p:stCondLst>
                                  <p:childTnLst>
                                    <p:set>
                                      <p:cBhvr>
                                        <p:cTn id="501" dur="1" fill="hold">
                                          <p:stCondLst>
                                            <p:cond delay="999"/>
                                          </p:stCondLst>
                                        </p:cTn>
                                        <p:tgtEl>
                                          <p:spTgt spid="163"/>
                                        </p:tgtEl>
                                        <p:attrNameLst>
                                          <p:attrName>style.visibility</p:attrName>
                                        </p:attrNameLst>
                                      </p:cBhvr>
                                      <p:to>
                                        <p:strVal val="visible"/>
                                      </p:to>
                                    </p:set>
                                  </p:childTnLst>
                                </p:cTn>
                              </p:par>
                            </p:childTnLst>
                          </p:cTn>
                        </p:par>
                        <p:par>
                          <p:cTn id="502" fill="hold">
                            <p:stCondLst>
                              <p:cond delay="158500"/>
                            </p:stCondLst>
                            <p:childTnLst>
                              <p:par>
                                <p:cTn id="503" presetID="1" presetClass="entr" presetSubtype="0" fill="hold" grpId="0" nodeType="afterEffect">
                                  <p:stCondLst>
                                    <p:cond delay="0"/>
                                  </p:stCondLst>
                                  <p:childTnLst>
                                    <p:set>
                                      <p:cBhvr>
                                        <p:cTn id="504" dur="1" fill="hold">
                                          <p:stCondLst>
                                            <p:cond delay="999"/>
                                          </p:stCondLst>
                                        </p:cTn>
                                        <p:tgtEl>
                                          <p:spTgt spid="164"/>
                                        </p:tgtEl>
                                        <p:attrNameLst>
                                          <p:attrName>style.visibility</p:attrName>
                                        </p:attrNameLst>
                                      </p:cBhvr>
                                      <p:to>
                                        <p:strVal val="visible"/>
                                      </p:to>
                                    </p:set>
                                  </p:childTnLst>
                                </p:cTn>
                              </p:par>
                            </p:childTnLst>
                          </p:cTn>
                        </p:par>
                        <p:par>
                          <p:cTn id="505" fill="hold">
                            <p:stCondLst>
                              <p:cond delay="159500"/>
                            </p:stCondLst>
                            <p:childTnLst>
                              <p:par>
                                <p:cTn id="506" presetID="1" presetClass="entr" presetSubtype="0" fill="hold" grpId="0" nodeType="afterEffect">
                                  <p:stCondLst>
                                    <p:cond delay="0"/>
                                  </p:stCondLst>
                                  <p:childTnLst>
                                    <p:set>
                                      <p:cBhvr>
                                        <p:cTn id="507" dur="1" fill="hold">
                                          <p:stCondLst>
                                            <p:cond delay="999"/>
                                          </p:stCondLst>
                                        </p:cTn>
                                        <p:tgtEl>
                                          <p:spTgt spid="165"/>
                                        </p:tgtEl>
                                        <p:attrNameLst>
                                          <p:attrName>style.visibility</p:attrName>
                                        </p:attrNameLst>
                                      </p:cBhvr>
                                      <p:to>
                                        <p:strVal val="visible"/>
                                      </p:to>
                                    </p:set>
                                  </p:childTnLst>
                                </p:cTn>
                              </p:par>
                            </p:childTnLst>
                          </p:cTn>
                        </p:par>
                        <p:par>
                          <p:cTn id="508" fill="hold">
                            <p:stCondLst>
                              <p:cond delay="160500"/>
                            </p:stCondLst>
                            <p:childTnLst>
                              <p:par>
                                <p:cTn id="509" presetID="1" presetClass="entr" presetSubtype="0" fill="hold" grpId="0" nodeType="afterEffect">
                                  <p:stCondLst>
                                    <p:cond delay="0"/>
                                  </p:stCondLst>
                                  <p:childTnLst>
                                    <p:set>
                                      <p:cBhvr>
                                        <p:cTn id="510" dur="1" fill="hold">
                                          <p:stCondLst>
                                            <p:cond delay="999"/>
                                          </p:stCondLst>
                                        </p:cTn>
                                        <p:tgtEl>
                                          <p:spTgt spid="166"/>
                                        </p:tgtEl>
                                        <p:attrNameLst>
                                          <p:attrName>style.visibility</p:attrName>
                                        </p:attrNameLst>
                                      </p:cBhvr>
                                      <p:to>
                                        <p:strVal val="visible"/>
                                      </p:to>
                                    </p:set>
                                  </p:childTnLst>
                                </p:cTn>
                              </p:par>
                            </p:childTnLst>
                          </p:cTn>
                        </p:par>
                        <p:par>
                          <p:cTn id="511" fill="hold">
                            <p:stCondLst>
                              <p:cond delay="161500"/>
                            </p:stCondLst>
                            <p:childTnLst>
                              <p:par>
                                <p:cTn id="512" presetID="1" presetClass="entr" presetSubtype="0" fill="hold" grpId="0" nodeType="afterEffect">
                                  <p:stCondLst>
                                    <p:cond delay="0"/>
                                  </p:stCondLst>
                                  <p:childTnLst>
                                    <p:set>
                                      <p:cBhvr>
                                        <p:cTn id="513" dur="1" fill="hold">
                                          <p:stCondLst>
                                            <p:cond delay="999"/>
                                          </p:stCondLst>
                                        </p:cTn>
                                        <p:tgtEl>
                                          <p:spTgt spid="167"/>
                                        </p:tgtEl>
                                        <p:attrNameLst>
                                          <p:attrName>style.visibility</p:attrName>
                                        </p:attrNameLst>
                                      </p:cBhvr>
                                      <p:to>
                                        <p:strVal val="visible"/>
                                      </p:to>
                                    </p:set>
                                  </p:childTnLst>
                                </p:cTn>
                              </p:par>
                            </p:childTnLst>
                          </p:cTn>
                        </p:par>
                        <p:par>
                          <p:cTn id="514" fill="hold">
                            <p:stCondLst>
                              <p:cond delay="162500"/>
                            </p:stCondLst>
                            <p:childTnLst>
                              <p:par>
                                <p:cTn id="515" presetID="1" presetClass="entr" presetSubtype="0" fill="hold" grpId="0" nodeType="afterEffect">
                                  <p:stCondLst>
                                    <p:cond delay="0"/>
                                  </p:stCondLst>
                                  <p:childTnLst>
                                    <p:set>
                                      <p:cBhvr>
                                        <p:cTn id="516" dur="1" fill="hold">
                                          <p:stCondLst>
                                            <p:cond delay="999"/>
                                          </p:stCondLst>
                                        </p:cTn>
                                        <p:tgtEl>
                                          <p:spTgt spid="168"/>
                                        </p:tgtEl>
                                        <p:attrNameLst>
                                          <p:attrName>style.visibility</p:attrName>
                                        </p:attrNameLst>
                                      </p:cBhvr>
                                      <p:to>
                                        <p:strVal val="visible"/>
                                      </p:to>
                                    </p:set>
                                  </p:childTnLst>
                                </p:cTn>
                              </p:par>
                            </p:childTnLst>
                          </p:cTn>
                        </p:par>
                        <p:par>
                          <p:cTn id="517" fill="hold">
                            <p:stCondLst>
                              <p:cond delay="163500"/>
                            </p:stCondLst>
                            <p:childTnLst>
                              <p:par>
                                <p:cTn id="518" presetID="1" presetClass="entr" presetSubtype="0" fill="hold" grpId="0" nodeType="afterEffect">
                                  <p:stCondLst>
                                    <p:cond delay="0"/>
                                  </p:stCondLst>
                                  <p:childTnLst>
                                    <p:set>
                                      <p:cBhvr>
                                        <p:cTn id="519" dur="1" fill="hold">
                                          <p:stCondLst>
                                            <p:cond delay="999"/>
                                          </p:stCondLst>
                                        </p:cTn>
                                        <p:tgtEl>
                                          <p:spTgt spid="169"/>
                                        </p:tgtEl>
                                        <p:attrNameLst>
                                          <p:attrName>style.visibility</p:attrName>
                                        </p:attrNameLst>
                                      </p:cBhvr>
                                      <p:to>
                                        <p:strVal val="visible"/>
                                      </p:to>
                                    </p:set>
                                  </p:childTnLst>
                                </p:cTn>
                              </p:par>
                            </p:childTnLst>
                          </p:cTn>
                        </p:par>
                        <p:par>
                          <p:cTn id="520" fill="hold">
                            <p:stCondLst>
                              <p:cond delay="164500"/>
                            </p:stCondLst>
                            <p:childTnLst>
                              <p:par>
                                <p:cTn id="521" presetID="1" presetClass="entr" presetSubtype="0" fill="hold" grpId="0" nodeType="afterEffect">
                                  <p:stCondLst>
                                    <p:cond delay="0"/>
                                  </p:stCondLst>
                                  <p:childTnLst>
                                    <p:set>
                                      <p:cBhvr>
                                        <p:cTn id="522" dur="1" fill="hold">
                                          <p:stCondLst>
                                            <p:cond delay="999"/>
                                          </p:stCondLst>
                                        </p:cTn>
                                        <p:tgtEl>
                                          <p:spTgt spid="170"/>
                                        </p:tgtEl>
                                        <p:attrNameLst>
                                          <p:attrName>style.visibility</p:attrName>
                                        </p:attrNameLst>
                                      </p:cBhvr>
                                      <p:to>
                                        <p:strVal val="visible"/>
                                      </p:to>
                                    </p:set>
                                  </p:childTnLst>
                                </p:cTn>
                              </p:par>
                            </p:childTnLst>
                          </p:cTn>
                        </p:par>
                        <p:par>
                          <p:cTn id="523" fill="hold">
                            <p:stCondLst>
                              <p:cond delay="165500"/>
                            </p:stCondLst>
                            <p:childTnLst>
                              <p:par>
                                <p:cTn id="524" presetID="1" presetClass="entr" presetSubtype="0" fill="hold" grpId="0" nodeType="afterEffect">
                                  <p:stCondLst>
                                    <p:cond delay="0"/>
                                  </p:stCondLst>
                                  <p:childTnLst>
                                    <p:set>
                                      <p:cBhvr>
                                        <p:cTn id="525" dur="1" fill="hold">
                                          <p:stCondLst>
                                            <p:cond delay="999"/>
                                          </p:stCondLst>
                                        </p:cTn>
                                        <p:tgtEl>
                                          <p:spTgt spid="171"/>
                                        </p:tgtEl>
                                        <p:attrNameLst>
                                          <p:attrName>style.visibility</p:attrName>
                                        </p:attrNameLst>
                                      </p:cBhvr>
                                      <p:to>
                                        <p:strVal val="visible"/>
                                      </p:to>
                                    </p:set>
                                  </p:childTnLst>
                                </p:cTn>
                              </p:par>
                            </p:childTnLst>
                          </p:cTn>
                        </p:par>
                        <p:par>
                          <p:cTn id="526" fill="hold">
                            <p:stCondLst>
                              <p:cond delay="166500"/>
                            </p:stCondLst>
                            <p:childTnLst>
                              <p:par>
                                <p:cTn id="527" presetID="1" presetClass="entr" presetSubtype="0" fill="hold" grpId="0" nodeType="afterEffect">
                                  <p:stCondLst>
                                    <p:cond delay="0"/>
                                  </p:stCondLst>
                                  <p:childTnLst>
                                    <p:set>
                                      <p:cBhvr>
                                        <p:cTn id="528" dur="1" fill="hold">
                                          <p:stCondLst>
                                            <p:cond delay="999"/>
                                          </p:stCondLst>
                                        </p:cTn>
                                        <p:tgtEl>
                                          <p:spTgt spid="172"/>
                                        </p:tgtEl>
                                        <p:attrNameLst>
                                          <p:attrName>style.visibility</p:attrName>
                                        </p:attrNameLst>
                                      </p:cBhvr>
                                      <p:to>
                                        <p:strVal val="visible"/>
                                      </p:to>
                                    </p:set>
                                  </p:childTnLst>
                                </p:cTn>
                              </p:par>
                            </p:childTnLst>
                          </p:cTn>
                        </p:par>
                        <p:par>
                          <p:cTn id="529" fill="hold">
                            <p:stCondLst>
                              <p:cond delay="167500"/>
                            </p:stCondLst>
                            <p:childTnLst>
                              <p:par>
                                <p:cTn id="530" presetID="1" presetClass="entr" presetSubtype="0" fill="hold" grpId="0" nodeType="afterEffect">
                                  <p:stCondLst>
                                    <p:cond delay="0"/>
                                  </p:stCondLst>
                                  <p:childTnLst>
                                    <p:set>
                                      <p:cBhvr>
                                        <p:cTn id="531" dur="1" fill="hold">
                                          <p:stCondLst>
                                            <p:cond delay="999"/>
                                          </p:stCondLst>
                                        </p:cTn>
                                        <p:tgtEl>
                                          <p:spTgt spid="173"/>
                                        </p:tgtEl>
                                        <p:attrNameLst>
                                          <p:attrName>style.visibility</p:attrName>
                                        </p:attrNameLst>
                                      </p:cBhvr>
                                      <p:to>
                                        <p:strVal val="visible"/>
                                      </p:to>
                                    </p:set>
                                  </p:childTnLst>
                                </p:cTn>
                              </p:par>
                            </p:childTnLst>
                          </p:cTn>
                        </p:par>
                        <p:par>
                          <p:cTn id="532" fill="hold">
                            <p:stCondLst>
                              <p:cond delay="168500"/>
                            </p:stCondLst>
                            <p:childTnLst>
                              <p:par>
                                <p:cTn id="533" presetID="1" presetClass="entr" presetSubtype="0" fill="hold" grpId="0" nodeType="afterEffect">
                                  <p:stCondLst>
                                    <p:cond delay="0"/>
                                  </p:stCondLst>
                                  <p:childTnLst>
                                    <p:set>
                                      <p:cBhvr>
                                        <p:cTn id="534" dur="1" fill="hold">
                                          <p:stCondLst>
                                            <p:cond delay="999"/>
                                          </p:stCondLst>
                                        </p:cTn>
                                        <p:tgtEl>
                                          <p:spTgt spid="174"/>
                                        </p:tgtEl>
                                        <p:attrNameLst>
                                          <p:attrName>style.visibility</p:attrName>
                                        </p:attrNameLst>
                                      </p:cBhvr>
                                      <p:to>
                                        <p:strVal val="visible"/>
                                      </p:to>
                                    </p:set>
                                  </p:childTnLst>
                                </p:cTn>
                              </p:par>
                            </p:childTnLst>
                          </p:cTn>
                        </p:par>
                        <p:par>
                          <p:cTn id="535" fill="hold">
                            <p:stCondLst>
                              <p:cond delay="169500"/>
                            </p:stCondLst>
                            <p:childTnLst>
                              <p:par>
                                <p:cTn id="536" presetID="1" presetClass="entr" presetSubtype="0" fill="hold" grpId="0" nodeType="afterEffect">
                                  <p:stCondLst>
                                    <p:cond delay="0"/>
                                  </p:stCondLst>
                                  <p:childTnLst>
                                    <p:set>
                                      <p:cBhvr>
                                        <p:cTn id="537" dur="1" fill="hold">
                                          <p:stCondLst>
                                            <p:cond delay="999"/>
                                          </p:stCondLst>
                                        </p:cTn>
                                        <p:tgtEl>
                                          <p:spTgt spid="175"/>
                                        </p:tgtEl>
                                        <p:attrNameLst>
                                          <p:attrName>style.visibility</p:attrName>
                                        </p:attrNameLst>
                                      </p:cBhvr>
                                      <p:to>
                                        <p:strVal val="visible"/>
                                      </p:to>
                                    </p:set>
                                  </p:childTnLst>
                                </p:cTn>
                              </p:par>
                            </p:childTnLst>
                          </p:cTn>
                        </p:par>
                        <p:par>
                          <p:cTn id="538" fill="hold">
                            <p:stCondLst>
                              <p:cond delay="170500"/>
                            </p:stCondLst>
                            <p:childTnLst>
                              <p:par>
                                <p:cTn id="539" presetID="1" presetClass="entr" presetSubtype="0" fill="hold" grpId="0" nodeType="afterEffect">
                                  <p:stCondLst>
                                    <p:cond delay="0"/>
                                  </p:stCondLst>
                                  <p:childTnLst>
                                    <p:set>
                                      <p:cBhvr>
                                        <p:cTn id="540" dur="1" fill="hold">
                                          <p:stCondLst>
                                            <p:cond delay="999"/>
                                          </p:stCondLst>
                                        </p:cTn>
                                        <p:tgtEl>
                                          <p:spTgt spid="176"/>
                                        </p:tgtEl>
                                        <p:attrNameLst>
                                          <p:attrName>style.visibility</p:attrName>
                                        </p:attrNameLst>
                                      </p:cBhvr>
                                      <p:to>
                                        <p:strVal val="visible"/>
                                      </p:to>
                                    </p:set>
                                  </p:childTnLst>
                                </p:cTn>
                              </p:par>
                            </p:childTnLst>
                          </p:cTn>
                        </p:par>
                        <p:par>
                          <p:cTn id="541" fill="hold">
                            <p:stCondLst>
                              <p:cond delay="171500"/>
                            </p:stCondLst>
                            <p:childTnLst>
                              <p:par>
                                <p:cTn id="542" presetID="1" presetClass="entr" presetSubtype="0" fill="hold" grpId="0" nodeType="afterEffect">
                                  <p:stCondLst>
                                    <p:cond delay="0"/>
                                  </p:stCondLst>
                                  <p:childTnLst>
                                    <p:set>
                                      <p:cBhvr>
                                        <p:cTn id="543" dur="1" fill="hold">
                                          <p:stCondLst>
                                            <p:cond delay="999"/>
                                          </p:stCondLst>
                                        </p:cTn>
                                        <p:tgtEl>
                                          <p:spTgt spid="177"/>
                                        </p:tgtEl>
                                        <p:attrNameLst>
                                          <p:attrName>style.visibility</p:attrName>
                                        </p:attrNameLst>
                                      </p:cBhvr>
                                      <p:to>
                                        <p:strVal val="visible"/>
                                      </p:to>
                                    </p:set>
                                  </p:childTnLst>
                                </p:cTn>
                              </p:par>
                            </p:childTnLst>
                          </p:cTn>
                        </p:par>
                        <p:par>
                          <p:cTn id="544" fill="hold">
                            <p:stCondLst>
                              <p:cond delay="172500"/>
                            </p:stCondLst>
                            <p:childTnLst>
                              <p:par>
                                <p:cTn id="545" presetID="1" presetClass="entr" presetSubtype="0" fill="hold" grpId="0" nodeType="afterEffect">
                                  <p:stCondLst>
                                    <p:cond delay="0"/>
                                  </p:stCondLst>
                                  <p:childTnLst>
                                    <p:set>
                                      <p:cBhvr>
                                        <p:cTn id="546" dur="1" fill="hold">
                                          <p:stCondLst>
                                            <p:cond delay="999"/>
                                          </p:stCondLst>
                                        </p:cTn>
                                        <p:tgtEl>
                                          <p:spTgt spid="178"/>
                                        </p:tgtEl>
                                        <p:attrNameLst>
                                          <p:attrName>style.visibility</p:attrName>
                                        </p:attrNameLst>
                                      </p:cBhvr>
                                      <p:to>
                                        <p:strVal val="visible"/>
                                      </p:to>
                                    </p:set>
                                  </p:childTnLst>
                                </p:cTn>
                              </p:par>
                            </p:childTnLst>
                          </p:cTn>
                        </p:par>
                        <p:par>
                          <p:cTn id="547" fill="hold">
                            <p:stCondLst>
                              <p:cond delay="173500"/>
                            </p:stCondLst>
                            <p:childTnLst>
                              <p:par>
                                <p:cTn id="548" presetID="1" presetClass="entr" presetSubtype="0" fill="hold" grpId="0" nodeType="afterEffect">
                                  <p:stCondLst>
                                    <p:cond delay="0"/>
                                  </p:stCondLst>
                                  <p:childTnLst>
                                    <p:set>
                                      <p:cBhvr>
                                        <p:cTn id="549" dur="1" fill="hold">
                                          <p:stCondLst>
                                            <p:cond delay="999"/>
                                          </p:stCondLst>
                                        </p:cTn>
                                        <p:tgtEl>
                                          <p:spTgt spid="179"/>
                                        </p:tgtEl>
                                        <p:attrNameLst>
                                          <p:attrName>style.visibility</p:attrName>
                                        </p:attrNameLst>
                                      </p:cBhvr>
                                      <p:to>
                                        <p:strVal val="visible"/>
                                      </p:to>
                                    </p:set>
                                  </p:childTnLst>
                                </p:cTn>
                              </p:par>
                            </p:childTnLst>
                          </p:cTn>
                        </p:par>
                        <p:par>
                          <p:cTn id="550" fill="hold">
                            <p:stCondLst>
                              <p:cond delay="174500"/>
                            </p:stCondLst>
                            <p:childTnLst>
                              <p:par>
                                <p:cTn id="551" presetID="1" presetClass="entr" presetSubtype="0" fill="hold" grpId="0" nodeType="afterEffect">
                                  <p:stCondLst>
                                    <p:cond delay="0"/>
                                  </p:stCondLst>
                                  <p:childTnLst>
                                    <p:set>
                                      <p:cBhvr>
                                        <p:cTn id="552" dur="1" fill="hold">
                                          <p:stCondLst>
                                            <p:cond delay="999"/>
                                          </p:stCondLst>
                                        </p:cTn>
                                        <p:tgtEl>
                                          <p:spTgt spid="180"/>
                                        </p:tgtEl>
                                        <p:attrNameLst>
                                          <p:attrName>style.visibility</p:attrName>
                                        </p:attrNameLst>
                                      </p:cBhvr>
                                      <p:to>
                                        <p:strVal val="visible"/>
                                      </p:to>
                                    </p:set>
                                  </p:childTnLst>
                                </p:cTn>
                              </p:par>
                            </p:childTnLst>
                          </p:cTn>
                        </p:par>
                        <p:par>
                          <p:cTn id="553" fill="hold">
                            <p:stCondLst>
                              <p:cond delay="175500"/>
                            </p:stCondLst>
                            <p:childTnLst>
                              <p:par>
                                <p:cTn id="554" presetID="1" presetClass="entr" presetSubtype="0" fill="hold" grpId="0" nodeType="afterEffect">
                                  <p:stCondLst>
                                    <p:cond delay="0"/>
                                  </p:stCondLst>
                                  <p:childTnLst>
                                    <p:set>
                                      <p:cBhvr>
                                        <p:cTn id="555" dur="1" fill="hold">
                                          <p:stCondLst>
                                            <p:cond delay="999"/>
                                          </p:stCondLst>
                                        </p:cTn>
                                        <p:tgtEl>
                                          <p:spTgt spid="181"/>
                                        </p:tgtEl>
                                        <p:attrNameLst>
                                          <p:attrName>style.visibility</p:attrName>
                                        </p:attrNameLst>
                                      </p:cBhvr>
                                      <p:to>
                                        <p:strVal val="visible"/>
                                      </p:to>
                                    </p:set>
                                  </p:childTnLst>
                                </p:cTn>
                              </p:par>
                            </p:childTnLst>
                          </p:cTn>
                        </p:par>
                        <p:par>
                          <p:cTn id="556" fill="hold">
                            <p:stCondLst>
                              <p:cond delay="176500"/>
                            </p:stCondLst>
                            <p:childTnLst>
                              <p:par>
                                <p:cTn id="557" presetID="1" presetClass="entr" presetSubtype="0" fill="hold" grpId="0" nodeType="afterEffect">
                                  <p:stCondLst>
                                    <p:cond delay="0"/>
                                  </p:stCondLst>
                                  <p:childTnLst>
                                    <p:set>
                                      <p:cBhvr>
                                        <p:cTn id="558" dur="1" fill="hold">
                                          <p:stCondLst>
                                            <p:cond delay="999"/>
                                          </p:stCondLst>
                                        </p:cTn>
                                        <p:tgtEl>
                                          <p:spTgt spid="182"/>
                                        </p:tgtEl>
                                        <p:attrNameLst>
                                          <p:attrName>style.visibility</p:attrName>
                                        </p:attrNameLst>
                                      </p:cBhvr>
                                      <p:to>
                                        <p:strVal val="visible"/>
                                      </p:to>
                                    </p:set>
                                  </p:childTnLst>
                                </p:cTn>
                              </p:par>
                            </p:childTnLst>
                          </p:cTn>
                        </p:par>
                        <p:par>
                          <p:cTn id="559" fill="hold">
                            <p:stCondLst>
                              <p:cond delay="177500"/>
                            </p:stCondLst>
                            <p:childTnLst>
                              <p:par>
                                <p:cTn id="560" presetID="1" presetClass="entr" presetSubtype="0" fill="hold" grpId="0" nodeType="afterEffect">
                                  <p:stCondLst>
                                    <p:cond delay="0"/>
                                  </p:stCondLst>
                                  <p:childTnLst>
                                    <p:set>
                                      <p:cBhvr>
                                        <p:cTn id="561" dur="1" fill="hold">
                                          <p:stCondLst>
                                            <p:cond delay="999"/>
                                          </p:stCondLst>
                                        </p:cTn>
                                        <p:tgtEl>
                                          <p:spTgt spid="183"/>
                                        </p:tgtEl>
                                        <p:attrNameLst>
                                          <p:attrName>style.visibility</p:attrName>
                                        </p:attrNameLst>
                                      </p:cBhvr>
                                      <p:to>
                                        <p:strVal val="visible"/>
                                      </p:to>
                                    </p:set>
                                  </p:childTnLst>
                                </p:cTn>
                              </p:par>
                            </p:childTnLst>
                          </p:cTn>
                        </p:par>
                        <p:par>
                          <p:cTn id="562" fill="hold">
                            <p:stCondLst>
                              <p:cond delay="178500"/>
                            </p:stCondLst>
                            <p:childTnLst>
                              <p:par>
                                <p:cTn id="563" presetID="1" presetClass="entr" presetSubtype="0" fill="hold" grpId="0" nodeType="afterEffect">
                                  <p:stCondLst>
                                    <p:cond delay="0"/>
                                  </p:stCondLst>
                                  <p:childTnLst>
                                    <p:set>
                                      <p:cBhvr>
                                        <p:cTn id="564" dur="1" fill="hold">
                                          <p:stCondLst>
                                            <p:cond delay="999"/>
                                          </p:stCondLst>
                                        </p:cTn>
                                        <p:tgtEl>
                                          <p:spTgt spid="184"/>
                                        </p:tgtEl>
                                        <p:attrNameLst>
                                          <p:attrName>style.visibility</p:attrName>
                                        </p:attrNameLst>
                                      </p:cBhvr>
                                      <p:to>
                                        <p:strVal val="visible"/>
                                      </p:to>
                                    </p:set>
                                  </p:childTnLst>
                                </p:cTn>
                              </p:par>
                            </p:childTnLst>
                          </p:cTn>
                        </p:par>
                        <p:par>
                          <p:cTn id="565" fill="hold">
                            <p:stCondLst>
                              <p:cond delay="179500"/>
                            </p:stCondLst>
                            <p:childTnLst>
                              <p:par>
                                <p:cTn id="566" presetID="1" presetClass="entr" presetSubtype="0" fill="hold" grpId="0" nodeType="afterEffect">
                                  <p:stCondLst>
                                    <p:cond delay="0"/>
                                  </p:stCondLst>
                                  <p:childTnLst>
                                    <p:set>
                                      <p:cBhvr>
                                        <p:cTn id="567" dur="1" fill="hold">
                                          <p:stCondLst>
                                            <p:cond delay="999"/>
                                          </p:stCondLst>
                                        </p:cTn>
                                        <p:tgtEl>
                                          <p:spTgt spid="185"/>
                                        </p:tgtEl>
                                        <p:attrNameLst>
                                          <p:attrName>style.visibility</p:attrName>
                                        </p:attrNameLst>
                                      </p:cBhvr>
                                      <p:to>
                                        <p:strVal val="visible"/>
                                      </p:to>
                                    </p:set>
                                  </p:childTnLst>
                                </p:cTn>
                              </p:par>
                            </p:childTnLst>
                          </p:cTn>
                        </p:par>
                        <p:par>
                          <p:cTn id="568" fill="hold">
                            <p:stCondLst>
                              <p:cond delay="180500"/>
                            </p:stCondLst>
                            <p:childTnLst>
                              <p:par>
                                <p:cTn id="569" presetID="1" presetClass="entr" presetSubtype="0" fill="hold" grpId="0" nodeType="afterEffect">
                                  <p:stCondLst>
                                    <p:cond delay="0"/>
                                  </p:stCondLst>
                                  <p:childTnLst>
                                    <p:set>
                                      <p:cBhvr>
                                        <p:cTn id="570" dur="1" fill="hold">
                                          <p:stCondLst>
                                            <p:cond delay="999"/>
                                          </p:stCondLst>
                                        </p:cTn>
                                        <p:tgtEl>
                                          <p:spTgt spid="186"/>
                                        </p:tgtEl>
                                        <p:attrNameLst>
                                          <p:attrName>style.visibility</p:attrName>
                                        </p:attrNameLst>
                                      </p:cBhvr>
                                      <p:to>
                                        <p:strVal val="visible"/>
                                      </p:to>
                                    </p:set>
                                  </p:childTnLst>
                                </p:cTn>
                              </p:par>
                            </p:childTnLst>
                          </p:cTn>
                        </p:par>
                        <p:par>
                          <p:cTn id="571" fill="hold">
                            <p:stCondLst>
                              <p:cond delay="181500"/>
                            </p:stCondLst>
                            <p:childTnLst>
                              <p:par>
                                <p:cTn id="572" presetID="1" presetClass="entr" presetSubtype="0" fill="hold" grpId="0" nodeType="afterEffect">
                                  <p:stCondLst>
                                    <p:cond delay="0"/>
                                  </p:stCondLst>
                                  <p:childTnLst>
                                    <p:set>
                                      <p:cBhvr>
                                        <p:cTn id="573" dur="1" fill="hold">
                                          <p:stCondLst>
                                            <p:cond delay="999"/>
                                          </p:stCondLst>
                                        </p:cTn>
                                        <p:tgtEl>
                                          <p:spTgt spid="187"/>
                                        </p:tgtEl>
                                        <p:attrNameLst>
                                          <p:attrName>style.visibility</p:attrName>
                                        </p:attrNameLst>
                                      </p:cBhvr>
                                      <p:to>
                                        <p:strVal val="visible"/>
                                      </p:to>
                                    </p:set>
                                  </p:childTnLst>
                                  <p:subTnLst>
                                    <p:audio>
                                      <p:cMediaNode>
                                        <p:cTn display="0" masterRel="sameClick">
                                          <p:stCondLst>
                                            <p:cond evt="begin" delay="0">
                                              <p:tn val="572"/>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201" grpId="0"/>
      <p:bldP spid="20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0357" y="997548"/>
            <a:ext cx="3484676" cy="5075713"/>
          </a:xfrm>
          <a:prstGeom prst="rect">
            <a:avLst/>
          </a:prstGeom>
        </p:spPr>
      </p:pic>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9</a:t>
            </a:fld>
            <a:endParaRPr lang="en-US"/>
          </a:p>
        </p:txBody>
      </p:sp>
      <p:sp>
        <p:nvSpPr>
          <p:cNvPr id="8" name="Rectangle 7"/>
          <p:cNvSpPr/>
          <p:nvPr/>
        </p:nvSpPr>
        <p:spPr>
          <a:xfrm>
            <a:off x="152400" y="889575"/>
            <a:ext cx="11887200" cy="584775"/>
          </a:xfrm>
          <a:prstGeom prst="rect">
            <a:avLst/>
          </a:prstGeom>
        </p:spPr>
        <p:txBody>
          <a:bodyPr wrap="square">
            <a:spAutoFit/>
          </a:bodyPr>
          <a:lstStyle/>
          <a:p>
            <a:pPr algn="just"/>
            <a:r>
              <a:rPr lang="en-US" sz="3200" b="1">
                <a:solidFill>
                  <a:srgbClr val="0000CC"/>
                </a:solidFill>
                <a:cs typeface="Times New Roman" pitchFamily="18" charset="0"/>
              </a:rPr>
              <a:t>1. Thể hiện trong Scratch cấu trúc lặp khi biết trước số lần lặp</a:t>
            </a:r>
          </a:p>
        </p:txBody>
      </p:sp>
      <p:sp>
        <p:nvSpPr>
          <p:cNvPr id="10" name="Rectangle 9"/>
          <p:cNvSpPr/>
          <p:nvPr/>
        </p:nvSpPr>
        <p:spPr>
          <a:xfrm>
            <a:off x="5684343" y="4273751"/>
            <a:ext cx="3124200" cy="473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Các thao tác cần lặp</a:t>
            </a:r>
          </a:p>
        </p:txBody>
      </p:sp>
      <p:cxnSp>
        <p:nvCxnSpPr>
          <p:cNvPr id="15" name="Straight Arrow Connector 14"/>
          <p:cNvCxnSpPr>
            <a:stCxn id="10" idx="1"/>
            <a:endCxn id="7" idx="1"/>
          </p:cNvCxnSpPr>
          <p:nvPr/>
        </p:nvCxnSpPr>
        <p:spPr>
          <a:xfrm flipH="1" flipV="1">
            <a:off x="5129516" y="4172437"/>
            <a:ext cx="554827" cy="3382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42023" y="2578093"/>
            <a:ext cx="2341934" cy="490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Số lần lặp</a:t>
            </a:r>
          </a:p>
        </p:txBody>
      </p:sp>
      <p:cxnSp>
        <p:nvCxnSpPr>
          <p:cNvPr id="13" name="Straight Arrow Connector 12"/>
          <p:cNvCxnSpPr>
            <a:cxnSpLocks/>
          </p:cNvCxnSpPr>
          <p:nvPr/>
        </p:nvCxnSpPr>
        <p:spPr>
          <a:xfrm flipH="1">
            <a:off x="2642883" y="2876190"/>
            <a:ext cx="2486633" cy="4362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a:off x="4215116" y="3646520"/>
            <a:ext cx="914400" cy="105183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Rounded Corners 17"/>
          <p:cNvSpPr/>
          <p:nvPr/>
        </p:nvSpPr>
        <p:spPr>
          <a:xfrm>
            <a:off x="231548" y="5913820"/>
            <a:ext cx="5849566" cy="59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Chương trình tính tổng các số từ 1 đến 30</a:t>
            </a:r>
          </a:p>
        </p:txBody>
      </p:sp>
    </p:spTree>
    <p:extLst>
      <p:ext uri="{BB962C8B-B14F-4D97-AF65-F5344CB8AC3E}">
        <p14:creationId xmlns:p14="http://schemas.microsoft.com/office/powerpoint/2010/main" val="15219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4388</Words>
  <Application>Microsoft Office PowerPoint</Application>
  <PresentationFormat>Widescreen</PresentationFormat>
  <Paragraphs>1101</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.VnCentury Schoolbook</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KIM TRANG</dc:creator>
  <cp:lastModifiedBy>NGUYEN THI KIM TRANG</cp:lastModifiedBy>
  <cp:revision>2</cp:revision>
  <dcterms:created xsi:type="dcterms:W3CDTF">2024-11-27T05:53:56Z</dcterms:created>
  <dcterms:modified xsi:type="dcterms:W3CDTF">2024-11-27T06:01:53Z</dcterms:modified>
</cp:coreProperties>
</file>