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49"/>
  </p:notesMasterIdLst>
  <p:sldIdLst>
    <p:sldId id="273" r:id="rId5"/>
    <p:sldId id="369" r:id="rId6"/>
    <p:sldId id="766" r:id="rId7"/>
    <p:sldId id="263" r:id="rId8"/>
    <p:sldId id="270" r:id="rId9"/>
    <p:sldId id="767" r:id="rId10"/>
    <p:sldId id="269" r:id="rId11"/>
    <p:sldId id="268" r:id="rId12"/>
    <p:sldId id="610" r:id="rId13"/>
    <p:sldId id="768" r:id="rId14"/>
    <p:sldId id="769" r:id="rId15"/>
    <p:sldId id="771" r:id="rId16"/>
    <p:sldId id="772" r:id="rId17"/>
    <p:sldId id="773" r:id="rId18"/>
    <p:sldId id="764" r:id="rId19"/>
    <p:sldId id="775" r:id="rId20"/>
    <p:sldId id="776" r:id="rId21"/>
    <p:sldId id="777" r:id="rId22"/>
    <p:sldId id="779" r:id="rId23"/>
    <p:sldId id="782" r:id="rId24"/>
    <p:sldId id="780" r:id="rId25"/>
    <p:sldId id="781" r:id="rId26"/>
    <p:sldId id="728" r:id="rId27"/>
    <p:sldId id="785" r:id="rId28"/>
    <p:sldId id="749" r:id="rId29"/>
    <p:sldId id="791" r:id="rId30"/>
    <p:sldId id="788" r:id="rId31"/>
    <p:sldId id="789" r:id="rId32"/>
    <p:sldId id="790" r:id="rId33"/>
    <p:sldId id="787" r:id="rId34"/>
    <p:sldId id="731" r:id="rId35"/>
    <p:sldId id="792" r:id="rId36"/>
    <p:sldId id="784" r:id="rId37"/>
    <p:sldId id="256" r:id="rId38"/>
    <p:sldId id="257" r:id="rId39"/>
    <p:sldId id="258" r:id="rId40"/>
    <p:sldId id="259" r:id="rId41"/>
    <p:sldId id="260" r:id="rId42"/>
    <p:sldId id="783" r:id="rId43"/>
    <p:sldId id="261" r:id="rId44"/>
    <p:sldId id="386" r:id="rId45"/>
    <p:sldId id="793" r:id="rId46"/>
    <p:sldId id="299" r:id="rId47"/>
    <p:sldId id="67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LUCK" initials="G" lastIdx="1" clrIdx="0">
    <p:extLst>
      <p:ext uri="{19B8F6BF-5375-455C-9EA6-DF929625EA0E}">
        <p15:presenceInfo xmlns:p15="http://schemas.microsoft.com/office/powerpoint/2012/main" userId="GOODLU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2E4E4"/>
    <a:srgbClr val="93CDDD"/>
    <a:srgbClr val="D7CDE1"/>
    <a:srgbClr val="E2DBE9"/>
    <a:srgbClr val="EEDEED"/>
    <a:srgbClr val="D2DCE4"/>
    <a:srgbClr val="E2E8EA"/>
    <a:srgbClr val="F7F5F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6C56EC-BA78-4FE7-9154-DE2DA4A119BB}" v="2" dt="2024-10-12T11:41:04.7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1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ANH QUOC" userId="ef97add6-21fd-470f-9035-83c66f8feee3" providerId="ADAL" clId="{E76C56EC-BA78-4FE7-9154-DE2DA4A119BB}"/>
    <pc:docChg chg="addSld delSld modSld">
      <pc:chgData name="NGUYEN THANH QUOC" userId="ef97add6-21fd-470f-9035-83c66f8feee3" providerId="ADAL" clId="{E76C56EC-BA78-4FE7-9154-DE2DA4A119BB}" dt="2024-10-12T11:41:04.784" v="2"/>
      <pc:docMkLst>
        <pc:docMk/>
      </pc:docMkLst>
      <pc:sldChg chg="add">
        <pc:chgData name="NGUYEN THANH QUOC" userId="ef97add6-21fd-470f-9035-83c66f8feee3" providerId="ADAL" clId="{E76C56EC-BA78-4FE7-9154-DE2DA4A119BB}" dt="2024-10-12T11:40:55.087" v="0"/>
        <pc:sldMkLst>
          <pc:docMk/>
          <pc:sldMk cId="1511732973" sldId="273"/>
        </pc:sldMkLst>
      </pc:sldChg>
      <pc:sldChg chg="add">
        <pc:chgData name="NGUYEN THANH QUOC" userId="ef97add6-21fd-470f-9035-83c66f8feee3" providerId="ADAL" clId="{E76C56EC-BA78-4FE7-9154-DE2DA4A119BB}" dt="2024-10-12T11:41:04.784" v="2"/>
        <pc:sldMkLst>
          <pc:docMk/>
          <pc:sldMk cId="3966397" sldId="369"/>
        </pc:sldMkLst>
      </pc:sldChg>
      <pc:sldChg chg="del">
        <pc:chgData name="NGUYEN THANH QUOC" userId="ef97add6-21fd-470f-9035-83c66f8feee3" providerId="ADAL" clId="{E76C56EC-BA78-4FE7-9154-DE2DA4A119BB}" dt="2024-10-12T11:41:00.774" v="1" actId="2696"/>
        <pc:sldMkLst>
          <pc:docMk/>
          <pc:sldMk cId="1641218272" sldId="369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08:36:58.797" idx="1">
    <p:pos x="6918" y="32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FB5A-EF0F-4EF5-BC28-05AF8A8E6CF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8A46-1B23-4E19-A143-99D2E1D3C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0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8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8DAE032-B5CC-C60C-2ED8-6575DC471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11C6D23-326B-0E00-0008-08450C550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B89917-4C43-3041-30F8-9B6C07232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D5790-52E8-4CD1-B611-A7310819DCBD}" type="slidenum">
              <a:rPr lang="vi-VN" altLang="en-US">
                <a:solidFill>
                  <a:srgbClr val="000000"/>
                </a:solidFill>
              </a:rPr>
              <a:pPr eaLnBrk="1" hangingPunct="1"/>
              <a:t>41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1F944DDC-B893-803E-7978-9CD3A3F4B7D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48475"/>
          </a:xfrm>
          <a:custGeom>
            <a:avLst/>
            <a:gdLst>
              <a:gd name="T0" fmla="*/ 144 w 84821"/>
              <a:gd name="T1" fmla="*/ 0 h 47649"/>
              <a:gd name="T2" fmla="*/ 144 w 84821"/>
              <a:gd name="T3" fmla="*/ 6848475 h 47649"/>
              <a:gd name="T4" fmla="*/ 12192000 w 84821"/>
              <a:gd name="T5" fmla="*/ 6848475 h 47649"/>
              <a:gd name="T6" fmla="*/ 12192000 w 84821"/>
              <a:gd name="T7" fmla="*/ 0 h 47649"/>
              <a:gd name="T8" fmla="*/ 144 w 84821"/>
              <a:gd name="T9" fmla="*/ 0 h 47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F0572C41-03F9-4F08-DF65-6531F1553366}"/>
              </a:ext>
            </a:extLst>
          </p:cNvPr>
          <p:cNvSpPr>
            <a:spLocks/>
          </p:cNvSpPr>
          <p:nvPr/>
        </p:nvSpPr>
        <p:spPr bwMode="auto">
          <a:xfrm>
            <a:off x="442913" y="227013"/>
            <a:ext cx="11376025" cy="6386512"/>
          </a:xfrm>
          <a:custGeom>
            <a:avLst/>
            <a:gdLst>
              <a:gd name="T0" fmla="*/ 8137806 w 79142"/>
              <a:gd name="T1" fmla="*/ 4169 h 44428"/>
              <a:gd name="T2" fmla="*/ 7833217 w 79142"/>
              <a:gd name="T3" fmla="*/ 36800 h 44428"/>
              <a:gd name="T4" fmla="*/ 7157199 w 79142"/>
              <a:gd name="T5" fmla="*/ 159993 h 44428"/>
              <a:gd name="T6" fmla="*/ 6289573 w 79142"/>
              <a:gd name="T7" fmla="*/ 132537 h 44428"/>
              <a:gd name="T8" fmla="*/ 5936974 w 79142"/>
              <a:gd name="T9" fmla="*/ 139437 h 44428"/>
              <a:gd name="T10" fmla="*/ 5129144 w 79142"/>
              <a:gd name="T11" fmla="*/ 224968 h 44428"/>
              <a:gd name="T12" fmla="*/ 4851866 w 79142"/>
              <a:gd name="T13" fmla="*/ 226693 h 44428"/>
              <a:gd name="T14" fmla="*/ 4191371 w 79142"/>
              <a:gd name="T15" fmla="*/ 81219 h 44428"/>
              <a:gd name="T16" fmla="*/ 3994445 w 79142"/>
              <a:gd name="T17" fmla="*/ 71012 h 44428"/>
              <a:gd name="T18" fmla="*/ 3683100 w 79142"/>
              <a:gd name="T19" fmla="*/ 141162 h 44428"/>
              <a:gd name="T20" fmla="*/ 3306496 w 79142"/>
              <a:gd name="T21" fmla="*/ 221662 h 44428"/>
              <a:gd name="T22" fmla="*/ 2864921 w 79142"/>
              <a:gd name="T23" fmla="*/ 122331 h 44428"/>
              <a:gd name="T24" fmla="*/ 2567231 w 79142"/>
              <a:gd name="T25" fmla="*/ 503986 h 44428"/>
              <a:gd name="T26" fmla="*/ 2308783 w 79142"/>
              <a:gd name="T27" fmla="*/ 211312 h 44428"/>
              <a:gd name="T28" fmla="*/ 979026 w 79142"/>
              <a:gd name="T29" fmla="*/ 29900 h 44428"/>
              <a:gd name="T30" fmla="*/ 32486 w 79142"/>
              <a:gd name="T31" fmla="*/ 295118 h 44428"/>
              <a:gd name="T32" fmla="*/ 203682 w 79142"/>
              <a:gd name="T33" fmla="*/ 1390491 h 44428"/>
              <a:gd name="T34" fmla="*/ 18830 w 79142"/>
              <a:gd name="T35" fmla="*/ 1614740 h 44428"/>
              <a:gd name="T36" fmla="*/ 155816 w 79142"/>
              <a:gd name="T37" fmla="*/ 4409666 h 44428"/>
              <a:gd name="T38" fmla="*/ 53041 w 79142"/>
              <a:gd name="T39" fmla="*/ 4695440 h 44428"/>
              <a:gd name="T40" fmla="*/ 2385829 w 79142"/>
              <a:gd name="T41" fmla="*/ 6333468 h 44428"/>
              <a:gd name="T42" fmla="*/ 2779394 w 79142"/>
              <a:gd name="T43" fmla="*/ 6326568 h 44428"/>
              <a:gd name="T44" fmla="*/ 5497123 w 79142"/>
              <a:gd name="T45" fmla="*/ 6069831 h 44428"/>
              <a:gd name="T46" fmla="*/ 7802457 w 79142"/>
              <a:gd name="T47" fmla="*/ 6254694 h 44428"/>
              <a:gd name="T48" fmla="*/ 8055730 w 79142"/>
              <a:gd name="T49" fmla="*/ 6227237 h 44428"/>
              <a:gd name="T50" fmla="*/ 8928531 w 79142"/>
              <a:gd name="T51" fmla="*/ 6254694 h 44428"/>
              <a:gd name="T52" fmla="*/ 9294785 w 79142"/>
              <a:gd name="T53" fmla="*/ 6246069 h 44428"/>
              <a:gd name="T54" fmla="*/ 11107228 w 79142"/>
              <a:gd name="T55" fmla="*/ 4308754 h 44428"/>
              <a:gd name="T56" fmla="*/ 11107228 w 79142"/>
              <a:gd name="T57" fmla="*/ 3981867 h 44428"/>
              <a:gd name="T58" fmla="*/ 10896646 w 79142"/>
              <a:gd name="T59" fmla="*/ 2467032 h 44428"/>
              <a:gd name="T60" fmla="*/ 11161993 w 79142"/>
              <a:gd name="T61" fmla="*/ 2236027 h 44428"/>
              <a:gd name="T62" fmla="*/ 9758641 w 79142"/>
              <a:gd name="T63" fmla="*/ 16244 h 44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1617A73-DFA0-0DC7-C39C-15342ACBD00F}"/>
              </a:ext>
            </a:extLst>
          </p:cNvPr>
          <p:cNvSpPr>
            <a:spLocks/>
          </p:cNvSpPr>
          <p:nvPr/>
        </p:nvSpPr>
        <p:spPr bwMode="auto">
          <a:xfrm>
            <a:off x="415925" y="201613"/>
            <a:ext cx="11423650" cy="6423025"/>
          </a:xfrm>
          <a:custGeom>
            <a:avLst/>
            <a:gdLst>
              <a:gd name="T0" fmla="*/ 8308972 w 79475"/>
              <a:gd name="T1" fmla="*/ 27738 h 44691"/>
              <a:gd name="T2" fmla="*/ 11367161 w 79475"/>
              <a:gd name="T3" fmla="*/ 217593 h 44691"/>
              <a:gd name="T4" fmla="*/ 11134447 w 79475"/>
              <a:gd name="T5" fmla="*/ 2252248 h 44691"/>
              <a:gd name="T6" fmla="*/ 11074508 w 79475"/>
              <a:gd name="T7" fmla="*/ 2503760 h 44691"/>
              <a:gd name="T8" fmla="*/ 11134447 w 79475"/>
              <a:gd name="T9" fmla="*/ 2596172 h 44691"/>
              <a:gd name="T10" fmla="*/ 10889660 w 79475"/>
              <a:gd name="T11" fmla="*/ 4271381 h 44691"/>
              <a:gd name="T12" fmla="*/ 11161039 w 79475"/>
              <a:gd name="T13" fmla="*/ 6315091 h 44691"/>
              <a:gd name="T14" fmla="*/ 9322043 w 79475"/>
              <a:gd name="T15" fmla="*/ 6225553 h 44691"/>
              <a:gd name="T16" fmla="*/ 8187081 w 79475"/>
              <a:gd name="T17" fmla="*/ 6259758 h 44691"/>
              <a:gd name="T18" fmla="*/ 7808041 w 79475"/>
              <a:gd name="T19" fmla="*/ 6256453 h 44691"/>
              <a:gd name="T20" fmla="*/ 5719515 w 79475"/>
              <a:gd name="T21" fmla="*/ 6223828 h 44691"/>
              <a:gd name="T22" fmla="*/ 4057749 w 79475"/>
              <a:gd name="T23" fmla="*/ 6302587 h 44691"/>
              <a:gd name="T24" fmla="*/ 2605555 w 79475"/>
              <a:gd name="T25" fmla="*/ 6175394 h 44691"/>
              <a:gd name="T26" fmla="*/ 2331876 w 79475"/>
              <a:gd name="T27" fmla="*/ 6338230 h 44691"/>
              <a:gd name="T28" fmla="*/ 99324 w 79475"/>
              <a:gd name="T29" fmla="*/ 5115022 h 44691"/>
              <a:gd name="T30" fmla="*/ 489575 w 79475"/>
              <a:gd name="T31" fmla="*/ 4409928 h 44691"/>
              <a:gd name="T32" fmla="*/ 72013 w 79475"/>
              <a:gd name="T33" fmla="*/ 3383331 h 44691"/>
              <a:gd name="T34" fmla="*/ 121603 w 79475"/>
              <a:gd name="T35" fmla="*/ 1627638 h 44691"/>
              <a:gd name="T36" fmla="*/ 70288 w 79475"/>
              <a:gd name="T37" fmla="*/ 1295643 h 44691"/>
              <a:gd name="T38" fmla="*/ 239757 w 79475"/>
              <a:gd name="T39" fmla="*/ 97874 h 44691"/>
              <a:gd name="T40" fmla="*/ 2313909 w 79475"/>
              <a:gd name="T41" fmla="*/ 258697 h 44691"/>
              <a:gd name="T42" fmla="*/ 2899933 w 79475"/>
              <a:gd name="T43" fmla="*/ 157231 h 44691"/>
              <a:gd name="T44" fmla="*/ 3826761 w 79475"/>
              <a:gd name="T45" fmla="*/ 125181 h 44691"/>
              <a:gd name="T46" fmla="*/ 4615025 w 79475"/>
              <a:gd name="T47" fmla="*/ 132798 h 44691"/>
              <a:gd name="T48" fmla="*/ 5228359 w 79475"/>
              <a:gd name="T49" fmla="*/ 161111 h 44691"/>
              <a:gd name="T50" fmla="*/ 5942023 w 79475"/>
              <a:gd name="T51" fmla="*/ 183388 h 44691"/>
              <a:gd name="T52" fmla="*/ 6285990 w 79475"/>
              <a:gd name="T53" fmla="*/ 226216 h 44691"/>
              <a:gd name="T54" fmla="*/ 7131462 w 79475"/>
              <a:gd name="T55" fmla="*/ 183388 h 44691"/>
              <a:gd name="T56" fmla="*/ 7802148 w 79475"/>
              <a:gd name="T57" fmla="*/ 66830 h 44691"/>
              <a:gd name="T58" fmla="*/ 8173713 w 79475"/>
              <a:gd name="T59" fmla="*/ 29319 h 44691"/>
              <a:gd name="T60" fmla="*/ 8368623 w 79475"/>
              <a:gd name="T61" fmla="*/ 0 h 44691"/>
              <a:gd name="T62" fmla="*/ 7995333 w 79475"/>
              <a:gd name="T63" fmla="*/ 95287 h 44691"/>
              <a:gd name="T64" fmla="*/ 7222162 w 79475"/>
              <a:gd name="T65" fmla="*/ 156081 h 44691"/>
              <a:gd name="T66" fmla="*/ 6325375 w 79475"/>
              <a:gd name="T67" fmla="*/ 138834 h 44691"/>
              <a:gd name="T68" fmla="*/ 5972927 w 79475"/>
              <a:gd name="T69" fmla="*/ 144008 h 44691"/>
              <a:gd name="T70" fmla="*/ 5165402 w 79475"/>
              <a:gd name="T71" fmla="*/ 193879 h 44691"/>
              <a:gd name="T72" fmla="*/ 4857082 w 79475"/>
              <a:gd name="T73" fmla="*/ 156081 h 44691"/>
              <a:gd name="T74" fmla="*/ 4055450 w 79475"/>
              <a:gd name="T75" fmla="*/ 77465 h 44691"/>
              <a:gd name="T76" fmla="*/ 2913157 w 79475"/>
              <a:gd name="T77" fmla="*/ 128918 h 44691"/>
              <a:gd name="T78" fmla="*/ 2384054 w 79475"/>
              <a:gd name="T79" fmla="*/ 335732 h 44691"/>
              <a:gd name="T80" fmla="*/ 227682 w 79475"/>
              <a:gd name="T81" fmla="*/ 80771 h 44691"/>
              <a:gd name="T82" fmla="*/ 5175 w 79475"/>
              <a:gd name="T83" fmla="*/ 1362329 h 44691"/>
              <a:gd name="T84" fmla="*/ 119878 w 79475"/>
              <a:gd name="T85" fmla="*/ 1608810 h 44691"/>
              <a:gd name="T86" fmla="*/ 34354 w 79475"/>
              <a:gd name="T87" fmla="*/ 4439103 h 44691"/>
              <a:gd name="T88" fmla="*/ 433660 w 79475"/>
              <a:gd name="T89" fmla="*/ 4441690 h 44691"/>
              <a:gd name="T90" fmla="*/ 54908 w 79475"/>
              <a:gd name="T91" fmla="*/ 5087572 h 44691"/>
              <a:gd name="T92" fmla="*/ 197210 w 79475"/>
              <a:gd name="T93" fmla="*/ 6422306 h 44691"/>
              <a:gd name="T94" fmla="*/ 2356743 w 79475"/>
              <a:gd name="T95" fmla="*/ 6364099 h 44691"/>
              <a:gd name="T96" fmla="*/ 2840281 w 79475"/>
              <a:gd name="T97" fmla="*/ 6356482 h 44691"/>
              <a:gd name="T98" fmla="*/ 5368792 w 79475"/>
              <a:gd name="T99" fmla="*/ 6293964 h 44691"/>
              <a:gd name="T100" fmla="*/ 5933542 w 79475"/>
              <a:gd name="T101" fmla="*/ 6302587 h 44691"/>
              <a:gd name="T102" fmla="*/ 7922889 w 79475"/>
              <a:gd name="T103" fmla="*/ 6161741 h 44691"/>
              <a:gd name="T104" fmla="*/ 8972902 w 79475"/>
              <a:gd name="T105" fmla="*/ 6268381 h 44691"/>
              <a:gd name="T106" fmla="*/ 9460608 w 79475"/>
              <a:gd name="T107" fmla="*/ 6288502 h 44691"/>
              <a:gd name="T108" fmla="*/ 11178000 w 79475"/>
              <a:gd name="T109" fmla="*/ 6349727 h 44691"/>
              <a:gd name="T110" fmla="*/ 10930769 w 79475"/>
              <a:gd name="T111" fmla="*/ 4257728 h 44691"/>
              <a:gd name="T112" fmla="*/ 11166932 w 79475"/>
              <a:gd name="T113" fmla="*/ 2481483 h 44691"/>
              <a:gd name="T114" fmla="*/ 10941981 w 79475"/>
              <a:gd name="T115" fmla="*/ 2466823 h 44691"/>
              <a:gd name="T116" fmla="*/ 11209766 w 79475"/>
              <a:gd name="T117" fmla="*/ 2247074 h 44691"/>
              <a:gd name="T118" fmla="*/ 8368623 w 79475"/>
              <a:gd name="T119" fmla="*/ 0 h 446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cubicBezTo>
                  <a:pt x="1316" y="44659"/>
                  <a:pt x="1323" y="44682"/>
                  <a:pt x="1372" y="44686"/>
                </a:cubicBez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A9FE3E67-A084-83A5-BCF3-8041305E7F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FC97A9D9-9698-46D8-8A9A-22DBCE56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8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0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813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17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990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3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1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641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10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153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34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99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B711D-FCFD-BC7F-C910-4CFE41453C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EECFC2-F0F0-93C3-EBB7-1D8B760D6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7B890-DE69-6B92-863F-24703A64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34BDB-F846-4AA6-0A48-42BADD18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67C75-5190-ECF6-2248-A5D392DD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E572EB-19E9-B960-E755-4E6EBF297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5868A6-F62E-D4AF-1D40-34223F001B9F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oundRect">
            <a:avLst>
              <a:gd name="adj" fmla="val 8771"/>
            </a:avLst>
          </a:prstGeom>
          <a:solidFill>
            <a:schemeClr val="bg1">
              <a:alpha val="64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71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8F5-413C-7CEA-02D6-49E9DE7D9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8CDB-84EE-CC24-22B7-94D831A07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8C5C2-13E8-5CDE-5F87-A177111E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BA6F6-A23B-74A3-93E5-4B12CAB5F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ABBC2-5339-276C-52F8-DC4EEC92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963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6A0F2-D15F-FE32-2443-EADC30419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D5627F-E651-81A6-DA8F-D326136C8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20A62-30AC-7082-1363-972A1B2C3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857E8-9EF1-D9F9-0510-DC2054D5C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BDD1B-6F30-0EC9-B98F-6458F6F6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062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3D562-A710-75FA-263D-D1AE6447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AE3FE-397A-66F6-A62C-07D7A295B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7F8E68-8A17-17BF-6E69-085F7CE6D9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73F3B-9F70-D437-1EF3-D9491C1C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3E09F-8C35-CF22-35BA-36868258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EEF57-86B9-FB17-FADF-D5CD9DBB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11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1AA23-D90B-5E65-03C7-41BDDB7E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7B822-7546-1D6F-42AD-21F1259BF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A52B4-7AA8-2252-793C-0E6EA4ADC6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59315F-40D1-813A-2FF5-698BBBDAC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0403F-64A2-566D-1B47-FCC0CE94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9C987-CDE7-4FD9-08D3-21B83B80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75358B-ECE9-86BE-3AE5-A1AC4E56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72841-DA94-F376-6A10-CE87A1272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4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61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A4FA-005F-3D64-E63B-EE5031A4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9476D-8289-2D9E-F316-E2368FC5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542B2-CC5D-3245-047F-CCE81446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16E70-AD5A-82B5-FA6F-76BECC55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86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7E69D0-5035-39C2-D958-E83987CF7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F1B31A-4D24-5D27-4161-2EF406D5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71364-71C9-C365-3E77-16001511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74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D297D-E68C-CE6F-4E66-80D7D279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1651D-7368-92D5-8C8B-D2833EC2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8FB30-C315-E0D2-B7DC-99462C71A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EA33E-6A5E-1A90-9FD2-1345F3850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795A5-658D-75AB-E49E-CEE3B264C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1B0B6-4D0B-0218-6DA1-2B5614A6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67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AC1D-0A5E-A5F9-66D3-FF7C8B29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121C01-06EE-B958-AC28-1F8E6362A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165842-7B2E-2E84-E172-091CFFE16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4E0F0-2D69-2951-D981-8B4BD20D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2B6D0A-89C2-F494-ABF2-8FF28DA6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CB04E-BE0E-6102-F9EF-DC3BF0DD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34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BB9A-4F44-9AAB-6CB7-F91B277E8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F94419-7873-CAF6-08A9-4713D9271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6A70B-514A-E02D-7272-F871ECABB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2F472-BC35-EAC6-EA0E-676FC40F9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C5450C-9352-276E-87DA-61B90BAD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40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008280-31D3-45F6-5AB6-E4747F1DE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B820D-4D7A-159B-2D27-C2E255122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250F1-5339-E422-B66A-56E44648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4269D-18BF-62E2-C4A9-C65F83FB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6B30B-F7CB-7910-658A-9E9186765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3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BD190-56AD-4C55-BBCA-1554B872117B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1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5C4240-28BF-13D1-8ACD-A218E640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2E441-D99D-A902-D219-0A1F058B8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8C184-F8C1-F8CD-01E1-705E3DF3E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CE2B0-F40D-48D1-9C6E-5FF8A474F840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335A4-A1AF-3CF7-3363-2BA73ACE7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55727-934D-5773-8215-671CF0411C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532E5-FBB9-4E90-BD08-C1AE5291C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34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gi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wmf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sv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9.sv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9.png"/><Relationship Id="rId7" Type="http://schemas.openxmlformats.org/officeDocument/2006/relationships/image" Target="../media/image31.sv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www.youtube.com/watch?v=HJGN9P6HNdU" TargetMode="Externa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" Target="slide9.xml"/><Relationship Id="rId7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gif"/><Relationship Id="rId5" Type="http://schemas.openxmlformats.org/officeDocument/2006/relationships/slide" Target="slide5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png"/><Relationship Id="rId7" Type="http://schemas.openxmlformats.org/officeDocument/2006/relationships/image" Target="../media/image7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gif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78.png"/><Relationship Id="rId18" Type="http://schemas.openxmlformats.org/officeDocument/2006/relationships/slide" Target="slide40.xml"/><Relationship Id="rId3" Type="http://schemas.openxmlformats.org/officeDocument/2006/relationships/audio" Target="../media/audio1.wav"/><Relationship Id="rId21" Type="http://schemas.openxmlformats.org/officeDocument/2006/relationships/slide" Target="slide41.xml"/><Relationship Id="rId7" Type="http://schemas.openxmlformats.org/officeDocument/2006/relationships/image" Target="../media/image74.gif"/><Relationship Id="rId12" Type="http://schemas.openxmlformats.org/officeDocument/2006/relationships/slide" Target="slide37.xml"/><Relationship Id="rId17" Type="http://schemas.openxmlformats.org/officeDocument/2006/relationships/image" Target="../media/image80.png"/><Relationship Id="rId2" Type="http://schemas.openxmlformats.org/officeDocument/2006/relationships/audio" Target="../media/audio4.wav"/><Relationship Id="rId16" Type="http://schemas.openxmlformats.org/officeDocument/2006/relationships/slide" Target="slide39.xml"/><Relationship Id="rId20" Type="http://schemas.openxmlformats.org/officeDocument/2006/relationships/image" Target="../media/image11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gif"/><Relationship Id="rId11" Type="http://schemas.openxmlformats.org/officeDocument/2006/relationships/image" Target="../media/image77.png"/><Relationship Id="rId5" Type="http://schemas.openxmlformats.org/officeDocument/2006/relationships/image" Target="../media/image72.gif"/><Relationship Id="rId15" Type="http://schemas.openxmlformats.org/officeDocument/2006/relationships/image" Target="../media/image79.png"/><Relationship Id="rId10" Type="http://schemas.openxmlformats.org/officeDocument/2006/relationships/slide" Target="slide36.xml"/><Relationship Id="rId19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76.gif"/><Relationship Id="rId14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5.xml"/><Relationship Id="rId5" Type="http://schemas.openxmlformats.org/officeDocument/2006/relationships/image" Target="../media/image71.png"/><Relationship Id="rId10" Type="http://schemas.openxmlformats.org/officeDocument/2006/relationships/image" Target="../media/image83.gif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5.xml"/><Relationship Id="rId5" Type="http://schemas.openxmlformats.org/officeDocument/2006/relationships/image" Target="../media/image71.png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83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5.xml"/><Relationship Id="rId11" Type="http://schemas.openxmlformats.org/officeDocument/2006/relationships/comments" Target="../comments/comment1.xml"/><Relationship Id="rId5" Type="http://schemas.openxmlformats.org/officeDocument/2006/relationships/image" Target="../media/image71.png"/><Relationship Id="rId10" Type="http://schemas.openxmlformats.org/officeDocument/2006/relationships/image" Target="../media/image83.gif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5.xml"/><Relationship Id="rId5" Type="http://schemas.openxmlformats.org/officeDocument/2006/relationships/image" Target="../media/image71.png"/><Relationship Id="rId10" Type="http://schemas.openxmlformats.org/officeDocument/2006/relationships/image" Target="../media/image83.gif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" Target="slide6.xml"/><Relationship Id="rId7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gif"/><Relationship Id="rId5" Type="http://schemas.openxmlformats.org/officeDocument/2006/relationships/slide" Target="slide7.xml"/><Relationship Id="rId4" Type="http://schemas.openxmlformats.org/officeDocument/2006/relationships/image" Target="../media/image6.gif"/><Relationship Id="rId9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35.xml"/><Relationship Id="rId5" Type="http://schemas.openxmlformats.org/officeDocument/2006/relationships/image" Target="../media/image71.png"/><Relationship Id="rId10" Type="http://schemas.openxmlformats.org/officeDocument/2006/relationships/image" Target="../media/image83.gif"/><Relationship Id="rId4" Type="http://schemas.openxmlformats.org/officeDocument/2006/relationships/audio" Target="../media/audio3.wav"/><Relationship Id="rId9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sv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12" Type="http://schemas.openxmlformats.org/officeDocument/2006/relationships/slide" Target="slide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6.xml"/><Relationship Id="rId11" Type="http://schemas.openxmlformats.org/officeDocument/2006/relationships/image" Target="../media/image11.gif"/><Relationship Id="rId5" Type="http://schemas.openxmlformats.org/officeDocument/2006/relationships/image" Target="../media/image6.gif"/><Relationship Id="rId10" Type="http://schemas.openxmlformats.org/officeDocument/2006/relationships/image" Target="../media/image10.gif"/><Relationship Id="rId4" Type="http://schemas.openxmlformats.org/officeDocument/2006/relationships/slide" Target="slide5.xml"/><Relationship Id="rId9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jpeg"/><Relationship Id="rId11" Type="http://schemas.openxmlformats.org/officeDocument/2006/relationships/image" Target="../media/image19.gif"/><Relationship Id="rId5" Type="http://schemas.openxmlformats.org/officeDocument/2006/relationships/image" Target="../media/image16.jpeg"/><Relationship Id="rId10" Type="http://schemas.openxmlformats.org/officeDocument/2006/relationships/image" Target="../media/image15.gif"/><Relationship Id="rId4" Type="http://schemas.openxmlformats.org/officeDocument/2006/relationships/image" Target="../media/image12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2FE6448-111F-19EA-6C55-D26E54192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2" y="417688"/>
            <a:ext cx="11424356" cy="620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732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40D8-F7D2-FD66-8EAC-B86DA9BE7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74"/>
          <a:stretch/>
        </p:blipFill>
        <p:spPr>
          <a:xfrm>
            <a:off x="0" y="-23215"/>
            <a:ext cx="12192000" cy="6858000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gray">
          <a:xfrm rot="539224">
            <a:off x="5665536" y="1160772"/>
            <a:ext cx="2205091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5" name="Nhóm 34"/>
          <p:cNvGrpSpPr/>
          <p:nvPr/>
        </p:nvGrpSpPr>
        <p:grpSpPr>
          <a:xfrm>
            <a:off x="3442357" y="1976800"/>
            <a:ext cx="2977691" cy="4372241"/>
            <a:chOff x="2118292" y="2652008"/>
            <a:chExt cx="2098787" cy="31566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02204" y="2710485"/>
              <a:ext cx="1703994" cy="44678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916741" y="2652008"/>
              <a:ext cx="509091" cy="51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341905" y="3391348"/>
              <a:ext cx="1546422" cy="22832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tiêu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endParaRPr lang="en-US" sz="3000" i="1" dirty="0">
                <a:solidFill>
                  <a:srgbClr val="5D8223"/>
                </a:solidFill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7086439" y="1976802"/>
            <a:ext cx="2879443" cy="4372240"/>
            <a:chOff x="4413024" y="2261299"/>
            <a:chExt cx="2098787" cy="31540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05884" y="2289255"/>
              <a:ext cx="1703994" cy="447530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152670" y="2261299"/>
              <a:ext cx="671555" cy="516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2E0BC4-00DD-6457-6803-C4ADC9161A92}"/>
              </a:ext>
            </a:extLst>
          </p:cNvPr>
          <p:cNvSpPr txBox="1"/>
          <p:nvPr/>
        </p:nvSpPr>
        <p:spPr>
          <a:xfrm>
            <a:off x="3110828" y="207134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CA9C3-9B41-DB98-9649-B41D0D009098}"/>
              </a:ext>
            </a:extLst>
          </p:cNvPr>
          <p:cNvSpPr/>
          <p:nvPr/>
        </p:nvSpPr>
        <p:spPr>
          <a:xfrm>
            <a:off x="7324255" y="2743515"/>
            <a:ext cx="2538150" cy="3286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37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1377470"/>
            <a:ext cx="2823158" cy="364303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3" y="1662376"/>
            <a:ext cx="2476505" cy="32129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855789" y="4380298"/>
            <a:ext cx="1138590" cy="520682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316003" y="1835627"/>
            <a:ext cx="237905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3000" i="1" dirty="0">
              <a:solidFill>
                <a:srgbClr val="5D8223"/>
              </a:solidFill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BCA96A8-355A-4257-0D8E-0A535A47C91A}"/>
              </a:ext>
            </a:extLst>
          </p:cNvPr>
          <p:cNvSpPr/>
          <p:nvPr/>
        </p:nvSpPr>
        <p:spPr>
          <a:xfrm>
            <a:off x="6625087" y="2311879"/>
            <a:ext cx="3605841" cy="2944090"/>
          </a:xfrm>
          <a:prstGeom prst="cloudCallout">
            <a:avLst>
              <a:gd name="adj1" fmla="val 57219"/>
              <a:gd name="adj2" fmla="val 60830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38F2A13E-9F05-801B-1D49-BB0F3A40DA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45147" y="3874712"/>
            <a:ext cx="1319587" cy="107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7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381554" y="340536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3676" y="176152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2946330" y="22498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964941" y="455999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A8E8A-CEBB-1759-F915-F17700FE03E4}"/>
              </a:ext>
            </a:extLst>
          </p:cNvPr>
          <p:cNvSpPr/>
          <p:nvPr/>
        </p:nvSpPr>
        <p:spPr>
          <a:xfrm>
            <a:off x="12192000" y="2339888"/>
            <a:ext cx="9874370" cy="4095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http://voer.edu.vn)</a:t>
            </a:r>
          </a:p>
        </p:txBody>
      </p:sp>
      <p:pic>
        <p:nvPicPr>
          <p:cNvPr id="15" name="Picture 21" descr="j0232133">
            <a:extLst>
              <a:ext uri="{FF2B5EF4-FFF2-40B4-BE49-F238E27FC236}">
                <a16:creationId xmlns:a16="http://schemas.microsoft.com/office/drawing/2014/main" id="{56F11D9E-67B2-32A0-B0AD-62E5C92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12327964" y="2379361"/>
            <a:ext cx="1397548" cy="1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A6592-6284-57CC-28D6-31365B7ADD5E}"/>
              </a:ext>
            </a:extLst>
          </p:cNvPr>
          <p:cNvSpPr txBox="1"/>
          <p:nvPr/>
        </p:nvSpPr>
        <p:spPr>
          <a:xfrm>
            <a:off x="828137" y="1144746"/>
            <a:ext cx="1104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90495 0.0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47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125 L -0.90469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333DB-5C1D-C967-23EB-339DB2D8A814}"/>
              </a:ext>
            </a:extLst>
          </p:cNvPr>
          <p:cNvSpPr txBox="1"/>
          <p:nvPr/>
        </p:nvSpPr>
        <p:spPr>
          <a:xfrm>
            <a:off x="1417234" y="444010"/>
            <a:ext cx="91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ABA59-9862-C40D-C992-A06ACC784686}"/>
              </a:ext>
            </a:extLst>
          </p:cNvPr>
          <p:cNvSpPr txBox="1"/>
          <p:nvPr/>
        </p:nvSpPr>
        <p:spPr>
          <a:xfrm>
            <a:off x="172529" y="1043086"/>
            <a:ext cx="1201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A3198-229C-90CE-DF84-95C0548E1221}"/>
              </a:ext>
            </a:extLst>
          </p:cNvPr>
          <p:cNvSpPr txBox="1"/>
          <p:nvPr/>
        </p:nvSpPr>
        <p:spPr>
          <a:xfrm>
            <a:off x="172529" y="2858968"/>
            <a:ext cx="120194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7A369-C777-D4E5-8488-79C5AF8B1430}"/>
              </a:ext>
            </a:extLst>
          </p:cNvPr>
          <p:cNvSpPr txBox="1"/>
          <p:nvPr/>
        </p:nvSpPr>
        <p:spPr>
          <a:xfrm>
            <a:off x="172529" y="3689109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D59BA-CF89-7745-0341-765AD0F18803}"/>
              </a:ext>
            </a:extLst>
          </p:cNvPr>
          <p:cNvSpPr txBox="1"/>
          <p:nvPr/>
        </p:nvSpPr>
        <p:spPr>
          <a:xfrm>
            <a:off x="172529" y="4563972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60F28-E1C9-6CA6-972C-6E07FFEB75BC}"/>
              </a:ext>
            </a:extLst>
          </p:cNvPr>
          <p:cNvSpPr txBox="1"/>
          <p:nvPr/>
        </p:nvSpPr>
        <p:spPr>
          <a:xfrm>
            <a:off x="172529" y="5461481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3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3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0" y="177688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H2.1, 2.2, 2.3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(5’).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8" y="2920450"/>
            <a:ext cx="3526742" cy="35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283" y="2948123"/>
            <a:ext cx="3774018" cy="348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1">
            <a:extLst>
              <a:ext uri="{FF2B5EF4-FFF2-40B4-BE49-F238E27FC236}">
                <a16:creationId xmlns:a16="http://schemas.microsoft.com/office/drawing/2014/main" id="{4C91F627-99DC-203E-339F-62ABA3E8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42" y="2920450"/>
            <a:ext cx="4370994" cy="38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356E3C0A-FD4B-07CF-8258-C347B32B4A8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1743" y="55499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0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98" t="2507" r="6941" b="10252"/>
          <a:stretch/>
        </p:blipFill>
        <p:spPr>
          <a:xfrm>
            <a:off x="1415674" y="934128"/>
            <a:ext cx="9167959" cy="31187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198784" y="3833049"/>
            <a:ext cx="5609142" cy="308091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37795" y="4041477"/>
            <a:ext cx="5555422" cy="28223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 flipV="1">
            <a:off x="5624282" y="966510"/>
            <a:ext cx="183643" cy="135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72849" y="4734708"/>
            <a:ext cx="5151433" cy="7776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457944" y="5842090"/>
            <a:ext cx="5166338" cy="73870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20030" y="4869832"/>
            <a:ext cx="4676839" cy="81958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 l="2987" r="21456" b="84513"/>
          <a:stretch>
            <a:fillRect/>
          </a:stretch>
        </p:blipFill>
        <p:spPr>
          <a:xfrm>
            <a:off x="6743715" y="5976375"/>
            <a:ext cx="4676839" cy="680579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F9522526-57DF-0E44-973D-6F8A2158C48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1735952"/>
            <a:ext cx="6839720" cy="80760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63030" y="805241"/>
            <a:ext cx="1059301" cy="128897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72179" y="4001480"/>
            <a:ext cx="1127349" cy="103306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412973" y="4001480"/>
            <a:ext cx="1045017" cy="6993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1828273" y="4109240"/>
            <a:ext cx="2269765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ĐỨC,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5215545" y="939973"/>
            <a:ext cx="1222250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8823700" y="4117803"/>
            <a:ext cx="848479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0A450AB-EC54-A71C-404F-266C58D9C3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1967" y="2843322"/>
            <a:ext cx="7547893" cy="898390"/>
          </a:xfrm>
          <a:prstGeom prst="rect">
            <a:avLst/>
          </a:prstGeom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DAF0AD1C-7B03-C554-94F3-F0B4442C502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5099" b="84513"/>
          <a:stretch>
            <a:fillRect/>
          </a:stretch>
        </p:blipFill>
        <p:spPr>
          <a:xfrm>
            <a:off x="2622331" y="2818995"/>
            <a:ext cx="6839720" cy="8076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2049518" y="94596"/>
            <a:ext cx="7520151" cy="808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TRONG </a:t>
            </a:r>
          </a:p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CÔNG NGHIỆP </a:t>
            </a:r>
          </a:p>
        </p:txBody>
      </p:sp>
    </p:spTree>
    <p:extLst>
      <p:ext uri="{BB962C8B-B14F-4D97-AF65-F5344CB8AC3E}">
        <p14:creationId xmlns:p14="http://schemas.microsoft.com/office/powerpoint/2010/main" val="226460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6C185C9-6328-7D75-E96C-4F52EEC1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0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2533209" y="1225922"/>
            <a:ext cx="92841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SGK/16,17,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4C8A989-360B-EDA4-13EA-9CDE98323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62" y="2319414"/>
            <a:ext cx="3996019" cy="397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BD967F2-0F0A-D393-09EE-846319125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013" y="2319414"/>
            <a:ext cx="4754355" cy="397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8D769-382C-1AD2-BD3C-524DD6ECEB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492"/>
            <a:ext cx="2390503" cy="29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8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0FFDA-B6F7-C110-10F1-7CFB07AE9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B8293-81C9-21A7-EA8A-D7F306805F9F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4" descr="edmund%20cartwright">
            <a:extLst>
              <a:ext uri="{FF2B5EF4-FFF2-40B4-BE49-F238E27FC236}">
                <a16:creationId xmlns:a16="http://schemas.microsoft.com/office/drawing/2014/main" id="{8A3F44C9-F6BF-DA78-D401-FFCA7B42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732" y="2599698"/>
            <a:ext cx="3325813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5">
            <a:extLst>
              <a:ext uri="{FF2B5EF4-FFF2-40B4-BE49-F238E27FC236}">
                <a16:creationId xmlns:a16="http://schemas.microsoft.com/office/drawing/2014/main" id="{FA36A3B4-02AD-B473-6B0E-ED3512A8EF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858" y="5640511"/>
            <a:ext cx="2505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b="1" dirty="0" err="1">
                <a:solidFill>
                  <a:srgbClr val="FF0000"/>
                </a:solidFill>
              </a:rPr>
              <a:t>Ét-mơn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Các-rai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3384D3-ACBF-E29B-E2E8-EB31BB401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37" y="2599698"/>
            <a:ext cx="5838095" cy="3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1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C5784F-CF9D-FFF3-7506-31032592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4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C0359B-CD5D-417C-80DA-91649E441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0" b="7047"/>
          <a:stretch/>
        </p:blipFill>
        <p:spPr bwMode="auto">
          <a:xfrm>
            <a:off x="1" y="18742"/>
            <a:ext cx="12085982" cy="68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9695887B-42D9-41E1-A0FA-AF1E0CDA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894" y="1789098"/>
            <a:ext cx="7207624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CHÀO MỪNG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 charset="0"/>
              </a:rPr>
              <a:t>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396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31D621-E40C-42D7-303C-A4699705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88" y="2081904"/>
            <a:ext cx="4717066" cy="4709832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">
            <a:extLst>
              <a:ext uri="{FF2B5EF4-FFF2-40B4-BE49-F238E27FC236}">
                <a16:creationId xmlns:a16="http://schemas.microsoft.com/office/drawing/2014/main" id="{810A8493-EEF4-7152-855D-1256675C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48" y="2081904"/>
            <a:ext cx="4999752" cy="470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C3C5463-69DC-B881-5C03-9D01A15109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2455F0-DB76-5A2E-F8A0-779F99CE6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372FDD-2B61-1484-81B2-046982497629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CC7-F825-7506-60E5-73161615B822}"/>
              </a:ext>
            </a:extLst>
          </p:cNvPr>
          <p:cNvSpPr txBox="1"/>
          <p:nvPr/>
        </p:nvSpPr>
        <p:spPr>
          <a:xfrm>
            <a:off x="2603098" y="1053405"/>
            <a:ext cx="9353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SGK/17,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7EAE3B-2AD0-7039-5CA9-4466B94775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41268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4E67F1E-BC01-4DFF-39EF-68BCF886D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01E4FC-C914-D5EE-3803-B63BAF53743D}"/>
              </a:ext>
            </a:extLst>
          </p:cNvPr>
          <p:cNvSpPr txBox="1"/>
          <p:nvPr/>
        </p:nvSpPr>
        <p:spPr>
          <a:xfrm>
            <a:off x="2273820" y="1339356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C452C-DB8F-36A8-4C96-59765D5E2C18}"/>
              </a:ext>
            </a:extLst>
          </p:cNvPr>
          <p:cNvSpPr txBox="1"/>
          <p:nvPr/>
        </p:nvSpPr>
        <p:spPr>
          <a:xfrm>
            <a:off x="2273819" y="1711123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E63236-41C4-2247-90CF-9CB81A263BA8}"/>
              </a:ext>
            </a:extLst>
          </p:cNvPr>
          <p:cNvSpPr txBox="1"/>
          <p:nvPr/>
        </p:nvSpPr>
        <p:spPr>
          <a:xfrm>
            <a:off x="2273818" y="2076805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5003C7-5CBD-F1BE-5E4B-5FD48FDFC38F}"/>
              </a:ext>
            </a:extLst>
          </p:cNvPr>
          <p:cNvSpPr txBox="1"/>
          <p:nvPr/>
        </p:nvSpPr>
        <p:spPr>
          <a:xfrm>
            <a:off x="2273818" y="2814254"/>
            <a:ext cx="81586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gang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Hen-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(1784).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30B37F-5B57-8FE7-B363-828BBABE3F48}"/>
              </a:ext>
            </a:extLst>
          </p:cNvPr>
          <p:cNvSpPr txBox="1"/>
          <p:nvPr/>
        </p:nvSpPr>
        <p:spPr>
          <a:xfrm>
            <a:off x="2273818" y="3564656"/>
            <a:ext cx="8158669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Han-man (1790).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21C2-8D67-6CCC-346A-767416FD1499}"/>
              </a:ext>
            </a:extLst>
          </p:cNvPr>
          <p:cNvSpPr txBox="1"/>
          <p:nvPr/>
        </p:nvSpPr>
        <p:spPr>
          <a:xfrm>
            <a:off x="504909" y="5091557"/>
            <a:ext cx="5027934" cy="1299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gang,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6EBC96-A8CB-FC15-9043-55A850525EC6}"/>
              </a:ext>
            </a:extLst>
          </p:cNvPr>
          <p:cNvSpPr txBox="1"/>
          <p:nvPr/>
        </p:nvSpPr>
        <p:spPr>
          <a:xfrm>
            <a:off x="6055474" y="4973002"/>
            <a:ext cx="5889643" cy="171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1793,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1831,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1838,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Mooc-xơ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64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DE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80ABFA-93CA-6512-AA71-E200CF4490B8}"/>
              </a:ext>
            </a:extLst>
          </p:cNvPr>
          <p:cNvSpPr txBox="1"/>
          <p:nvPr/>
        </p:nvSpPr>
        <p:spPr>
          <a:xfrm>
            <a:off x="26126" y="2852185"/>
            <a:ext cx="8360229" cy="3939540"/>
          </a:xfrm>
          <a:prstGeom prst="rect">
            <a:avLst/>
          </a:prstGeom>
          <a:solidFill>
            <a:srgbClr val="D2E4E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Morse (1791 – 1872),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họa sĩ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Năm 1832, trên con tàu trở về châu Âu, ông được nghe về một phát minh mới là nam châm điện, và từ đó nảy sinh ý tưởng về máy điện báo.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1838, Morse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Morse. 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 Morse là một thiết bị sử dụng xung điện để truyền tải qua dây cáp những thông điệp đã được mã hóa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0" dirty="0" err="1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5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Chiếc máy đã cách mạng hóa thông tin liên lạc đường dài, và được sử dụng rất phổ biến trong những năm 1920 và 1930.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ọa sĩ Breese Morse: Người sáng chế máy điện báo">
            <a:extLst>
              <a:ext uri="{FF2B5EF4-FFF2-40B4-BE49-F238E27FC236}">
                <a16:creationId xmlns:a16="http://schemas.microsoft.com/office/drawing/2014/main" id="{82DDCE35-1D0E-8774-E065-506F2CD7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645" y="-1"/>
            <a:ext cx="4880568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62379-3EC9-0493-F459-3D6D11E86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669" y="-1"/>
            <a:ext cx="3740331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80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709685" y="1419992"/>
            <a:ext cx="3225998" cy="3711836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859809" y="1538801"/>
            <a:ext cx="2912913" cy="3441240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558248" y="4264237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1017872" y="1937126"/>
            <a:ext cx="2471940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88462" y="441844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5000461" y="7465"/>
            <a:ext cx="7220955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800146" y="899699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52799" y="735866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782608" y="441325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31515" y="4091562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345989" y="2181858"/>
            <a:ext cx="6525684" cy="2901406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107085" y="2052282"/>
            <a:ext cx="6574116" cy="2688147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345989" y="2274483"/>
            <a:ext cx="6307050" cy="2374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H2.4, 2.5 SGK/18,19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3093" y="4980041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57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862266"/>
              </p:ext>
            </p:extLst>
          </p:nvPr>
        </p:nvGraphicFramePr>
        <p:xfrm>
          <a:off x="471342" y="1205036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3B8A2A-92AA-5CF2-9412-0470C95E478A}"/>
              </a:ext>
            </a:extLst>
          </p:cNvPr>
          <p:cNvSpPr/>
          <p:nvPr/>
        </p:nvSpPr>
        <p:spPr>
          <a:xfrm>
            <a:off x="213815" y="122832"/>
            <a:ext cx="2661907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00E84-E567-D670-D282-6458ADB41D1A}"/>
              </a:ext>
            </a:extLst>
          </p:cNvPr>
          <p:cNvSpPr/>
          <p:nvPr/>
        </p:nvSpPr>
        <p:spPr>
          <a:xfrm>
            <a:off x="3173006" y="122832"/>
            <a:ext cx="8547652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279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27798" y="1708824"/>
            <a:ext cx="3179928" cy="3559212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750627" y="1867759"/>
            <a:ext cx="2797791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496977" y="4300974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38508" y="4551707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880927"/>
            <a:ext cx="7220955" cy="4496290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73840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89832" y="1571677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128003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2463" y="3742025"/>
            <a:ext cx="1319587" cy="1071451"/>
          </a:xfrm>
          <a:prstGeom prst="rect">
            <a:avLst/>
          </a:prstGeom>
        </p:spPr>
      </p:pic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616159" y="3014374"/>
            <a:ext cx="6255514" cy="1779565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616159" y="2844996"/>
            <a:ext cx="6255514" cy="1754309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689832" y="3262175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577EC08B-D517-F080-C929-9A2367CF0109}"/>
              </a:ext>
            </a:extLst>
          </p:cNvPr>
          <p:cNvSpPr txBox="1"/>
          <p:nvPr/>
        </p:nvSpPr>
        <p:spPr>
          <a:xfrm>
            <a:off x="1020448" y="1988194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C4A23-2A09-5272-95FB-9F7C017E811E}"/>
              </a:ext>
            </a:extLst>
          </p:cNvPr>
          <p:cNvSpPr txBox="1"/>
          <p:nvPr/>
        </p:nvSpPr>
        <p:spPr>
          <a:xfrm>
            <a:off x="2374464" y="5484969"/>
            <a:ext cx="7443071" cy="64633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Video </a:t>
            </a:r>
            <a:r>
              <a:rPr lang="vi-VN" b="1" i="0" dirty="0">
                <a:solidFill>
                  <a:srgbClr val="0F0F0F"/>
                </a:solidFill>
                <a:effectLst/>
                <a:latin typeface="YouTube Sans"/>
              </a:rPr>
              <a:t>George Stephenson - “Ông Tổ Xe Lửa”, Người Đặt Nền Móng Cho Ngành Đường Sắt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https://www.youtube.com/watch?v=HJGN9P6HNdU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BA456-8381-B892-C4AB-E7418BAD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63" y="170108"/>
            <a:ext cx="7443071" cy="458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278A15-FE0A-BBE6-10F0-7EA88651EB90}"/>
              </a:ext>
            </a:extLst>
          </p:cNvPr>
          <p:cNvSpPr/>
          <p:nvPr/>
        </p:nvSpPr>
        <p:spPr>
          <a:xfrm>
            <a:off x="4175421" y="4757530"/>
            <a:ext cx="3841153" cy="397565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8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96485E6-0D8C-0BDB-593B-1CBD207C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5" y="127825"/>
            <a:ext cx="9973362" cy="5216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BFC3EC30-EA2D-4AC5-BE7E-BF196526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418138"/>
            <a:ext cx="499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C8BD221-637B-770C-6C16-408D15DD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422900"/>
            <a:ext cx="501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DE31A-9C4D-B5AC-81F9-8B3C94ED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2" y="6028679"/>
            <a:ext cx="11714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F083F-AFFF-01F7-8920-86304EEA60EA}"/>
              </a:ext>
            </a:extLst>
          </p:cNvPr>
          <p:cNvCxnSpPr/>
          <p:nvPr/>
        </p:nvCxnSpPr>
        <p:spPr>
          <a:xfrm>
            <a:off x="98425" y="5880100"/>
            <a:ext cx="1193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E51857-2C52-7112-8DFE-1CC1ED4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1711429"/>
            <a:ext cx="4183142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4C9F33C-E6E3-2743-F920-01D4F79E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18" y="5048260"/>
            <a:ext cx="935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London, Paris,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4" descr="Các cuộc cách mạng công nghiệp thời kì hiện đại - Lịch sử lớp 10">
            <a:extLst>
              <a:ext uri="{FF2B5EF4-FFF2-40B4-BE49-F238E27FC236}">
                <a16:creationId xmlns:a16="http://schemas.microsoft.com/office/drawing/2014/main" id="{DF0ED1E2-A6B7-6329-A588-AAC4B85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5263" r="3401" b="3510"/>
          <a:stretch>
            <a:fillRect/>
          </a:stretch>
        </p:blipFill>
        <p:spPr bwMode="auto">
          <a:xfrm>
            <a:off x="3846459" y="497607"/>
            <a:ext cx="3813297" cy="29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>
            <a:extLst>
              <a:ext uri="{FF2B5EF4-FFF2-40B4-BE49-F238E27FC236}">
                <a16:creationId xmlns:a16="http://schemas.microsoft.com/office/drawing/2014/main" id="{3CF07B34-3BDE-9879-3C50-9785DAD2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" y="1711429"/>
            <a:ext cx="3632144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1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F4F97-BD6C-72D1-9B30-E7BC35B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0"/>
            <a:ext cx="4456727" cy="3531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7D154E59-AD09-8785-B702-EE18D942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484" b="8234"/>
          <a:stretch/>
        </p:blipFill>
        <p:spPr bwMode="auto">
          <a:xfrm>
            <a:off x="169864" y="3766782"/>
            <a:ext cx="4456727" cy="3043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c691173541779129c866.jpg">
            <a:extLst>
              <a:ext uri="{FF2B5EF4-FFF2-40B4-BE49-F238E27FC236}">
                <a16:creationId xmlns:a16="http://schemas.microsoft.com/office/drawing/2014/main" id="{F2C30206-445A-322E-0077-B9B61E45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>
            <a:fillRect/>
          </a:stretch>
        </p:blipFill>
        <p:spPr bwMode="auto">
          <a:xfrm>
            <a:off x="5999138" y="377801"/>
            <a:ext cx="609123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D2951-158A-483C-C1CC-4BC4367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38" y="5037138"/>
            <a:ext cx="583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Phong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159" y="1235714"/>
            <a:ext cx="2033153" cy="3614495"/>
          </a:xfrm>
          <a:prstGeom prst="rect">
            <a:avLst/>
          </a:prstGeom>
        </p:spPr>
      </p:pic>
      <p:pic>
        <p:nvPicPr>
          <p:cNvPr id="33" name="Picture 3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6" y="3042961"/>
            <a:ext cx="2044557" cy="30466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1206" y="521066"/>
            <a:ext cx="10329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76D18A-002F-D316-5883-C6364E8FB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336820"/>
              </p:ext>
            </p:extLst>
          </p:nvPr>
        </p:nvGraphicFramePr>
        <p:xfrm>
          <a:off x="325568" y="829461"/>
          <a:ext cx="11249316" cy="5199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7371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7593496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431234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97215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6420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5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5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74677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phố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6420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5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D6023142-7980-1F0D-385D-ABA1B5A53E5A}"/>
              </a:ext>
            </a:extLst>
          </p:cNvPr>
          <p:cNvSpPr/>
          <p:nvPr/>
        </p:nvSpPr>
        <p:spPr>
          <a:xfrm>
            <a:off x="9064486" y="136497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EDD335-5C21-DE92-848A-F9F0818771A3}"/>
              </a:ext>
            </a:extLst>
          </p:cNvPr>
          <p:cNvSpPr/>
          <p:nvPr/>
        </p:nvSpPr>
        <p:spPr>
          <a:xfrm>
            <a:off x="10508973" y="1842052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D6BD97-9190-E6F9-CA29-E7609600CB64}"/>
              </a:ext>
            </a:extLst>
          </p:cNvPr>
          <p:cNvSpPr/>
          <p:nvPr/>
        </p:nvSpPr>
        <p:spPr>
          <a:xfrm>
            <a:off x="9064486" y="5588123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C812E-2D4A-57C8-FAE0-C8AF534CAF94}"/>
              </a:ext>
            </a:extLst>
          </p:cNvPr>
          <p:cNvSpPr/>
          <p:nvPr/>
        </p:nvSpPr>
        <p:spPr>
          <a:xfrm>
            <a:off x="9064486" y="22715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78FB9-974C-15BF-D731-5B95735BD8B7}"/>
              </a:ext>
            </a:extLst>
          </p:cNvPr>
          <p:cNvSpPr/>
          <p:nvPr/>
        </p:nvSpPr>
        <p:spPr>
          <a:xfrm>
            <a:off x="10508973" y="275115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ABF46D-2A85-DA49-1720-C358D5554B59}"/>
              </a:ext>
            </a:extLst>
          </p:cNvPr>
          <p:cNvSpPr/>
          <p:nvPr/>
        </p:nvSpPr>
        <p:spPr>
          <a:xfrm>
            <a:off x="9064486" y="325009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728B50-ABC4-8DC5-FE0F-49C808B158FC}"/>
              </a:ext>
            </a:extLst>
          </p:cNvPr>
          <p:cNvSpPr/>
          <p:nvPr/>
        </p:nvSpPr>
        <p:spPr>
          <a:xfrm>
            <a:off x="10508973" y="3704264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79EE9-231E-E9E2-BF0A-596588EB33BD}"/>
              </a:ext>
            </a:extLst>
          </p:cNvPr>
          <p:cNvSpPr/>
          <p:nvPr/>
        </p:nvSpPr>
        <p:spPr>
          <a:xfrm>
            <a:off x="10508973" y="4174116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21AD9D-1437-4C93-8AFF-B4CC39014629}"/>
              </a:ext>
            </a:extLst>
          </p:cNvPr>
          <p:cNvSpPr/>
          <p:nvPr/>
        </p:nvSpPr>
        <p:spPr>
          <a:xfrm>
            <a:off x="9064486" y="4624691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D82783-C1A0-1ACC-DC3B-7251A04230DE}"/>
              </a:ext>
            </a:extLst>
          </p:cNvPr>
          <p:cNvSpPr/>
          <p:nvPr/>
        </p:nvSpPr>
        <p:spPr>
          <a:xfrm>
            <a:off x="9064486" y="514770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3549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955343" y="1708824"/>
            <a:ext cx="2980339" cy="342300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138228" y="1879500"/>
            <a:ext cx="2655850" cy="3100541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829818" y="4300101"/>
            <a:ext cx="1563263" cy="819027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2202063" y="4486988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665880"/>
            <a:ext cx="7220955" cy="4465948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12425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70599" y="989138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66588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42069" y="3849230"/>
            <a:ext cx="1319587" cy="1071451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grpSp>
        <p:nvGrpSpPr>
          <p:cNvPr id="13" name="Group 25">
            <a:extLst>
              <a:ext uri="{FF2B5EF4-FFF2-40B4-BE49-F238E27FC236}">
                <a16:creationId xmlns:a16="http://schemas.microsoft.com/office/drawing/2014/main" id="{80A05A0B-B3F9-1B98-FD11-6A6370985C91}"/>
              </a:ext>
            </a:extLst>
          </p:cNvPr>
          <p:cNvGrpSpPr/>
          <p:nvPr/>
        </p:nvGrpSpPr>
        <p:grpSpPr>
          <a:xfrm>
            <a:off x="5652799" y="2780992"/>
            <a:ext cx="6255514" cy="1779565"/>
            <a:chOff x="0" y="0"/>
            <a:chExt cx="6825695" cy="1314183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657621A-8940-8151-F8DA-922E4FD22D35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5462326" y="2598800"/>
            <a:ext cx="6255514" cy="1779565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5557562" y="2839787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1297945" y="2038873"/>
            <a:ext cx="233641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6318" y="12675"/>
            <a:ext cx="2928674" cy="3163289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2095" y="158929"/>
            <a:ext cx="2655850" cy="2870779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020765" y="2484983"/>
            <a:ext cx="1232278" cy="647564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225359" y="253687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255742" y="0"/>
            <a:ext cx="8869941" cy="6533322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3364049" y="212231"/>
            <a:ext cx="8761634" cy="3216769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3472357" y="269672"/>
            <a:ext cx="8653325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dồi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,..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9FD05FD2-225E-25D7-153D-1BC07AB0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14930" y="1917881"/>
            <a:ext cx="1319587" cy="1071451"/>
          </a:xfrm>
          <a:prstGeom prst="rect">
            <a:avLst/>
          </a:prstGeom>
        </p:spPr>
      </p:pic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3374141" y="3512096"/>
            <a:ext cx="8761634" cy="2926538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3429442" y="3577925"/>
            <a:ext cx="86533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/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thuẫn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428710" y="389854"/>
            <a:ext cx="2234977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96939" y="5616350"/>
            <a:ext cx="1630193" cy="1224682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CE47D1B2-6732-A075-FFAE-271E155BA4E3}"/>
              </a:ext>
            </a:extLst>
          </p:cNvPr>
          <p:cNvGrpSpPr/>
          <p:nvPr/>
        </p:nvGrpSpPr>
        <p:grpSpPr>
          <a:xfrm>
            <a:off x="80107" y="3340628"/>
            <a:ext cx="3109273" cy="3318024"/>
            <a:chOff x="-313043" y="1234024"/>
            <a:chExt cx="3093156" cy="347601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D980B8EB-A11D-A308-A48A-A229729491D9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CD74012-6275-1646-D83C-5598461ED18C}"/>
              </a:ext>
            </a:extLst>
          </p:cNvPr>
          <p:cNvGrpSpPr/>
          <p:nvPr/>
        </p:nvGrpSpPr>
        <p:grpSpPr>
          <a:xfrm>
            <a:off x="166216" y="3673673"/>
            <a:ext cx="2815526" cy="635570"/>
            <a:chOff x="0" y="0"/>
            <a:chExt cx="6825695" cy="131418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1DF385C-7F8A-A0CF-9F89-6470787407E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3D8CE0-D556-7B0D-75F5-309FA48CF8E0}"/>
              </a:ext>
            </a:extLst>
          </p:cNvPr>
          <p:cNvGrpSpPr/>
          <p:nvPr/>
        </p:nvGrpSpPr>
        <p:grpSpPr>
          <a:xfrm>
            <a:off x="146982" y="3538557"/>
            <a:ext cx="2716360" cy="635570"/>
            <a:chOff x="0" y="0"/>
            <a:chExt cx="6825695" cy="131418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85478A1-F0D7-C31F-0E9E-6D224F3559F0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05FFDB6D-5353-47A7-35D6-9D84F4701357}"/>
              </a:ext>
            </a:extLst>
          </p:cNvPr>
          <p:cNvSpPr txBox="1"/>
          <p:nvPr/>
        </p:nvSpPr>
        <p:spPr>
          <a:xfrm>
            <a:off x="66317" y="3719212"/>
            <a:ext cx="2655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686542CD-EF47-D68D-A510-57E24D1C16C0}"/>
              </a:ext>
            </a:extLst>
          </p:cNvPr>
          <p:cNvGrpSpPr/>
          <p:nvPr/>
        </p:nvGrpSpPr>
        <p:grpSpPr>
          <a:xfrm>
            <a:off x="193687" y="4496640"/>
            <a:ext cx="2890514" cy="2036681"/>
            <a:chOff x="0" y="0"/>
            <a:chExt cx="6825695" cy="1314183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C72C8E6A-82F6-8621-F494-65B28E858556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17">
            <a:extLst>
              <a:ext uri="{FF2B5EF4-FFF2-40B4-BE49-F238E27FC236}">
                <a16:creationId xmlns:a16="http://schemas.microsoft.com/office/drawing/2014/main" id="{5F6C07DF-F290-2DC3-AC2A-224F3C51AB81}"/>
              </a:ext>
            </a:extLst>
          </p:cNvPr>
          <p:cNvGrpSpPr/>
          <p:nvPr/>
        </p:nvGrpSpPr>
        <p:grpSpPr>
          <a:xfrm>
            <a:off x="150411" y="4390459"/>
            <a:ext cx="2815527" cy="1930828"/>
            <a:chOff x="0" y="0"/>
            <a:chExt cx="6825695" cy="1314183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A516D8B-CE52-340C-BB1C-04113160C90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E9D00D8-9612-6BC6-0FA9-4C0AE9511F5A}"/>
              </a:ext>
            </a:extLst>
          </p:cNvPr>
          <p:cNvSpPr txBox="1"/>
          <p:nvPr/>
        </p:nvSpPr>
        <p:spPr>
          <a:xfrm>
            <a:off x="112917" y="4507172"/>
            <a:ext cx="2890514" cy="177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199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2A064-6B5C-5A1B-A908-EA517CE2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AF571-DC6A-6831-039C-9AF0D164DE0B}"/>
              </a:ext>
            </a:extLst>
          </p:cNvPr>
          <p:cNvSpPr/>
          <p:nvPr/>
        </p:nvSpPr>
        <p:spPr>
          <a:xfrm>
            <a:off x="2769383" y="1639911"/>
            <a:ext cx="665323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953" y="635514"/>
            <a:ext cx="7393502" cy="110799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3" y="114975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ction Button: Go Home 2">
            <a:hlinkClick r:id="rId21" action="ppaction://hlinksldjump" highlightClick="1"/>
            <a:extLst>
              <a:ext uri="{FF2B5EF4-FFF2-40B4-BE49-F238E27FC236}">
                <a16:creationId xmlns:a16="http://schemas.microsoft.com/office/drawing/2014/main" id="{89E5A9AD-0E3A-64B4-BF6C-C79C8D172B4E}"/>
              </a:ext>
            </a:extLst>
          </p:cNvPr>
          <p:cNvSpPr/>
          <p:nvPr/>
        </p:nvSpPr>
        <p:spPr>
          <a:xfrm>
            <a:off x="11542643" y="6330067"/>
            <a:ext cx="649357" cy="527933"/>
          </a:xfrm>
          <a:prstGeom prst="actionButtonHo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387F-E4AC-4DA3-2FD4-EFCAD3DDDCF8}"/>
              </a:ext>
            </a:extLst>
          </p:cNvPr>
          <p:cNvSpPr txBox="1"/>
          <p:nvPr/>
        </p:nvSpPr>
        <p:spPr>
          <a:xfrm>
            <a:off x="2361063" y="635514"/>
            <a:ext cx="7410734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4286-76E4-CB20-D6F6-CA460A4B8342}"/>
              </a:ext>
            </a:extLst>
          </p:cNvPr>
          <p:cNvSpPr/>
          <p:nvPr/>
        </p:nvSpPr>
        <p:spPr>
          <a:xfrm>
            <a:off x="870161" y="4064692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66229" y="4073771"/>
            <a:ext cx="654273" cy="663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FB081-0A81-6D3D-40A0-714F6E4669DF}"/>
              </a:ext>
            </a:extLst>
          </p:cNvPr>
          <p:cNvSpPr/>
          <p:nvPr/>
        </p:nvSpPr>
        <p:spPr>
          <a:xfrm>
            <a:off x="870161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0828" y="5107419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2B967-3606-06CC-E320-5706121D6E18}"/>
              </a:ext>
            </a:extLst>
          </p:cNvPr>
          <p:cNvSpPr/>
          <p:nvPr/>
        </p:nvSpPr>
        <p:spPr>
          <a:xfrm>
            <a:off x="6635072" y="4043558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</a:t>
            </a: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4464" y="4073771"/>
            <a:ext cx="764927" cy="6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873C-B31D-C9B0-D839-691B09BC4C5D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290" y="5041318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690" y="2793308"/>
            <a:ext cx="3602210" cy="36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E483-7AAD-ADE0-F49C-045119027236}"/>
              </a:ext>
            </a:extLst>
          </p:cNvPr>
          <p:cNvSpPr txBox="1"/>
          <p:nvPr/>
        </p:nvSpPr>
        <p:spPr>
          <a:xfrm>
            <a:off x="2296845" y="825636"/>
            <a:ext cx="829783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7AF8C-F6B3-5E5F-C086-8D9E8358CD23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B6C1B-FA89-BC7B-A860-8003E6FA046F}"/>
              </a:ext>
            </a:extLst>
          </p:cNvPr>
          <p:cNvSpPr/>
          <p:nvPr/>
        </p:nvSpPr>
        <p:spPr>
          <a:xfrm>
            <a:off x="870161" y="510741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EA9CA-081E-779C-EB9B-C89964F67ACD}"/>
              </a:ext>
            </a:extLst>
          </p:cNvPr>
          <p:cNvSpPr/>
          <p:nvPr/>
        </p:nvSpPr>
        <p:spPr>
          <a:xfrm>
            <a:off x="870161" y="407075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3C50A-3691-9140-481C-D91D9FC1C900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884" y="5112570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650" y="3024912"/>
            <a:ext cx="3383846" cy="33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5471" y="4044086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348" y="5107419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5A34-D1F2-E404-4D90-7AB8A0571491}"/>
              </a:ext>
            </a:extLst>
          </p:cNvPr>
          <p:cNvSpPr txBox="1"/>
          <p:nvPr/>
        </p:nvSpPr>
        <p:spPr>
          <a:xfrm>
            <a:off x="2788164" y="952680"/>
            <a:ext cx="710646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3BF4F-615A-129C-8838-3D9FDC52379F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Han-man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00719-B5D8-7E5F-B969-90B5C2E128FE}"/>
              </a:ext>
            </a:extLst>
          </p:cNvPr>
          <p:cNvSpPr/>
          <p:nvPr/>
        </p:nvSpPr>
        <p:spPr>
          <a:xfrm>
            <a:off x="1101875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BE45-C65E-6DDD-8D18-D4C958BB336E}"/>
              </a:ext>
            </a:extLst>
          </p:cNvPr>
          <p:cNvSpPr/>
          <p:nvPr/>
        </p:nvSpPr>
        <p:spPr>
          <a:xfrm>
            <a:off x="6646938" y="5139106"/>
            <a:ext cx="4335596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B51E-A4E7-59F7-6CF1-8853E353849E}"/>
              </a:ext>
            </a:extLst>
          </p:cNvPr>
          <p:cNvSpPr/>
          <p:nvPr/>
        </p:nvSpPr>
        <p:spPr>
          <a:xfrm>
            <a:off x="1101876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Ét-mơn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AB8FE3-53F9-F6E3-9DB6-4042A98A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5124885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A5E647-FFB3-999C-00AD-5766C4A0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592DD9-BE2D-BB9F-BD9E-6331F1F9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0066" y="5174965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52B46AC-DEF5-BD8A-DFE4-162B048D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4058637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746" y="3061213"/>
            <a:ext cx="3200507" cy="3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B479-7E5A-77D5-5A73-A57E9C12B43E}"/>
              </a:ext>
            </a:extLst>
          </p:cNvPr>
          <p:cNvSpPr txBox="1"/>
          <p:nvPr/>
        </p:nvSpPr>
        <p:spPr>
          <a:xfrm>
            <a:off x="2542769" y="800146"/>
            <a:ext cx="7106462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minh nào đã làm thay đổi cách thức giao tiếp của nhân loại?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792EA-4EE5-94F6-49B2-D187366DBB59}"/>
              </a:ext>
            </a:extLst>
          </p:cNvPr>
          <p:cNvSpPr/>
          <p:nvPr/>
        </p:nvSpPr>
        <p:spPr>
          <a:xfrm>
            <a:off x="6823879" y="3855394"/>
            <a:ext cx="4467369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90BCA-2A9B-E1DA-20B9-8827AB7C3536}"/>
              </a:ext>
            </a:extLst>
          </p:cNvPr>
          <p:cNvSpPr/>
          <p:nvPr/>
        </p:nvSpPr>
        <p:spPr>
          <a:xfrm>
            <a:off x="900753" y="5107418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E8917-0337-B865-BF70-771E193C3B03}"/>
              </a:ext>
            </a:extLst>
          </p:cNvPr>
          <p:cNvSpPr/>
          <p:nvPr/>
        </p:nvSpPr>
        <p:spPr>
          <a:xfrm>
            <a:off x="6823879" y="5119677"/>
            <a:ext cx="4467368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Moóc-xơ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71C3-B4CB-8637-FF52-D60055C3BA76}"/>
              </a:ext>
            </a:extLst>
          </p:cNvPr>
          <p:cNvSpPr/>
          <p:nvPr/>
        </p:nvSpPr>
        <p:spPr>
          <a:xfrm>
            <a:off x="900752" y="3847526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3622F8-40E2-F0A6-EF89-CCB52A76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8944" y="5269546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7BB0DA4-4347-7249-FB77-73FE1189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29715" y="4016442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13E092-0D11-9C7F-2C07-4DFC5C7F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8778" y="5291526"/>
            <a:ext cx="702469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D0A763-B054-824E-99F9-9FB78A62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5567" y="4059025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0324" y="3002606"/>
            <a:ext cx="3249751" cy="32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64" y="1624536"/>
            <a:ext cx="1906124" cy="3388666"/>
          </a:xfrm>
          <a:prstGeom prst="rect">
            <a:avLst/>
          </a:prstGeom>
        </p:spPr>
      </p:pic>
      <p:pic>
        <p:nvPicPr>
          <p:cNvPr id="33" name="Picture 3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9" name="Picture 6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2518" y="2819741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9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024 L 0.00325 0.00046 C 0.00508 -0.00232 0.00664 -0.00486 0.00833 -0.00718 C 0.00937 -0.00834 0.0112 -0.00949 0.01224 -0.01065 C 0.01276 -0.01135 0.01276 -0.0125 0.01328 -0.0132 C 0.01419 -0.01459 0.01497 -0.01528 0.01588 -0.01667 C 0.01692 -0.01852 0.01731 -0.02014 0.01836 -0.02223 C 0.01927 -0.02315 0.02005 -0.02431 0.02096 -0.02547 C 0.02135 -0.02616 0.02187 -0.02709 0.02213 -0.02801 C 0.02565 -0.03889 0.02513 -0.0375 0.02747 -0.0463 C 0.02617 -0.05811 0.02656 -0.07014 0.02474 -0.08195 C 0.02435 -0.08357 0.02187 -0.08473 0.02096 -0.08611 C 0.01992 -0.08774 0.02031 -0.08936 0.01966 -0.09074 C 0.01836 -0.0926 0.01601 -0.09422 0.01484 -0.09584 C 0.01393 -0.09653 0.01393 -0.09769 0.01328 -0.09838 C 0.01224 -0.1 0.01093 -0.10162 0.00976 -0.10278 C 0.00729 -0.10556 0.00612 -0.10649 0.00325 -0.1088 C 0.00078 -0.11436 0.00039 -0.11621 -0.00261 -0.12014 C -0.00339 -0.1213 -0.00443 -0.12176 -0.00508 -0.12269 C -0.00612 -0.12547 -0.00664 -0.12801 -0.00769 -0.13079 C -0.00834 -0.13125 -0.00977 -0.13241 -0.01016 -0.13311 C -0.01198 -0.13658 -0.01094 -0.13889 -0.01263 -0.14213 C -0.0181 -0.15024 -0.01263 -0.13704 -0.01771 -0.14885 C -0.01823 -0.15024 -0.01875 -0.15186 -0.01888 -0.15324 C -0.01966 -0.1544 -0.02019 -0.15533 -0.02019 -0.15672 C -0.02084 -0.1588 -0.0211 -0.16135 -0.02136 -0.16389 C -0.02188 -0.16574 -0.0224 -0.16783 -0.0224 -0.16968 C -0.02188 -0.18033 -0.02136 -0.19121 -0.02019 -0.20209 C -0.01979 -0.20672 -0.01823 -0.20672 -0.01511 -0.21158 C -0.01315 -0.21482 -0.0142 -0.21528 -0.01263 -0.21945 C -0.01198 -0.22199 -0.00964 -0.22616 -0.00769 -0.22894 C -0.00769 -0.2294 -0.00508 -0.24051 -0.00404 -0.24352 C -0.00365 -0.24468 -0.00326 -0.24537 -0.00261 -0.2463 C 0.00221 -0.26945 0.00117 -0.26065 -0.00144 -0.3 C -0.00196 -0.30301 -0.00339 -0.30579 -0.00404 -0.3088 C -0.00586 -0.3169 -0.00586 -0.32801 -0.00899 -0.33496 L -0.01159 -0.33982 L -0.01511 -0.33658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023 L 0.00221 0.00046 C 0.00234 -0.01065 0.00273 -0.02106 0.00313 -0.03102 C 0.00352 -0.03935 0.00417 -0.04768 0.00417 -0.05602 C 0.00417 -0.06944 0.00521 -0.0831 0.00313 -0.09606 C 0.00104 -0.10856 -0.00273 -0.10509 -0.00716 -0.10856 C -0.0082 -0.10949 -0.00937 -0.11041 -0.01003 -0.11157 C -0.01133 -0.11342 -0.01719 -0.12639 -0.01732 -0.12708 C -0.01771 -0.12847 -0.01784 -0.13032 -0.01823 -0.13171 C -0.01927 -0.13356 -0.02031 -0.13472 -0.02135 -0.13657 L -0.02331 -0.14583 C -0.0237 -0.14722 -0.02344 -0.14954 -0.02448 -0.15023 L -0.02721 -0.15347 C -0.02682 -0.15856 -0.02721 -0.16481 -0.02539 -0.16898 L -0.02135 -0.17824 C -0.0207 -0.18032 -0.01927 -0.18102 -0.01823 -0.18287 C -0.0138 -0.19305 -0.01927 -0.18611 -0.01315 -0.19236 C -0.00586 -0.20903 -0.01732 -0.18356 -0.00807 -0.20162 C -0.00664 -0.20463 -0.00482 -0.20764 -0.00404 -0.21088 C -0.00378 -0.21227 -0.00365 -0.21412 -0.00299 -0.21551 C 0.00143 -0.22592 -0.0013 -0.21458 0.00221 -0.22477 C 0.00247 -0.22662 0.00247 -0.22801 0.00313 -0.22916 C 0.00391 -0.23148 0.00534 -0.23333 0.00625 -0.23541 C 0.01445 -0.25833 0.00326 -0.23217 0.01042 -0.24791 C 0.01055 -0.25092 0.01081 -0.25416 0.01133 -0.25717 C 0.01146 -0.25879 0.01198 -0.26041 0.01237 -0.2618 C 0.01276 -0.26389 0.01302 -0.26597 0.01328 -0.26805 C 0.0138 -0.27106 0.01393 -0.2743 0.01445 -0.27731 C 0.01484 -0.28032 0.01589 -0.28333 0.01641 -0.28657 C 0.0168 -0.28958 0.01719 -0.29282 0.01745 -0.29583 C 0.01771 -0.29838 0.0181 -0.30116 0.01875 -0.30347 C 0.0181 -0.31366 0.01797 -0.32384 0.01745 -0.33426 C 0.01732 -0.33704 0.01667 -0.33935 0.01641 -0.34213 C 0.01537 -0.34954 0.0155 -0.34838 0.01328 -0.35602 C 0.01276 -0.36111 0.01146 -0.37384 0.01042 -0.37778 L 0.0082 -0.38403 C 0.00755 -0.39028 0.0069 -0.39629 0.00625 -0.40254 C 0.00586 -0.40602 0.00534 -0.40972 0.00521 -0.41342 C 0.00495 -0.41759 0.00521 -0.42176 0.00521 -0.42569 " pathEditMode="relative" rAng="0" ptsTypes="AAAAAAAAAAAAAAAAAAAAAAAAAAAAAAAAAAAAAAA">
                                      <p:cBhvr>
                                        <p:cTn id="1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046 L -3.125E-6 0.00116 C 0.00313 -0.00393 0.00482 -0.00856 0.00638 -0.01296 C 0.00808 -0.01597 0.00808 -0.01921 0.00808 -0.02176 C 0.00808 -0.025 0.00808 -0.02778 0.00977 -0.02986 C 0.00977 -0.03217 0.01146 -0.03403 0.01315 -0.03565 C 0.01315 -0.03727 0.01315 -0.03912 0.01472 -0.04051 C 0.01472 -0.04282 0.01641 -0.04444 0.0181 -0.04653 C 0.0181 -0.04954 0.01953 -0.05301 0.02136 -0.05579 C 0.02292 -0.05972 0.02474 -0.0625 0.02474 -0.06667 C 0.02644 -0.06967 0.02644 -0.07292 0.02644 -0.07546 C 0.02787 -0.07893 0.02969 -0.08495 0.02969 -0.08472 C 0.02969 -0.0993 0.02969 -0.11342 0.02787 -0.12755 C 0.02787 -0.12963 0.02787 -0.13171 0.02644 -0.1338 C 0.02644 -0.13542 0.02474 -0.1368 0.02474 -0.13842 C 0.02136 -0.15092 0.02474 -0.13842 0.01953 -0.1493 C 0.0181 -0.15046 0.0181 -0.15208 0.0181 -0.15347 C 0.01641 -0.15602 0.01472 -0.1588 0.01472 -0.16111 C 0.00977 -0.17037 0.01146 -0.16528 0.00808 -0.17708 C 0.00144 -0.20046 0.01315 -0.16551 0.00313 -0.19352 L 0.00144 -0.19792 C 0.00144 -0.20255 0.00144 -0.20741 -3.125E-6 -0.21157 C -3.125E-6 -0.21435 -3.125E-6 -0.2169 -3.125E-6 -0.21921 C -3.125E-6 -0.2368 -3.125E-6 -0.25417 -3.125E-6 -0.27153 C -3.125E-6 -0.27292 0.00313 -0.28032 0.00313 -0.28241 C 0.00482 -0.28403 0.00638 -0.28565 0.00638 -0.28796 C 0.00808 -0.29305 0.00808 -0.29699 0.01146 -0.30162 C 0.01315 -0.30278 0.01472 -0.3037 0.01641 -0.30463 C 0.0181 -0.30903 0.01953 -0.31667 0.02292 -0.32106 C 0.02292 -0.32292 0.02474 -0.3243 0.02474 -0.32569 C 0.02644 -0.32731 0.02644 -0.32893 0.02644 -0.33055 C 0.02787 -0.33287 0.02969 -0.33542 0.03125 -0.33796 C 0.03308 -0.33935 0.03308 -0.3412 0.03308 -0.34259 C 0.03451 -0.34467 0.03451 -0.34676 0.0362 -0.34861 C 0.03802 -0.36111 0.0362 -0.35417 0.04284 -0.37037 L 0.04284 -0.37014 C 0.04284 -0.37245 0.04284 -0.37454 0.04453 -0.37639 C 0.04453 -0.37824 0.04792 -0.3794 0.04974 -0.38079 C 0.04792 -0.40278 0.04792 -0.42454 0.04792 -0.44676 C 0.04623 -0.44838 0.04453 -0.45625 0.04453 -0.4588 C 0.04284 -0.46042 0.04141 -0.46342 0.04141 -0.46342 " pathEditMode="relative" rAng="0" ptsTypes="AAAAAAAAAAAAAAAAAAAAAAAAAAAAAAAAAAAAAAA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916AA-996C-86AB-ED9F-280482CB6457}"/>
              </a:ext>
            </a:extLst>
          </p:cNvPr>
          <p:cNvSpPr txBox="1"/>
          <p:nvPr/>
        </p:nvSpPr>
        <p:spPr>
          <a:xfrm>
            <a:off x="2237759" y="788907"/>
            <a:ext cx="756461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nào sau đây không phải là tác động của Cách mạng công nghiệp?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B7F12-189E-C504-5E2E-1B4A44AD785A}"/>
              </a:ext>
            </a:extLst>
          </p:cNvPr>
          <p:cNvSpPr/>
          <p:nvPr/>
        </p:nvSpPr>
        <p:spPr>
          <a:xfrm>
            <a:off x="6646938" y="3534010"/>
            <a:ext cx="4849026" cy="95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34043-B44B-FAB7-5FA6-023E478331B1}"/>
              </a:ext>
            </a:extLst>
          </p:cNvPr>
          <p:cNvSpPr/>
          <p:nvPr/>
        </p:nvSpPr>
        <p:spPr>
          <a:xfrm>
            <a:off x="6646938" y="5117183"/>
            <a:ext cx="4849026" cy="951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6EB4A-99C2-F87B-1ECF-3851145F8983}"/>
              </a:ext>
            </a:extLst>
          </p:cNvPr>
          <p:cNvSpPr/>
          <p:nvPr/>
        </p:nvSpPr>
        <p:spPr>
          <a:xfrm>
            <a:off x="696036" y="5115587"/>
            <a:ext cx="5217995" cy="953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36FA9-1DF8-AA67-AED1-8C27F9C97F5E}"/>
              </a:ext>
            </a:extLst>
          </p:cNvPr>
          <p:cNvSpPr/>
          <p:nvPr/>
        </p:nvSpPr>
        <p:spPr>
          <a:xfrm>
            <a:off x="696036" y="3534011"/>
            <a:ext cx="5254866" cy="954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AF19B94-9C42-81A7-3B91-82A748DE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8399" y="5274453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4F418FA-6F64-0101-AAA5-3A2FC3AC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6536" y="3847910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9F89ED-4908-BD23-C5E4-3B997777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26782" y="5364369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D7B97D-962A-6060-B48A-02190B24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02004" y="3752486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434" y="3024304"/>
            <a:ext cx="3250973" cy="3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>
            <a:extLst>
              <a:ext uri="{FF2B5EF4-FFF2-40B4-BE49-F238E27FC236}">
                <a16:creationId xmlns:a16="http://schemas.microsoft.com/office/drawing/2014/main" id="{EEBC1ACE-53CE-0417-6270-A1B6140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8750"/>
            <a:ext cx="897572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894" y="2486072"/>
            <a:ext cx="49231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75E2F8-D03A-BD20-CBDD-A151C8D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59004"/>
            <a:ext cx="109156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4.0),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ượng bức xạ con người tiếp xúc khi đi máy bay -">
            <a:extLst>
              <a:ext uri="{FF2B5EF4-FFF2-40B4-BE49-F238E27FC236}">
                <a16:creationId xmlns:a16="http://schemas.microsoft.com/office/drawing/2014/main" id="{63AB9931-47F9-531C-006A-113FE2E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398068"/>
            <a:ext cx="33353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A38F1-F0BE-7327-6694-B2E379A6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020070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1A0B-B2A8-CD10-DF9A-6712603E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4539976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112" name="Picture 16" descr="Hướng Dẫn Cách Xem Tên Máy Tính Đơn Giản Nhất - DTCOM">
            <a:extLst>
              <a:ext uri="{FF2B5EF4-FFF2-40B4-BE49-F238E27FC236}">
                <a16:creationId xmlns:a16="http://schemas.microsoft.com/office/drawing/2014/main" id="{D3DCBC1D-4016-7FB4-0C5D-8E90A764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1890680"/>
            <a:ext cx="3003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0CCC1-3006-3EFF-5245-67B469B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1959270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ắp mạng internet nào tốt nhất hiện nay ? Tư vấn lắp mạng Viettel">
            <a:extLst>
              <a:ext uri="{FF2B5EF4-FFF2-40B4-BE49-F238E27FC236}">
                <a16:creationId xmlns:a16="http://schemas.microsoft.com/office/drawing/2014/main" id="{4A62C984-A5D3-972D-2160-C9CD80FC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360362" y="1749290"/>
            <a:ext cx="3937000" cy="22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điện thoại thông minh mỗi ngày có thể khiến bạn trầm cảm? • Hello  Bacsi">
            <a:extLst>
              <a:ext uri="{FF2B5EF4-FFF2-40B4-BE49-F238E27FC236}">
                <a16:creationId xmlns:a16="http://schemas.microsoft.com/office/drawing/2014/main" id="{70603F94-C8D6-AE62-8867-6F97537D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 b="3590"/>
          <a:stretch/>
        </p:blipFill>
        <p:spPr bwMode="auto">
          <a:xfrm>
            <a:off x="4489450" y="1736038"/>
            <a:ext cx="3656806" cy="22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6F9-AEE0-471D-CBF1-53F4AEDC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49" y="3967990"/>
            <a:ext cx="300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àu điện trên cao Cát Linh – Hà Đông ư? Nhất định phải thử một lần">
            <a:extLst>
              <a:ext uri="{FF2B5EF4-FFF2-40B4-BE49-F238E27FC236}">
                <a16:creationId xmlns:a16="http://schemas.microsoft.com/office/drawing/2014/main" id="{D2453380-9246-1B6D-6C59-C237452B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30888" r="13305" b="1945"/>
          <a:stretch/>
        </p:blipFill>
        <p:spPr bwMode="auto">
          <a:xfrm>
            <a:off x="4489449" y="4428111"/>
            <a:ext cx="3656807" cy="2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3C5E9-17E2-1F39-ABCD-1091DFF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6212720"/>
            <a:ext cx="1306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5DE511-EC8A-2BE1-0F47-7C2EDA6C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994" r="23289" b="16870"/>
          <a:stretch/>
        </p:blipFill>
        <p:spPr bwMode="auto">
          <a:xfrm>
            <a:off x="342900" y="4451076"/>
            <a:ext cx="3954462" cy="21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40829-D5A8-5630-C721-50FB82E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198881"/>
            <a:ext cx="283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" grpId="0"/>
      <p:bldP spid="7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27" t="10746" r="14752" b="1965"/>
          <a:stretch/>
        </p:blipFill>
        <p:spPr>
          <a:xfrm>
            <a:off x="-8541" y="3475064"/>
            <a:ext cx="3127430" cy="318184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178939" y="807783"/>
            <a:ext cx="9013061" cy="2629068"/>
            <a:chOff x="722953" y="239623"/>
            <a:chExt cx="7453369" cy="1996746"/>
          </a:xfrm>
          <a:solidFill>
            <a:schemeClr val="bg1"/>
          </a:solidFill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722953" y="243618"/>
              <a:ext cx="6298927" cy="199275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955211" y="239623"/>
              <a:ext cx="6221111" cy="196813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105774" y="2870802"/>
            <a:ext cx="9086226" cy="4214502"/>
            <a:chOff x="191369" y="269263"/>
            <a:chExt cx="7632133" cy="2016409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191369" y="269263"/>
              <a:ext cx="6298927" cy="20164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602390" y="284924"/>
              <a:ext cx="6221112" cy="1997757"/>
            </a:xfrm>
            <a:prstGeom prst="rect">
              <a:avLst/>
            </a:prstGeom>
          </p:spPr>
        </p:pic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827" y="5576387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555174" y="89701"/>
            <a:ext cx="8345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TẬP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8F19ED-8D32-E968-797C-D84F9D97A67D}"/>
              </a:ext>
            </a:extLst>
          </p:cNvPr>
          <p:cNvSpPr txBox="1"/>
          <p:nvPr/>
        </p:nvSpPr>
        <p:spPr>
          <a:xfrm>
            <a:off x="3628349" y="1100030"/>
            <a:ext cx="8209276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579DEE-6EB4-069B-EA39-07C029FF340D}"/>
              </a:ext>
            </a:extLst>
          </p:cNvPr>
          <p:cNvSpPr txBox="1"/>
          <p:nvPr/>
        </p:nvSpPr>
        <p:spPr>
          <a:xfrm>
            <a:off x="3646308" y="2055131"/>
            <a:ext cx="8072850" cy="95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BC832-6C15-3F06-728A-775CA6A69C78}"/>
              </a:ext>
            </a:extLst>
          </p:cNvPr>
          <p:cNvSpPr txBox="1"/>
          <p:nvPr/>
        </p:nvSpPr>
        <p:spPr>
          <a:xfrm>
            <a:off x="3237303" y="3347445"/>
            <a:ext cx="8794792" cy="3916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Nhứng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161" y="1233694"/>
            <a:ext cx="1606256" cy="2855568"/>
          </a:xfrm>
          <a:prstGeom prst="rect">
            <a:avLst/>
          </a:prstGeom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066" y="1515624"/>
            <a:ext cx="1192492" cy="1776970"/>
          </a:xfrm>
          <a:prstGeom prst="rect">
            <a:avLst/>
          </a:prstGeom>
        </p:spPr>
      </p:pic>
      <p:pic>
        <p:nvPicPr>
          <p:cNvPr id="9" name="Picture 6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9346" y="942625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Go to End 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DE37CFA9-B637-7BFF-0722-F83BE6C18ECD}"/>
              </a:ext>
            </a:extLst>
          </p:cNvPr>
          <p:cNvSpPr/>
          <p:nvPr/>
        </p:nvSpPr>
        <p:spPr>
          <a:xfrm>
            <a:off x="11449878" y="6480313"/>
            <a:ext cx="742122" cy="377687"/>
          </a:xfrm>
          <a:prstGeom prst="actionButtonEnd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8620982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488557" y="1736411"/>
            <a:ext cx="1325219" cy="2120348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52F594-4F82-C0C1-6DB6-1A35633E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t="2339" r="1863" b="3510"/>
          <a:stretch>
            <a:fillRect/>
          </a:stretch>
        </p:blipFill>
        <p:spPr bwMode="auto">
          <a:xfrm>
            <a:off x="2227014" y="1031424"/>
            <a:ext cx="7076012" cy="457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FEA8ADF-2B71-8739-B254-911AAE9457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7211" y="3553691"/>
            <a:ext cx="4495617" cy="314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734141" y="2629371"/>
            <a:ext cx="385891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dệt</a:t>
            </a:r>
            <a:endParaRPr lang="en-US" sz="2800" dirty="0"/>
          </a:p>
        </p:txBody>
      </p:sp>
      <p:sp>
        <p:nvSpPr>
          <p:cNvPr id="27" name="Rectangle 26"/>
          <p:cNvSpPr/>
          <p:nvPr/>
        </p:nvSpPr>
        <p:spPr>
          <a:xfrm>
            <a:off x="6724575" y="3951423"/>
            <a:ext cx="3868478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khí</a:t>
            </a:r>
            <a:endParaRPr lang="en-US" sz="2800" dirty="0"/>
          </a:p>
        </p:txBody>
      </p:sp>
      <p:sp>
        <p:nvSpPr>
          <p:cNvPr id="28" name="Rectangle 27"/>
          <p:cNvSpPr/>
          <p:nvPr/>
        </p:nvSpPr>
        <p:spPr>
          <a:xfrm>
            <a:off x="6732181" y="1405137"/>
            <a:ext cx="3860871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Ngành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trồng</a:t>
            </a:r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Montserrat Alternates Black" panose="00000A00000000000000" pitchFamily="50" charset="0"/>
              </a:rPr>
              <a:t>trọt</a:t>
            </a:r>
            <a:endParaRPr lang="en-US" sz="2800" dirty="0"/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03666" y="1445631"/>
            <a:ext cx="589386" cy="59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919170" y="3944882"/>
            <a:ext cx="673882" cy="6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93744" y="2577984"/>
            <a:ext cx="802671" cy="70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88A35-F699-D481-AB94-D2CE6F23C825}"/>
              </a:ext>
            </a:extLst>
          </p:cNvPr>
          <p:cNvSpPr txBox="1"/>
          <p:nvPr/>
        </p:nvSpPr>
        <p:spPr>
          <a:xfrm>
            <a:off x="2196227" y="290354"/>
            <a:ext cx="8107833" cy="52322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2050" name="Picture 2" descr="Cừu cắt - Trả phí Bản quyền Một lần Cừu - Động vật móng guốc Bức ảnh sẵn có">
            <a:extLst>
              <a:ext uri="{FF2B5EF4-FFF2-40B4-BE49-F238E27FC236}">
                <a16:creationId xmlns:a16="http://schemas.microsoft.com/office/drawing/2014/main" id="{754931C9-020D-D72F-DDE5-451CE71E4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894" y="1159935"/>
            <a:ext cx="4901301" cy="356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9729" y="3121423"/>
            <a:ext cx="4764843" cy="34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40870" y="3074516"/>
            <a:ext cx="4248659" cy="3670936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latin typeface=".VnCooper" panose="020B7200000000000000" pitchFamily="34" charset="0"/>
                </a:rPr>
                <a:t>HU </a:t>
              </a:r>
              <a:r>
                <a:rPr lang="en-US" sz="3000" dirty="0" err="1">
                  <a:latin typeface=".VnCooper" panose="020B7200000000000000" pitchFamily="34" charset="0"/>
                </a:rPr>
                <a:t>HU</a:t>
              </a:r>
              <a:r>
                <a:rPr lang="en-US" sz="3000" dirty="0">
                  <a:latin typeface=".VnCooper" panose="020B7200000000000000" pitchFamily="34" charset="0"/>
                </a:rPr>
                <a:t>...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33F641-963F-E9B8-7C34-03B6CC9ECC62}"/>
              </a:ext>
            </a:extLst>
          </p:cNvPr>
          <p:cNvCxnSpPr>
            <a:endCxn id="25" idx="1"/>
          </p:cNvCxnSpPr>
          <p:nvPr/>
        </p:nvCxnSpPr>
        <p:spPr>
          <a:xfrm flipV="1">
            <a:off x="6076195" y="2930708"/>
            <a:ext cx="657946" cy="103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repeatCount="indefinite" fill="hold" nodeType="afterEffect">
                                  <p:stCondLst>
                                    <p:cond delay="9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73394" y="412955"/>
            <a:ext cx="10176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82389" y="2253287"/>
            <a:ext cx="1452457" cy="14102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ANH</a:t>
            </a:r>
          </a:p>
        </p:txBody>
      </p:sp>
      <p:pic>
        <p:nvPicPr>
          <p:cNvPr id="15" name="Picture 2" descr="Káº¿t quáº£ hÃ¬nh áº£nh cho home ic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634820-7F9B-1AE4-ADE0-5E005ED811BC}"/>
              </a:ext>
            </a:extLst>
          </p:cNvPr>
          <p:cNvSpPr txBox="1"/>
          <p:nvPr/>
        </p:nvSpPr>
        <p:spPr>
          <a:xfrm>
            <a:off x="2034289" y="197511"/>
            <a:ext cx="8548658" cy="954107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 - XVIII</a:t>
            </a:r>
          </a:p>
        </p:txBody>
      </p:sp>
      <p:pic>
        <p:nvPicPr>
          <p:cNvPr id="3074" name="Picture 2" descr="NƯỚC TRONG SỨC KHỎE CON NGƯỜI">
            <a:extLst>
              <a:ext uri="{FF2B5EF4-FFF2-40B4-BE49-F238E27FC236}">
                <a16:creationId xmlns:a16="http://schemas.microsoft.com/office/drawing/2014/main" id="{5D6F44B4-B2C0-B02D-CAD8-33F8FF44F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288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Không có mô tả ảnh.">
            <a:extLst>
              <a:ext uri="{FF2B5EF4-FFF2-40B4-BE49-F238E27FC236}">
                <a16:creationId xmlns:a16="http://schemas.microsoft.com/office/drawing/2014/main" id="{AF724398-E360-2FBC-0B96-71BA583C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14" y="1573317"/>
            <a:ext cx="3685033" cy="28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116" y="3874410"/>
            <a:ext cx="3863693" cy="269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248B-17D3-FA72-69E0-CC9726BE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78" y="816397"/>
            <a:ext cx="9817725" cy="60565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DC03D6E-660B-E136-AF62-742D7BCD6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4486">
            <a:off x="-2380098" y="-2818451"/>
            <a:ext cx="5738506" cy="47264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B5C8DA5-B62E-97F6-BAEB-91179CA43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8603" y="-266419"/>
            <a:ext cx="1475137" cy="152792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E7E813-C5C8-7045-D780-151323447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92592">
            <a:off x="8828761" y="4494778"/>
            <a:ext cx="5738506" cy="472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03BA4-DAB6-5DE3-FDA5-FAA2B769F539}"/>
              </a:ext>
            </a:extLst>
          </p:cNvPr>
          <p:cNvSpPr txBox="1"/>
          <p:nvPr/>
        </p:nvSpPr>
        <p:spPr>
          <a:xfrm>
            <a:off x="2392517" y="119976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E5191F-C47E-377A-E6BA-D18888ACB730}"/>
              </a:ext>
            </a:extLst>
          </p:cNvPr>
          <p:cNvSpPr txBox="1"/>
          <p:nvPr/>
        </p:nvSpPr>
        <p:spPr>
          <a:xfrm>
            <a:off x="778722" y="82296"/>
            <a:ext cx="2300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9600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6615</TotalTime>
  <Words>2136</Words>
  <Application>Microsoft Office PowerPoint</Application>
  <PresentationFormat>Widescreen</PresentationFormat>
  <Paragraphs>217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.VnCooper</vt:lpstr>
      <vt:lpstr>Arial</vt:lpstr>
      <vt:lpstr>Bungee Inline</vt:lpstr>
      <vt:lpstr>Calibri</vt:lpstr>
      <vt:lpstr>Calibri Light</vt:lpstr>
      <vt:lpstr>Livvic</vt:lpstr>
      <vt:lpstr>Montserrat Alternates Black</vt:lpstr>
      <vt:lpstr>Roboto Condensed Light</vt:lpstr>
      <vt:lpstr>Times New Roman</vt:lpstr>
      <vt:lpstr>YouTube Sans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NGUYEN THANH QUOC</cp:lastModifiedBy>
  <cp:revision>216</cp:revision>
  <dcterms:created xsi:type="dcterms:W3CDTF">2023-02-10T05:28:12Z</dcterms:created>
  <dcterms:modified xsi:type="dcterms:W3CDTF">2024-10-12T11:41:09Z</dcterms:modified>
</cp:coreProperties>
</file>