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75" r:id="rId2"/>
    <p:sldId id="503" r:id="rId3"/>
    <p:sldId id="550" r:id="rId4"/>
    <p:sldId id="570" r:id="rId5"/>
    <p:sldId id="572" r:id="rId6"/>
    <p:sldId id="573" r:id="rId7"/>
    <p:sldId id="574" r:id="rId8"/>
    <p:sldId id="575" r:id="rId9"/>
    <p:sldId id="576" r:id="rId10"/>
    <p:sldId id="577" r:id="rId11"/>
    <p:sldId id="578" r:id="rId12"/>
    <p:sldId id="579" r:id="rId13"/>
    <p:sldId id="580" r:id="rId14"/>
    <p:sldId id="5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BCFCD4"/>
    <a:srgbClr val="33CCFF"/>
    <a:srgbClr val="99FF66"/>
    <a:srgbClr val="FFCCFF"/>
    <a:srgbClr val="009900"/>
    <a:srgbClr val="F11BAA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74" d="100"/>
          <a:sy n="74" d="100"/>
        </p:scale>
        <p:origin x="108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BBB91E-DAF9-47E3-9C1B-82DE845568D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2A6939-AB67-443F-A238-B1594B14F58A}">
      <dgm:prSet phldrT="[Text]" custT="1"/>
      <dgm:spPr/>
      <dgm:t>
        <a:bodyPr/>
        <a:lstStyle/>
        <a:p>
          <a:r>
            <a:rPr lang="en-US" sz="1800" b="1" dirty="0" err="1" smtClean="0">
              <a:latin typeface="Cambria" pitchFamily="18" charset="0"/>
              <a:ea typeface="Cambria" pitchFamily="18" charset="0"/>
            </a:rPr>
            <a:t>Đặc</a:t>
          </a:r>
          <a:r>
            <a:rPr lang="en-US" sz="1800" b="1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latin typeface="Cambria" pitchFamily="18" charset="0"/>
              <a:ea typeface="Cambria" pitchFamily="18" charset="0"/>
            </a:rPr>
            <a:t>điểm</a:t>
          </a:r>
          <a:endParaRPr lang="en-US" sz="1800" b="1" dirty="0">
            <a:latin typeface="Cambria" pitchFamily="18" charset="0"/>
            <a:ea typeface="Cambria" pitchFamily="18" charset="0"/>
          </a:endParaRPr>
        </a:p>
      </dgm:t>
    </dgm:pt>
    <dgm:pt modelId="{1E808713-9AEA-4E4B-9042-F201F65702A2}" type="parTrans" cxnId="{CA6D227D-955C-41C5-88CE-BF524022B547}">
      <dgm:prSet/>
      <dgm:spPr/>
      <dgm:t>
        <a:bodyPr/>
        <a:lstStyle/>
        <a:p>
          <a:endParaRPr lang="en-US"/>
        </a:p>
      </dgm:t>
    </dgm:pt>
    <dgm:pt modelId="{B2F25BC8-7F6E-470E-9D72-45A1234FD505}" type="sibTrans" cxnId="{CA6D227D-955C-41C5-88CE-BF524022B547}">
      <dgm:prSet/>
      <dgm:spPr/>
      <dgm:t>
        <a:bodyPr/>
        <a:lstStyle/>
        <a:p>
          <a:endParaRPr lang="en-US"/>
        </a:p>
      </dgm:t>
    </dgm:pt>
    <dgm:pt modelId="{451462FA-6989-408F-BA8F-09E372FDA644}">
      <dgm:prSet phldrT="[Text]" custT="1"/>
      <dgm:spPr/>
      <dgm:t>
        <a:bodyPr/>
        <a:lstStyle/>
        <a:p>
          <a:r>
            <a:rPr lang="vi-VN" sz="1800" dirty="0" smtClean="0">
              <a:latin typeface="Cambria" pitchFamily="18" charset="0"/>
              <a:ea typeface="Cambria" pitchFamily="18" charset="0"/>
            </a:rPr>
            <a:t>Có lớp vỏ phong hoá dày, thoáng khí, dễ thoát nước.</a:t>
          </a:r>
          <a:endParaRPr lang="en-US" sz="1800" dirty="0" smtClean="0">
            <a:latin typeface="Cambria" pitchFamily="18" charset="0"/>
            <a:ea typeface="Cambria" pitchFamily="18" charset="0"/>
          </a:endParaRPr>
        </a:p>
      </dgm:t>
    </dgm:pt>
    <dgm:pt modelId="{910BE239-0CC0-4039-8F15-F7C02DB53481}" type="parTrans" cxnId="{6D917308-4E08-4DA2-9E47-7CADA4CE5D4C}">
      <dgm:prSet/>
      <dgm:spPr/>
      <dgm:t>
        <a:bodyPr/>
        <a:lstStyle/>
        <a:p>
          <a:endParaRPr lang="en-US"/>
        </a:p>
      </dgm:t>
    </dgm:pt>
    <dgm:pt modelId="{97C03107-172C-4F8C-A97B-948CFEDBD233}" type="sibTrans" cxnId="{6D917308-4E08-4DA2-9E47-7CADA4CE5D4C}">
      <dgm:prSet/>
      <dgm:spPr/>
      <dgm:t>
        <a:bodyPr/>
        <a:lstStyle/>
        <a:p>
          <a:endParaRPr lang="en-US"/>
        </a:p>
      </dgm:t>
    </dgm:pt>
    <dgm:pt modelId="{73DCFC18-9660-4A97-A679-C2AEB743C236}">
      <dgm:prSet phldrT="[Text]" custT="1"/>
      <dgm:spPr/>
      <dgm:t>
        <a:bodyPr/>
        <a:lstStyle/>
        <a:p>
          <a:r>
            <a:rPr lang="vi-VN" sz="1800" dirty="0" smtClean="0">
              <a:effectLst/>
              <a:latin typeface="Cambria" pitchFamily="18" charset="0"/>
              <a:ea typeface="Cambria" pitchFamily="18" charset="0"/>
            </a:rPr>
            <a:t>Đất thường có màu đỏ vàng.</a:t>
          </a:r>
          <a:endParaRPr lang="en-US" sz="1800" dirty="0" smtClean="0">
            <a:latin typeface="Cambria" pitchFamily="18" charset="0"/>
            <a:ea typeface="Cambria" pitchFamily="18" charset="0"/>
          </a:endParaRPr>
        </a:p>
      </dgm:t>
    </dgm:pt>
    <dgm:pt modelId="{EDAA19F2-0741-40BC-93A1-46F7CACE9732}" type="parTrans" cxnId="{0076CD47-FB38-4422-8E4F-7BE9A0EF0723}">
      <dgm:prSet/>
      <dgm:spPr/>
      <dgm:t>
        <a:bodyPr/>
        <a:lstStyle/>
        <a:p>
          <a:endParaRPr lang="en-US"/>
        </a:p>
      </dgm:t>
    </dgm:pt>
    <dgm:pt modelId="{F4B52C36-7E79-41C0-8DC0-9A9A390C0DBA}" type="sibTrans" cxnId="{0076CD47-FB38-4422-8E4F-7BE9A0EF0723}">
      <dgm:prSet/>
      <dgm:spPr/>
      <dgm:t>
        <a:bodyPr/>
        <a:lstStyle/>
        <a:p>
          <a:endParaRPr lang="en-US"/>
        </a:p>
      </dgm:t>
    </dgm:pt>
    <dgm:pt modelId="{D148F24E-0727-46F0-BA5A-665DA528FE6A}">
      <dgm:prSet phldrT="[Text]" custT="1"/>
      <dgm:spPr/>
      <dgm:t>
        <a:bodyPr/>
        <a:lstStyle/>
        <a:p>
          <a:r>
            <a:rPr lang="en-US" sz="1800" dirty="0" err="1" smtClean="0">
              <a:latin typeface="Cambria" pitchFamily="18" charset="0"/>
              <a:ea typeface="Cambria" pitchFamily="18" charset="0"/>
            </a:rPr>
            <a:t>Đất</a:t>
          </a:r>
          <a:r>
            <a:rPr lang="en-US" sz="18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800" dirty="0" smtClean="0">
              <a:latin typeface="Cambria" pitchFamily="18" charset="0"/>
              <a:ea typeface="Cambria" pitchFamily="18" charset="0"/>
            </a:rPr>
            <a:t>chua, nghèo các chất badơ và mùn.</a:t>
          </a:r>
          <a:endParaRPr lang="en-US" sz="1800" dirty="0" smtClean="0">
            <a:latin typeface="Cambria" pitchFamily="18" charset="0"/>
            <a:ea typeface="Cambria" pitchFamily="18" charset="0"/>
          </a:endParaRPr>
        </a:p>
      </dgm:t>
    </dgm:pt>
    <dgm:pt modelId="{86B2F673-F5E6-4A10-B3AF-E2FBBAD76DF3}" type="parTrans" cxnId="{B0683B07-633A-4EB4-A90B-2F6B7E2F51A1}">
      <dgm:prSet/>
      <dgm:spPr/>
      <dgm:t>
        <a:bodyPr/>
        <a:lstStyle/>
        <a:p>
          <a:endParaRPr lang="en-US"/>
        </a:p>
      </dgm:t>
    </dgm:pt>
    <dgm:pt modelId="{819C0AA6-C02F-4FB1-8D79-3E110F6AA701}" type="sibTrans" cxnId="{B0683B07-633A-4EB4-A90B-2F6B7E2F51A1}">
      <dgm:prSet/>
      <dgm:spPr/>
      <dgm:t>
        <a:bodyPr/>
        <a:lstStyle/>
        <a:p>
          <a:endParaRPr lang="en-US"/>
        </a:p>
      </dgm:t>
    </dgm:pt>
    <dgm:pt modelId="{BBF6C64C-7BEA-4E35-B8A5-5E6B3A281518}" type="pres">
      <dgm:prSet presAssocID="{DABBB91E-DAF9-47E3-9C1B-82DE845568D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252616-4EF5-4B52-B6BE-6E94E5EDAF7F}" type="pres">
      <dgm:prSet presAssocID="{DABBB91E-DAF9-47E3-9C1B-82DE845568D0}" presName="hierFlow" presStyleCnt="0"/>
      <dgm:spPr/>
    </dgm:pt>
    <dgm:pt modelId="{67801FFB-470D-4ED5-9CCF-F2CFCBF26872}" type="pres">
      <dgm:prSet presAssocID="{DABBB91E-DAF9-47E3-9C1B-82DE845568D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30F10DA-5D58-47DA-BA69-54A23D90190D}" type="pres">
      <dgm:prSet presAssocID="{842A6939-AB67-443F-A238-B1594B14F58A}" presName="Name14" presStyleCnt="0"/>
      <dgm:spPr/>
    </dgm:pt>
    <dgm:pt modelId="{647A87F1-B924-42C3-9BFB-B28E010046FA}" type="pres">
      <dgm:prSet presAssocID="{842A6939-AB67-443F-A238-B1594B14F58A}" presName="level1Shape" presStyleLbl="node0" presStyleIdx="0" presStyleCnt="1" custScaleX="1942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18DFD7-C4C4-4C93-84FA-4619F663EA20}" type="pres">
      <dgm:prSet presAssocID="{842A6939-AB67-443F-A238-B1594B14F58A}" presName="hierChild2" presStyleCnt="0"/>
      <dgm:spPr/>
    </dgm:pt>
    <dgm:pt modelId="{D51E557A-1553-48DB-9E8F-9F340370401B}" type="pres">
      <dgm:prSet presAssocID="{910BE239-0CC0-4039-8F15-F7C02DB53481}" presName="Name19" presStyleLbl="parChTrans1D2" presStyleIdx="0" presStyleCnt="3"/>
      <dgm:spPr/>
      <dgm:t>
        <a:bodyPr/>
        <a:lstStyle/>
        <a:p>
          <a:endParaRPr lang="en-US"/>
        </a:p>
      </dgm:t>
    </dgm:pt>
    <dgm:pt modelId="{88CD1CA6-17F0-4589-9BF1-D6D33BE6CF03}" type="pres">
      <dgm:prSet presAssocID="{451462FA-6989-408F-BA8F-09E372FDA644}" presName="Name21" presStyleCnt="0"/>
      <dgm:spPr/>
    </dgm:pt>
    <dgm:pt modelId="{8FEB5CAE-D4E7-4A10-87E2-8525D06FCC9D}" type="pres">
      <dgm:prSet presAssocID="{451462FA-6989-408F-BA8F-09E372FDA644}" presName="level2Shape" presStyleLbl="node2" presStyleIdx="0" presStyleCnt="3" custScaleX="120159" custScaleY="391522"/>
      <dgm:spPr/>
      <dgm:t>
        <a:bodyPr/>
        <a:lstStyle/>
        <a:p>
          <a:endParaRPr lang="en-US"/>
        </a:p>
      </dgm:t>
    </dgm:pt>
    <dgm:pt modelId="{1AFBA3D9-207A-44DE-8A1A-6C3CC5CE240C}" type="pres">
      <dgm:prSet presAssocID="{451462FA-6989-408F-BA8F-09E372FDA644}" presName="hierChild3" presStyleCnt="0"/>
      <dgm:spPr/>
    </dgm:pt>
    <dgm:pt modelId="{A4F6A9E5-8942-40B9-B8D0-5D914EFCBCC5}" type="pres">
      <dgm:prSet presAssocID="{EDAA19F2-0741-40BC-93A1-46F7CACE9732}" presName="Name19" presStyleLbl="parChTrans1D2" presStyleIdx="1" presStyleCnt="3"/>
      <dgm:spPr/>
      <dgm:t>
        <a:bodyPr/>
        <a:lstStyle/>
        <a:p>
          <a:endParaRPr lang="en-US"/>
        </a:p>
      </dgm:t>
    </dgm:pt>
    <dgm:pt modelId="{DE69739E-3691-4A44-B5E3-5698CE629D72}" type="pres">
      <dgm:prSet presAssocID="{73DCFC18-9660-4A97-A679-C2AEB743C236}" presName="Name21" presStyleCnt="0"/>
      <dgm:spPr/>
    </dgm:pt>
    <dgm:pt modelId="{6EF5A1E5-00F7-4E6D-AE7E-B9CA6802612E}" type="pres">
      <dgm:prSet presAssocID="{73DCFC18-9660-4A97-A679-C2AEB743C236}" presName="level2Shape" presStyleLbl="node2" presStyleIdx="1" presStyleCnt="3" custScaleX="126029" custScaleY="391522"/>
      <dgm:spPr/>
      <dgm:t>
        <a:bodyPr/>
        <a:lstStyle/>
        <a:p>
          <a:endParaRPr lang="en-US"/>
        </a:p>
      </dgm:t>
    </dgm:pt>
    <dgm:pt modelId="{221F552B-E77C-4D0C-951F-FB9ACA153360}" type="pres">
      <dgm:prSet presAssocID="{73DCFC18-9660-4A97-A679-C2AEB743C236}" presName="hierChild3" presStyleCnt="0"/>
      <dgm:spPr/>
    </dgm:pt>
    <dgm:pt modelId="{EFDB2B31-6276-4322-A4AD-A364E9706971}" type="pres">
      <dgm:prSet presAssocID="{86B2F673-F5E6-4A10-B3AF-E2FBBAD76DF3}" presName="Name19" presStyleLbl="parChTrans1D2" presStyleIdx="2" presStyleCnt="3"/>
      <dgm:spPr/>
      <dgm:t>
        <a:bodyPr/>
        <a:lstStyle/>
        <a:p>
          <a:endParaRPr lang="en-US"/>
        </a:p>
      </dgm:t>
    </dgm:pt>
    <dgm:pt modelId="{29C0D968-802F-4D97-B53E-F9EDF654616F}" type="pres">
      <dgm:prSet presAssocID="{D148F24E-0727-46F0-BA5A-665DA528FE6A}" presName="Name21" presStyleCnt="0"/>
      <dgm:spPr/>
    </dgm:pt>
    <dgm:pt modelId="{EE8A27CF-E668-4A7B-9F92-A2E4B3F27066}" type="pres">
      <dgm:prSet presAssocID="{D148F24E-0727-46F0-BA5A-665DA528FE6A}" presName="level2Shape" presStyleLbl="node2" presStyleIdx="2" presStyleCnt="3" custScaleX="121669" custScaleY="391521"/>
      <dgm:spPr/>
      <dgm:t>
        <a:bodyPr/>
        <a:lstStyle/>
        <a:p>
          <a:endParaRPr lang="en-US"/>
        </a:p>
      </dgm:t>
    </dgm:pt>
    <dgm:pt modelId="{16EAEEB4-C2C0-48A5-A3D2-798E0EB877D8}" type="pres">
      <dgm:prSet presAssocID="{D148F24E-0727-46F0-BA5A-665DA528FE6A}" presName="hierChild3" presStyleCnt="0"/>
      <dgm:spPr/>
    </dgm:pt>
    <dgm:pt modelId="{425CFAFE-0538-415A-B15F-33022646A72E}" type="pres">
      <dgm:prSet presAssocID="{DABBB91E-DAF9-47E3-9C1B-82DE845568D0}" presName="bgShapesFlow" presStyleCnt="0"/>
      <dgm:spPr/>
    </dgm:pt>
  </dgm:ptLst>
  <dgm:cxnLst>
    <dgm:cxn modelId="{6D917308-4E08-4DA2-9E47-7CADA4CE5D4C}" srcId="{842A6939-AB67-443F-A238-B1594B14F58A}" destId="{451462FA-6989-408F-BA8F-09E372FDA644}" srcOrd="0" destOrd="0" parTransId="{910BE239-0CC0-4039-8F15-F7C02DB53481}" sibTransId="{97C03107-172C-4F8C-A97B-948CFEDBD233}"/>
    <dgm:cxn modelId="{FBCBB309-A979-4D17-B176-608AF3E670B6}" type="presOf" srcId="{451462FA-6989-408F-BA8F-09E372FDA644}" destId="{8FEB5CAE-D4E7-4A10-87E2-8525D06FCC9D}" srcOrd="0" destOrd="0" presId="urn:microsoft.com/office/officeart/2005/8/layout/hierarchy6"/>
    <dgm:cxn modelId="{0076CD47-FB38-4422-8E4F-7BE9A0EF0723}" srcId="{842A6939-AB67-443F-A238-B1594B14F58A}" destId="{73DCFC18-9660-4A97-A679-C2AEB743C236}" srcOrd="1" destOrd="0" parTransId="{EDAA19F2-0741-40BC-93A1-46F7CACE9732}" sibTransId="{F4B52C36-7E79-41C0-8DC0-9A9A390C0DBA}"/>
    <dgm:cxn modelId="{823162E8-302E-4D00-81A7-F9C93F2B2587}" type="presOf" srcId="{86B2F673-F5E6-4A10-B3AF-E2FBBAD76DF3}" destId="{EFDB2B31-6276-4322-A4AD-A364E9706971}" srcOrd="0" destOrd="0" presId="urn:microsoft.com/office/officeart/2005/8/layout/hierarchy6"/>
    <dgm:cxn modelId="{B0683B07-633A-4EB4-A90B-2F6B7E2F51A1}" srcId="{842A6939-AB67-443F-A238-B1594B14F58A}" destId="{D148F24E-0727-46F0-BA5A-665DA528FE6A}" srcOrd="2" destOrd="0" parTransId="{86B2F673-F5E6-4A10-B3AF-E2FBBAD76DF3}" sibTransId="{819C0AA6-C02F-4FB1-8D79-3E110F6AA701}"/>
    <dgm:cxn modelId="{2AA8A566-37D0-44FA-936F-6AA9D63666BA}" type="presOf" srcId="{73DCFC18-9660-4A97-A679-C2AEB743C236}" destId="{6EF5A1E5-00F7-4E6D-AE7E-B9CA6802612E}" srcOrd="0" destOrd="0" presId="urn:microsoft.com/office/officeart/2005/8/layout/hierarchy6"/>
    <dgm:cxn modelId="{2067EFB0-FD2B-4A56-9056-8BAFA3E980D3}" type="presOf" srcId="{842A6939-AB67-443F-A238-B1594B14F58A}" destId="{647A87F1-B924-42C3-9BFB-B28E010046FA}" srcOrd="0" destOrd="0" presId="urn:microsoft.com/office/officeart/2005/8/layout/hierarchy6"/>
    <dgm:cxn modelId="{349E30A6-430A-46A5-AC98-9DCE4E8DBDC0}" type="presOf" srcId="{EDAA19F2-0741-40BC-93A1-46F7CACE9732}" destId="{A4F6A9E5-8942-40B9-B8D0-5D914EFCBCC5}" srcOrd="0" destOrd="0" presId="urn:microsoft.com/office/officeart/2005/8/layout/hierarchy6"/>
    <dgm:cxn modelId="{F2E1CB8D-2577-4FDA-8739-91032FB3EF23}" type="presOf" srcId="{DABBB91E-DAF9-47E3-9C1B-82DE845568D0}" destId="{BBF6C64C-7BEA-4E35-B8A5-5E6B3A281518}" srcOrd="0" destOrd="0" presId="urn:microsoft.com/office/officeart/2005/8/layout/hierarchy6"/>
    <dgm:cxn modelId="{9340A57E-F6CC-4E70-BC99-7EC6869A25C4}" type="presOf" srcId="{910BE239-0CC0-4039-8F15-F7C02DB53481}" destId="{D51E557A-1553-48DB-9E8F-9F340370401B}" srcOrd="0" destOrd="0" presId="urn:microsoft.com/office/officeart/2005/8/layout/hierarchy6"/>
    <dgm:cxn modelId="{67FD826D-524B-4DBB-9AEE-8DCA249A5832}" type="presOf" srcId="{D148F24E-0727-46F0-BA5A-665DA528FE6A}" destId="{EE8A27CF-E668-4A7B-9F92-A2E4B3F27066}" srcOrd="0" destOrd="0" presId="urn:microsoft.com/office/officeart/2005/8/layout/hierarchy6"/>
    <dgm:cxn modelId="{CA6D227D-955C-41C5-88CE-BF524022B547}" srcId="{DABBB91E-DAF9-47E3-9C1B-82DE845568D0}" destId="{842A6939-AB67-443F-A238-B1594B14F58A}" srcOrd="0" destOrd="0" parTransId="{1E808713-9AEA-4E4B-9042-F201F65702A2}" sibTransId="{B2F25BC8-7F6E-470E-9D72-45A1234FD505}"/>
    <dgm:cxn modelId="{10DC08B1-3A5E-495C-98F4-D342EAB5DDD4}" type="presParOf" srcId="{BBF6C64C-7BEA-4E35-B8A5-5E6B3A281518}" destId="{F5252616-4EF5-4B52-B6BE-6E94E5EDAF7F}" srcOrd="0" destOrd="0" presId="urn:microsoft.com/office/officeart/2005/8/layout/hierarchy6"/>
    <dgm:cxn modelId="{A20F11D0-27CA-4852-B040-DDB0B0CC3BEA}" type="presParOf" srcId="{F5252616-4EF5-4B52-B6BE-6E94E5EDAF7F}" destId="{67801FFB-470D-4ED5-9CCF-F2CFCBF26872}" srcOrd="0" destOrd="0" presId="urn:microsoft.com/office/officeart/2005/8/layout/hierarchy6"/>
    <dgm:cxn modelId="{0369993B-BD63-4B56-8105-EACE8F058835}" type="presParOf" srcId="{67801FFB-470D-4ED5-9CCF-F2CFCBF26872}" destId="{230F10DA-5D58-47DA-BA69-54A23D90190D}" srcOrd="0" destOrd="0" presId="urn:microsoft.com/office/officeart/2005/8/layout/hierarchy6"/>
    <dgm:cxn modelId="{1FA2F7E7-3FB6-4D96-ACE0-ED65E4283E12}" type="presParOf" srcId="{230F10DA-5D58-47DA-BA69-54A23D90190D}" destId="{647A87F1-B924-42C3-9BFB-B28E010046FA}" srcOrd="0" destOrd="0" presId="urn:microsoft.com/office/officeart/2005/8/layout/hierarchy6"/>
    <dgm:cxn modelId="{69C9F635-BE56-461E-A066-0651625346E5}" type="presParOf" srcId="{230F10DA-5D58-47DA-BA69-54A23D90190D}" destId="{2618DFD7-C4C4-4C93-84FA-4619F663EA20}" srcOrd="1" destOrd="0" presId="urn:microsoft.com/office/officeart/2005/8/layout/hierarchy6"/>
    <dgm:cxn modelId="{DE5F329C-844B-4B61-8A6B-670426075D6B}" type="presParOf" srcId="{2618DFD7-C4C4-4C93-84FA-4619F663EA20}" destId="{D51E557A-1553-48DB-9E8F-9F340370401B}" srcOrd="0" destOrd="0" presId="urn:microsoft.com/office/officeart/2005/8/layout/hierarchy6"/>
    <dgm:cxn modelId="{2A8A2334-9F28-47B2-A916-694D5EEC1540}" type="presParOf" srcId="{2618DFD7-C4C4-4C93-84FA-4619F663EA20}" destId="{88CD1CA6-17F0-4589-9BF1-D6D33BE6CF03}" srcOrd="1" destOrd="0" presId="urn:microsoft.com/office/officeart/2005/8/layout/hierarchy6"/>
    <dgm:cxn modelId="{D0399008-730B-4FEB-8D51-672608D045DB}" type="presParOf" srcId="{88CD1CA6-17F0-4589-9BF1-D6D33BE6CF03}" destId="{8FEB5CAE-D4E7-4A10-87E2-8525D06FCC9D}" srcOrd="0" destOrd="0" presId="urn:microsoft.com/office/officeart/2005/8/layout/hierarchy6"/>
    <dgm:cxn modelId="{1E1CDF22-EE93-4076-9332-F497017DF740}" type="presParOf" srcId="{88CD1CA6-17F0-4589-9BF1-D6D33BE6CF03}" destId="{1AFBA3D9-207A-44DE-8A1A-6C3CC5CE240C}" srcOrd="1" destOrd="0" presId="urn:microsoft.com/office/officeart/2005/8/layout/hierarchy6"/>
    <dgm:cxn modelId="{C6BEEB12-5E92-481D-A0E5-72C7B28C9665}" type="presParOf" srcId="{2618DFD7-C4C4-4C93-84FA-4619F663EA20}" destId="{A4F6A9E5-8942-40B9-B8D0-5D914EFCBCC5}" srcOrd="2" destOrd="0" presId="urn:microsoft.com/office/officeart/2005/8/layout/hierarchy6"/>
    <dgm:cxn modelId="{826DD975-B2EA-4ACC-B4E9-BE96F9ACBF05}" type="presParOf" srcId="{2618DFD7-C4C4-4C93-84FA-4619F663EA20}" destId="{DE69739E-3691-4A44-B5E3-5698CE629D72}" srcOrd="3" destOrd="0" presId="urn:microsoft.com/office/officeart/2005/8/layout/hierarchy6"/>
    <dgm:cxn modelId="{C695AA98-41A2-4AF0-B2A8-5DA72BEA56C9}" type="presParOf" srcId="{DE69739E-3691-4A44-B5E3-5698CE629D72}" destId="{6EF5A1E5-00F7-4E6D-AE7E-B9CA6802612E}" srcOrd="0" destOrd="0" presId="urn:microsoft.com/office/officeart/2005/8/layout/hierarchy6"/>
    <dgm:cxn modelId="{3FAFE3DB-6B48-4487-881B-8BE8D49A8079}" type="presParOf" srcId="{DE69739E-3691-4A44-B5E3-5698CE629D72}" destId="{221F552B-E77C-4D0C-951F-FB9ACA153360}" srcOrd="1" destOrd="0" presId="urn:microsoft.com/office/officeart/2005/8/layout/hierarchy6"/>
    <dgm:cxn modelId="{B9A61D47-C459-4618-8755-FF0CF5E184C1}" type="presParOf" srcId="{2618DFD7-C4C4-4C93-84FA-4619F663EA20}" destId="{EFDB2B31-6276-4322-A4AD-A364E9706971}" srcOrd="4" destOrd="0" presId="urn:microsoft.com/office/officeart/2005/8/layout/hierarchy6"/>
    <dgm:cxn modelId="{D0A7378A-A425-4A52-8D33-90D8492A32B2}" type="presParOf" srcId="{2618DFD7-C4C4-4C93-84FA-4619F663EA20}" destId="{29C0D968-802F-4D97-B53E-F9EDF654616F}" srcOrd="5" destOrd="0" presId="urn:microsoft.com/office/officeart/2005/8/layout/hierarchy6"/>
    <dgm:cxn modelId="{5AE3B8C6-D688-4300-83A8-0867D3BC1EDB}" type="presParOf" srcId="{29C0D968-802F-4D97-B53E-F9EDF654616F}" destId="{EE8A27CF-E668-4A7B-9F92-A2E4B3F27066}" srcOrd="0" destOrd="0" presId="urn:microsoft.com/office/officeart/2005/8/layout/hierarchy6"/>
    <dgm:cxn modelId="{00E04C0C-6250-441B-884E-A9E0E5C1E7E0}" type="presParOf" srcId="{29C0D968-802F-4D97-B53E-F9EDF654616F}" destId="{16EAEEB4-C2C0-48A5-A3D2-798E0EB877D8}" srcOrd="1" destOrd="0" presId="urn:microsoft.com/office/officeart/2005/8/layout/hierarchy6"/>
    <dgm:cxn modelId="{5B17C7DD-2373-4BBD-BE8C-66CD24C72CEF}" type="presParOf" srcId="{BBF6C64C-7BEA-4E35-B8A5-5E6B3A281518}" destId="{425CFAFE-0538-415A-B15F-33022646A72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A87F1-B924-42C3-9BFB-B28E010046FA}">
      <dsp:nvSpPr>
        <dsp:cNvPr id="0" name=""/>
        <dsp:cNvSpPr/>
      </dsp:nvSpPr>
      <dsp:spPr>
        <a:xfrm>
          <a:off x="1032381" y="274683"/>
          <a:ext cx="1715383" cy="588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Cambria" pitchFamily="18" charset="0"/>
              <a:ea typeface="Cambria" pitchFamily="18" charset="0"/>
            </a:rPr>
            <a:t>Đặc</a:t>
          </a:r>
          <a:r>
            <a:rPr lang="en-US" sz="1800" b="1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latin typeface="Cambria" pitchFamily="18" charset="0"/>
              <a:ea typeface="Cambria" pitchFamily="18" charset="0"/>
            </a:rPr>
            <a:t>điểm</a:t>
          </a:r>
          <a:endParaRPr lang="en-US" sz="1800" b="1" kern="1200" dirty="0">
            <a:latin typeface="Cambria" pitchFamily="18" charset="0"/>
            <a:ea typeface="Cambria" pitchFamily="18" charset="0"/>
          </a:endParaRPr>
        </a:p>
      </dsp:txBody>
      <dsp:txXfrm>
        <a:off x="1049626" y="291928"/>
        <a:ext cx="1680893" cy="554312"/>
      </dsp:txXfrm>
    </dsp:sp>
    <dsp:sp modelId="{D51E557A-1553-48DB-9E8F-9F340370401B}">
      <dsp:nvSpPr>
        <dsp:cNvPr id="0" name=""/>
        <dsp:cNvSpPr/>
      </dsp:nvSpPr>
      <dsp:spPr>
        <a:xfrm>
          <a:off x="531273" y="863485"/>
          <a:ext cx="1358799" cy="235520"/>
        </a:xfrm>
        <a:custGeom>
          <a:avLst/>
          <a:gdLst/>
          <a:ahLst/>
          <a:cxnLst/>
          <a:rect l="0" t="0" r="0" b="0"/>
          <a:pathLst>
            <a:path>
              <a:moveTo>
                <a:pt x="1358799" y="0"/>
              </a:moveTo>
              <a:lnTo>
                <a:pt x="1358799" y="117760"/>
              </a:lnTo>
              <a:lnTo>
                <a:pt x="0" y="117760"/>
              </a:lnTo>
              <a:lnTo>
                <a:pt x="0" y="2355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B5CAE-D4E7-4A10-87E2-8525D06FCC9D}">
      <dsp:nvSpPr>
        <dsp:cNvPr id="0" name=""/>
        <dsp:cNvSpPr/>
      </dsp:nvSpPr>
      <dsp:spPr>
        <a:xfrm>
          <a:off x="649" y="1099006"/>
          <a:ext cx="1061247" cy="230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 smtClean="0">
              <a:latin typeface="Cambria" pitchFamily="18" charset="0"/>
              <a:ea typeface="Cambria" pitchFamily="18" charset="0"/>
            </a:rPr>
            <a:t>Có lớp vỏ phong hoá dày, thoáng khí, dễ thoát nước.</a:t>
          </a:r>
          <a:endParaRPr lang="en-US" sz="1800" kern="1200" dirty="0" smtClean="0">
            <a:latin typeface="Cambria" pitchFamily="18" charset="0"/>
            <a:ea typeface="Cambria" pitchFamily="18" charset="0"/>
          </a:endParaRPr>
        </a:p>
      </dsp:txBody>
      <dsp:txXfrm>
        <a:off x="31732" y="1130089"/>
        <a:ext cx="999081" cy="2243123"/>
      </dsp:txXfrm>
    </dsp:sp>
    <dsp:sp modelId="{A4F6A9E5-8942-40B9-B8D0-5D914EFCBCC5}">
      <dsp:nvSpPr>
        <dsp:cNvPr id="0" name=""/>
        <dsp:cNvSpPr/>
      </dsp:nvSpPr>
      <dsp:spPr>
        <a:xfrm>
          <a:off x="1837684" y="863485"/>
          <a:ext cx="91440" cy="235520"/>
        </a:xfrm>
        <a:custGeom>
          <a:avLst/>
          <a:gdLst/>
          <a:ahLst/>
          <a:cxnLst/>
          <a:rect l="0" t="0" r="0" b="0"/>
          <a:pathLst>
            <a:path>
              <a:moveTo>
                <a:pt x="52388" y="0"/>
              </a:moveTo>
              <a:lnTo>
                <a:pt x="52388" y="117760"/>
              </a:lnTo>
              <a:lnTo>
                <a:pt x="45720" y="117760"/>
              </a:lnTo>
              <a:lnTo>
                <a:pt x="45720" y="2355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5A1E5-00F7-4E6D-AE7E-B9CA6802612E}">
      <dsp:nvSpPr>
        <dsp:cNvPr id="0" name=""/>
        <dsp:cNvSpPr/>
      </dsp:nvSpPr>
      <dsp:spPr>
        <a:xfrm>
          <a:off x="1326858" y="1099006"/>
          <a:ext cx="1113091" cy="230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 smtClean="0">
              <a:effectLst/>
              <a:latin typeface="Cambria" pitchFamily="18" charset="0"/>
              <a:ea typeface="Cambria" pitchFamily="18" charset="0"/>
            </a:rPr>
            <a:t>Đất thường có màu đỏ vàng.</a:t>
          </a:r>
          <a:endParaRPr lang="en-US" sz="1800" kern="1200" dirty="0" smtClean="0">
            <a:latin typeface="Cambria" pitchFamily="18" charset="0"/>
            <a:ea typeface="Cambria" pitchFamily="18" charset="0"/>
          </a:endParaRPr>
        </a:p>
      </dsp:txBody>
      <dsp:txXfrm>
        <a:off x="1359459" y="1131607"/>
        <a:ext cx="1047889" cy="2240087"/>
      </dsp:txXfrm>
    </dsp:sp>
    <dsp:sp modelId="{EFDB2B31-6276-4322-A4AD-A364E9706971}">
      <dsp:nvSpPr>
        <dsp:cNvPr id="0" name=""/>
        <dsp:cNvSpPr/>
      </dsp:nvSpPr>
      <dsp:spPr>
        <a:xfrm>
          <a:off x="1890073" y="863485"/>
          <a:ext cx="1352130" cy="235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760"/>
              </a:lnTo>
              <a:lnTo>
                <a:pt x="1352130" y="117760"/>
              </a:lnTo>
              <a:lnTo>
                <a:pt x="1352130" y="2355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8A27CF-E668-4A7B-9F92-A2E4B3F27066}">
      <dsp:nvSpPr>
        <dsp:cNvPr id="0" name=""/>
        <dsp:cNvSpPr/>
      </dsp:nvSpPr>
      <dsp:spPr>
        <a:xfrm>
          <a:off x="2704911" y="1099006"/>
          <a:ext cx="1074584" cy="230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ambria" pitchFamily="18" charset="0"/>
              <a:ea typeface="Cambria" pitchFamily="18" charset="0"/>
            </a:rPr>
            <a:t>Đất</a:t>
          </a:r>
          <a:r>
            <a:rPr lang="en-US" sz="18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800" kern="1200" dirty="0" smtClean="0">
              <a:latin typeface="Cambria" pitchFamily="18" charset="0"/>
              <a:ea typeface="Cambria" pitchFamily="18" charset="0"/>
            </a:rPr>
            <a:t>chua, nghèo các chất badơ và mùn.</a:t>
          </a:r>
          <a:endParaRPr lang="en-US" sz="1800" kern="1200" dirty="0" smtClean="0">
            <a:latin typeface="Cambria" pitchFamily="18" charset="0"/>
            <a:ea typeface="Cambria" pitchFamily="18" charset="0"/>
          </a:endParaRPr>
        </a:p>
      </dsp:txBody>
      <dsp:txXfrm>
        <a:off x="2736384" y="1130479"/>
        <a:ext cx="1011638" cy="2242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jpe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diagramLayout" Target="../diagrams/layout1.xml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diagramData" Target="../diagrams/data1.xml"/><Relationship Id="rId4" Type="http://schemas.openxmlformats.org/officeDocument/2006/relationships/image" Target="../media/image10.jpeg"/><Relationship Id="rId9" Type="http://schemas.openxmlformats.org/officeDocument/2006/relationships/image" Target="../media/image13.jpeg"/><Relationship Id="rId14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gợi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bài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248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HÀNH TRÌNH TRÊN ĐẤT PHÙ SA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12 - 1">
            <a:hlinkClick r:id="" action="ppaction://media"/>
            <a:extLst>
              <a:ext uri="{FF2B5EF4-FFF2-40B4-BE49-F238E27FC236}">
                <a16:creationId xmlns:a16="http://schemas.microsoft.com/office/drawing/2014/main" id="{6A43FCF5-E5BB-8C39-73D6-2359D1D7A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826940"/>
            <a:ext cx="8305800" cy="43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feralit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362200"/>
            <a:ext cx="6792509" cy="2895600"/>
          </a:xfrm>
          <a:prstGeom prst="wedgeRoundRectCallout">
            <a:avLst>
              <a:gd name="adj1" fmla="val 46546"/>
              <a:gd name="adj2" fmla="val 6742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2" y="2707719"/>
            <a:ext cx="655319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 Đối với nông nghiệp: </a:t>
            </a:r>
            <a:r>
              <a:rPr lang="vi-VN" sz="2400" dirty="0">
                <a:latin typeface="Cambria" pitchFamily="18" charset="0"/>
                <a:ea typeface="Cambria" pitchFamily="18" charset="0"/>
              </a:rPr>
              <a:t>thích hợp trồng cây công nghiệp lâu năm, cây ăn quả, phát triển đồng cỏ để chăn nuôi gia súc lớn,...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 Đối với lâm nghiệp: </a:t>
            </a:r>
            <a:r>
              <a:rPr lang="vi-VN" sz="2400" dirty="0">
                <a:latin typeface="Cambria" pitchFamily="18" charset="0"/>
                <a:ea typeface="Cambria" pitchFamily="18" charset="0"/>
              </a:rPr>
              <a:t>thích hợp để phát triển rừng sản xuất.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FERALIT VÀ GIÁ TRỊ SỬ DỤNG </a:t>
            </a:r>
          </a:p>
        </p:txBody>
      </p:sp>
    </p:spTree>
    <p:extLst>
      <p:ext uri="{BB962C8B-B14F-4D97-AF65-F5344CB8AC3E}">
        <p14:creationId xmlns:p14="http://schemas.microsoft.com/office/powerpoint/2010/main" val="23548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026384"/>
            <a:ext cx="3657601" cy="1631216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đất phù sa lại có tầng đất dày và phì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nhiêu?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của đất phù sa sông.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PHÙ SA 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VÀ GIÁ TRỊ SỬ DỤNG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2781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4958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886200"/>
            <a:ext cx="3657601" cy="255454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hình thành do quá trình bồi tụ của các hệ thống sông nên có đặc điểm chung là tầng đất dày và phì nhiêu.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Đất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phù sa sông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loại đất phù sa trung tính, ít chua; đất có màu nâu, tơi xốp, giàu chất dinh dưỡng.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Đặc điểm của đất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phù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Long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4146" y="3517098"/>
            <a:ext cx="366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phù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295399"/>
            <a:ext cx="3475098" cy="2143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4038599"/>
            <a:ext cx="3475098" cy="22214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1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252684"/>
            <a:ext cx="3657601" cy="1107996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n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của đất 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phèn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PHÙ SA 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VÀ GIÁ TRỊ SỬ DỤNG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2098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3434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810000"/>
            <a:ext cx="3657601" cy="2462213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Đất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phèn là loại đất hình thành ở những vùng trũng nước lâu ngày; đất bị chua, nghèo dinh dưỡng.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Đất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mặn là loại đất được hình thành ở các vùng cửa sông, ven biển.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Đặc điểm của đất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mặn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4146" y="3517098"/>
            <a:ext cx="366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phèn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Mau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295399"/>
            <a:ext cx="3475098" cy="22098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Bến Tre ứng phó với xâm nhập mặn mùa khô đến sớm - Tạp chí Kinh tế Sài Gò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4114800"/>
            <a:ext cx="3475098" cy="214526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667000"/>
            <a:ext cx="6792509" cy="2286000"/>
          </a:xfrm>
          <a:prstGeom prst="wedgeRoundRectCallout">
            <a:avLst>
              <a:gd name="adj1" fmla="val 46950"/>
              <a:gd name="adj2" fmla="val 8422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2" y="3142327"/>
            <a:ext cx="655319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Được hình thành do quá trình bồi tụ của các hệ thống sông.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Đặc điểm chung: tầng đất dày và phì nhiêu.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PHÙ SA 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VÀ GIÁ TRỊ SỬ DỤNG </a:t>
            </a:r>
          </a:p>
        </p:txBody>
      </p:sp>
    </p:spTree>
    <p:extLst>
      <p:ext uri="{BB962C8B-B14F-4D97-AF65-F5344CB8AC3E}">
        <p14:creationId xmlns:p14="http://schemas.microsoft.com/office/powerpoint/2010/main" val="32420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026384"/>
            <a:ext cx="3657601" cy="212365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n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sử dụng đất phù sa trong sản xuất nông 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 cây trồng thích hợp với đất phù sa.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PHÙ SA 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VÀ GIÁ TRỊ SỬ DỤNG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506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7244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4539496"/>
            <a:ext cx="3657601" cy="1785104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T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hích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hợp trồng cây lương thực, rau, hoa màu và cây công nghiệp hằng năm.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cây trồng thích hợp: lúa, ngô, khoai, sắn, rau...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ngô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phù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sa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4146" y="3517098"/>
            <a:ext cx="366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phù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sa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289303"/>
            <a:ext cx="35242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40" y="4015485"/>
            <a:ext cx="3466160" cy="224458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6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3" grpId="0" animBg="1"/>
      <p:bldP spid="5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SỬ DỤNG HỢP LÍ </a:t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TÀI NGUYÊN ĐẤT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12. SỬ DỤNG HỢP LÍ TÀI NGUYÊN ĐẤT</a:t>
            </a:r>
          </a:p>
          <a:p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ĐẤT FERALIT VÀ GIÁ TRỊ SỬ DỤNG 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CỦA ĐẤT PHÙ SA VÀ GIÁ TRỊ SỬ DỤNG </a:t>
            </a:r>
            <a:endParaRPr lang="en-US" sz="23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TÍNH CẤP THIẾT CỦA VẤN ĐỀ CHỐNG THOÁI HÓA ĐẤT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Ở NƯỚC TA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020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FERALIT VÀ GIÁ TRỊ SỬ DỤNG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Đặc điểm của đất feralit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3999" y="1967805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11.1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 chữ SGK, nêu đặc điểm về lớp vỏ phong hóa, màu sắc, tính chất của đất feralit. 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044005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91254" y="4249779"/>
            <a:ext cx="1332746" cy="1312821"/>
            <a:chOff x="328593" y="3259179"/>
            <a:chExt cx="1256547" cy="1465221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2704348343"/>
              </p:ext>
            </p:extLst>
          </p:nvPr>
        </p:nvGraphicFramePr>
        <p:xfrm>
          <a:off x="1443238" y="3179020"/>
          <a:ext cx="3780146" cy="367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52" y="1279779"/>
            <a:ext cx="3509548" cy="53030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6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5" grpId="0" animBg="1"/>
      <p:bldGraphic spid="4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938992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đất feralit có màu đỏ vàng và có đặc tính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chua?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nào của nhóm đất feralit giàu chất dinh dưỡng và tơi xốp?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FERALIT VÀ GIÁ TRỊ SỬ DỤNG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2781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6482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998655"/>
            <a:ext cx="3657601" cy="255454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Đất feralit có màu đỏ vàng do có nhiều hợp chất sắt, nhôm.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Đất có đặc tính chua do các badơ đã bị rửa trôi trong mùa mưa.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Đất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feralit hình thành trên đá badan giàu chất dinh dưỡng và tơi xốp.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Đặc điểm của đất feralit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feralit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đá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badan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73" y="4071096"/>
            <a:ext cx="3429000" cy="21820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73" y="1295399"/>
            <a:ext cx="3429000" cy="21336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304146" y="3517098"/>
            <a:ext cx="366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feralit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bị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rửa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trôi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105561"/>
            <a:ext cx="3657601" cy="132343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khi mất lớp phủ thực vật đất trở nên xấu và không thể trồng trọt.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FERALIT VÀ GIÁ TRỊ SỬ DỤNG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2019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3434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810000"/>
            <a:ext cx="3657601" cy="255454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Do bị rửa trôi mạnh nên các hợp chất oxit sắt và oxit nhôm thường tích tụ thành kết von hoặc đá ong, nằm cách mặt đất khoảng 0,5 - 1 m. Khi bị mất lớp phủ thực vật và lộ ra bề mặt, lớp đá ong này sẽ cứng lại, đất trở nên xấu và không thể trồng trọt.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Đặc điểm của đất feralit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81600" y="6260068"/>
            <a:ext cx="381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đồi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trọc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bị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phủ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thực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vật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4146" y="3517098"/>
            <a:ext cx="366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Đá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ong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73" y="1295399"/>
            <a:ext cx="3429000" cy="21336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73" y="4029997"/>
            <a:ext cx="3429000" cy="2114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1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feralit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362200"/>
            <a:ext cx="6792509" cy="2895600"/>
          </a:xfrm>
          <a:prstGeom prst="wedgeRoundRectCallout">
            <a:avLst>
              <a:gd name="adj1" fmla="val 46546"/>
              <a:gd name="adj2" fmla="val 6742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2" y="2707719"/>
            <a:ext cx="655319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Có lớp vỏ phong hoá dày, thoáng khí, dễ thoát nước.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Đất thường có màu đỏ vàng.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Phần lớn đất feralit có đặc điểm chua, nghèo các chất badơ và mùn.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FERALIT VÀ GIÁ TRỊ SỬ DỤNG </a:t>
            </a:r>
          </a:p>
        </p:txBody>
      </p:sp>
    </p:spTree>
    <p:extLst>
      <p:ext uri="{BB962C8B-B14F-4D97-AF65-F5344CB8AC3E}">
        <p14:creationId xmlns:p14="http://schemas.microsoft.com/office/powerpoint/2010/main" val="4466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5986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554272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n</a:t>
            </a:r>
            <a:r>
              <a:rPr lang="vi-VN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sử dụng đất feralit trong sản xuất nông </a:t>
            </a:r>
            <a:r>
              <a:rPr lang="vi-VN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loại cây trồng thích hợp với đất feralit.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FERALIT VÀ GIÁ TRỊ SỬ DỤNG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0574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2672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581400"/>
            <a:ext cx="3657601" cy="3016210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- Thích hợp trồng cây công nghiệp lâu năm, cây ăn quả, phát triển đồng cỏ để chăn nuôi gia súc lớn,...</a:t>
            </a:r>
          </a:p>
          <a:p>
            <a:pPr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- Ở những nơi có độ dốc nhỏ, có thể kết hợp trồng cây công nghiệp hàng năm, cây thực phẩm và cây lương thực.</a:t>
            </a:r>
          </a:p>
          <a:p>
            <a:pPr algn="just"/>
            <a:r>
              <a:rPr lang="en-US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cây trồng thích hợp: cao su, cà phê, hồ tiêu, điều, chè...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 feralit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feralit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4146" y="3517098"/>
            <a:ext cx="366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phê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feralit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94" y="1295398"/>
            <a:ext cx="3515106" cy="22216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54" y="4038600"/>
            <a:ext cx="3497645" cy="22214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8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3" grpId="0" animBg="1"/>
      <p:bldP spid="5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5986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16414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sử dụng đất feralit trong sản xuất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ĐẤT FERALIT VÀ GIÁ TRỊ SỬ DỤNG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3543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4783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4233208"/>
            <a:ext cx="3657601" cy="193899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hích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hợp để phát triển rừng sản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keo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 feralit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keo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4146" y="3517098"/>
            <a:ext cx="366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Lạt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73" y="4038600"/>
            <a:ext cx="3405827" cy="22214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6" y="1255531"/>
            <a:ext cx="3535054" cy="22615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0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5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1153</Words>
  <Application>Microsoft Office PowerPoint</Application>
  <PresentationFormat>On-screen Show (4:3)</PresentationFormat>
  <Paragraphs>112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Times New Roman</vt:lpstr>
      <vt:lpstr>Office Theme</vt:lpstr>
      <vt:lpstr>KHỞI ĐỘNG</vt:lpstr>
      <vt:lpstr>SỬ DỤNG HỢP LÍ  TÀI NGUYÊN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Anh Võ</cp:lastModifiedBy>
  <cp:revision>439</cp:revision>
  <dcterms:created xsi:type="dcterms:W3CDTF">2016-02-15T14:28:12Z</dcterms:created>
  <dcterms:modified xsi:type="dcterms:W3CDTF">2024-10-20T11:03:53Z</dcterms:modified>
</cp:coreProperties>
</file>