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8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4" r:id="rId21"/>
    <p:sldId id="285" r:id="rId22"/>
    <p:sldId id="274" r:id="rId23"/>
    <p:sldId id="275" r:id="rId24"/>
    <p:sldId id="276" r:id="rId25"/>
    <p:sldId id="277" r:id="rId26"/>
    <p:sldId id="278" r:id="rId27"/>
    <p:sldId id="279" r:id="rId28"/>
    <p:sldId id="280" r:id="rId29"/>
    <p:sldId id="281" r:id="rId30"/>
  </p:sldIdLst>
  <p:sldSz cx="18288000" cy="10287000"/>
  <p:notesSz cx="6858000" cy="9144000"/>
  <p:embeddedFontLst>
    <p:embeddedFont>
      <p:font typeface="Inter" panose="020B0604020202020204" charset="0"/>
      <p:regular r:id="rId32"/>
      <p:bold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TIpPJWm1RDWsM0BTUflvaGSI4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81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4891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394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0794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1792288" y="612775"/>
            <a:ext cx="5486400" cy="4114800"/>
          </a:xfrm>
          <a:prstGeom prst="rect">
            <a:avLst/>
          </a:prstGeom>
          <a:noFill/>
          <a:ln>
            <a:noFill/>
          </a:ln>
        </p:spPr>
      </p:sp>
      <p:sp>
        <p:nvSpPr>
          <p:cNvPr id="64" name="Google Shape;64;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jp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5.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2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83"/>
        <p:cNvGrpSpPr/>
        <p:nvPr/>
      </p:nvGrpSpPr>
      <p:grpSpPr>
        <a:xfrm>
          <a:off x="0" y="0"/>
          <a:ext cx="0" cy="0"/>
          <a:chOff x="0" y="0"/>
          <a:chExt cx="0" cy="0"/>
        </a:xfrm>
      </p:grpSpPr>
      <p:sp>
        <p:nvSpPr>
          <p:cNvPr id="84" name="Google Shape;84;p1"/>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1"/>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1"/>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1"/>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1"/>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
          <p:cNvSpPr/>
          <p:nvPr/>
        </p:nvSpPr>
        <p:spPr>
          <a:xfrm flipH="1">
            <a:off x="5425" y="519351"/>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p:cNvSpPr txBox="1"/>
          <p:nvPr/>
        </p:nvSpPr>
        <p:spPr>
          <a:xfrm>
            <a:off x="8991049" y="9471293"/>
            <a:ext cx="5677787" cy="830997"/>
          </a:xfrm>
          <a:prstGeom prst="rect">
            <a:avLst/>
          </a:prstGeom>
          <a:noFill/>
        </p:spPr>
        <p:txBody>
          <a:bodyPr wrap="square" rtlCol="0">
            <a:spAutoFit/>
          </a:bodyPr>
          <a:lstStyle/>
          <a:p>
            <a:endParaRPr lang="en-US" sz="2400" dirty="0" smtClean="0"/>
          </a:p>
          <a:p>
            <a:endParaRPr lang="en-US" sz="2400"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651" y="361507"/>
            <a:ext cx="17798901" cy="96756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9" descr="Cute birds. Seamless pattern. Watercolor Stock Photo by ©zzzorikk 115725096"/>
          <p:cNvPicPr preferRelativeResize="0"/>
          <p:nvPr/>
        </p:nvPicPr>
        <p:blipFill rotWithShape="1">
          <a:blip r:embed="rId3">
            <a:alphaModFix amt="20000"/>
          </a:blip>
          <a:srcRect/>
          <a:stretch/>
        </p:blipFill>
        <p:spPr>
          <a:xfrm>
            <a:off x="0" y="0"/>
            <a:ext cx="18288000" cy="10287000"/>
          </a:xfrm>
          <a:prstGeom prst="rect">
            <a:avLst/>
          </a:prstGeom>
          <a:noFill/>
          <a:ln>
            <a:noFill/>
          </a:ln>
        </p:spPr>
      </p:pic>
      <p:pic>
        <p:nvPicPr>
          <p:cNvPr id="253" name="Google Shape;253;p9" descr="Thép đã tôi thế đấy | NHÀ XUẤT BẢN VĂN HỌC"/>
          <p:cNvPicPr preferRelativeResize="0"/>
          <p:nvPr/>
        </p:nvPicPr>
        <p:blipFill rotWithShape="1">
          <a:blip r:embed="rId4">
            <a:alphaModFix/>
          </a:blip>
          <a:srcRect/>
          <a:stretch/>
        </p:blipFill>
        <p:spPr>
          <a:xfrm rot="-510636">
            <a:off x="944790" y="1701761"/>
            <a:ext cx="5562600" cy="7873667"/>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54" name="Google Shape;254;p9" descr="Nhật ký Đặng Thùy Trâm – Wikipedia tiếng Việt"/>
          <p:cNvPicPr preferRelativeResize="0"/>
          <p:nvPr/>
        </p:nvPicPr>
        <p:blipFill rotWithShape="1">
          <a:blip r:embed="rId5">
            <a:alphaModFix/>
          </a:blip>
          <a:srcRect/>
          <a:stretch/>
        </p:blipFill>
        <p:spPr>
          <a:xfrm rot="1029725">
            <a:off x="11582399" y="1104012"/>
            <a:ext cx="5441949" cy="8380601"/>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255" name="Google Shape;255;p9"/>
          <p:cNvSpPr/>
          <p:nvPr/>
        </p:nvSpPr>
        <p:spPr>
          <a:xfrm>
            <a:off x="9604826" y="4989938"/>
            <a:ext cx="6848929" cy="1940957"/>
          </a:xfrm>
          <a:prstGeom prst="wedgeRoundRectCallout">
            <a:avLst>
              <a:gd name="adj1" fmla="val 46565"/>
              <a:gd name="adj2" fmla="val 79875"/>
              <a:gd name="adj3"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Hiến dâng cho sự nghiệp đấu tranh giải phóng dân tộc, vì độc lập, tự do của đất nước.</a:t>
            </a:r>
            <a:endParaRPr sz="3600">
              <a:solidFill>
                <a:schemeClr val="dk1"/>
              </a:solidFill>
              <a:latin typeface="Calibri"/>
              <a:ea typeface="Calibri"/>
              <a:cs typeface="Calibri"/>
              <a:sym typeface="Calibri"/>
            </a:endParaRPr>
          </a:p>
        </p:txBody>
      </p:sp>
      <p:sp>
        <p:nvSpPr>
          <p:cNvPr id="256" name="Google Shape;256;p9"/>
          <p:cNvSpPr/>
          <p:nvPr/>
        </p:nvSpPr>
        <p:spPr>
          <a:xfrm>
            <a:off x="2790371" y="7124700"/>
            <a:ext cx="6019800" cy="1940957"/>
          </a:xfrm>
          <a:prstGeom prst="wedgeRoundRectCallout">
            <a:avLst>
              <a:gd name="adj1" fmla="val -57622"/>
              <a:gd name="adj2" fmla="val -109316"/>
              <a:gd name="adj3"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Hiến dâng cho sự nghiệp cao đẹp nhất, đó là đấu tranh giải phóng loài người.</a:t>
            </a:r>
            <a:endParaRPr/>
          </a:p>
        </p:txBody>
      </p:sp>
      <p:sp>
        <p:nvSpPr>
          <p:cNvPr id="257" name="Google Shape;257;p9"/>
          <p:cNvSpPr txBox="1"/>
          <p:nvPr/>
        </p:nvSpPr>
        <p:spPr>
          <a:xfrm>
            <a:off x="-1295400" y="-22913"/>
            <a:ext cx="1668779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a:solidFill>
                  <a:schemeClr val="accent1"/>
                </a:solidFill>
                <a:latin typeface="Arial"/>
                <a:ea typeface="Arial"/>
                <a:cs typeface="Arial"/>
                <a:sym typeface="Arial"/>
              </a:rPr>
              <a:t>Mục đích sống của 2 nhân vật:</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0"/>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0"/>
          <p:cNvSpPr/>
          <p:nvPr/>
        </p:nvSpPr>
        <p:spPr>
          <a:xfrm>
            <a:off x="-30480" y="8717508"/>
            <a:ext cx="19278600" cy="1569492"/>
          </a:xfrm>
          <a:custGeom>
            <a:avLst/>
            <a:gdLst/>
            <a:ahLst/>
            <a:cxnLst/>
            <a:rect l="l" t="t" r="r" b="b"/>
            <a:pathLst>
              <a:path w="7391768" h="1392116" extrusionOk="0">
                <a:moveTo>
                  <a:pt x="0" y="0"/>
                </a:moveTo>
                <a:lnTo>
                  <a:pt x="7391769" y="0"/>
                </a:lnTo>
                <a:lnTo>
                  <a:pt x="7391769" y="1392116"/>
                </a:lnTo>
                <a:lnTo>
                  <a:pt x="0" y="139211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10"/>
          <p:cNvSpPr/>
          <p:nvPr/>
        </p:nvSpPr>
        <p:spPr>
          <a:xfrm rot="4491701">
            <a:off x="14699542" y="-394375"/>
            <a:ext cx="4738515" cy="4442357"/>
          </a:xfrm>
          <a:custGeom>
            <a:avLst/>
            <a:gdLst/>
            <a:ahLst/>
            <a:cxnLst/>
            <a:rect l="l" t="t" r="r" b="b"/>
            <a:pathLst>
              <a:path w="4738515" h="4442357" extrusionOk="0">
                <a:moveTo>
                  <a:pt x="0" y="0"/>
                </a:moveTo>
                <a:lnTo>
                  <a:pt x="4738515" y="0"/>
                </a:lnTo>
                <a:lnTo>
                  <a:pt x="4738515" y="4442357"/>
                </a:lnTo>
                <a:lnTo>
                  <a:pt x="0" y="444235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5" name="Google Shape;265;p10"/>
          <p:cNvPicPr preferRelativeResize="0"/>
          <p:nvPr/>
        </p:nvPicPr>
        <p:blipFill rotWithShape="1">
          <a:blip r:embed="rId6">
            <a:alphaModFix/>
          </a:blip>
          <a:srcRect/>
          <a:stretch/>
        </p:blipFill>
        <p:spPr>
          <a:xfrm>
            <a:off x="1219200" y="281438"/>
            <a:ext cx="5197928" cy="9724123"/>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266" name="Google Shape;266;p10"/>
          <p:cNvSpPr/>
          <p:nvPr/>
        </p:nvSpPr>
        <p:spPr>
          <a:xfrm>
            <a:off x="7010400" y="647700"/>
            <a:ext cx="9372600" cy="6552148"/>
          </a:xfrm>
          <a:prstGeom prst="wedgeRoundRectCallout">
            <a:avLst>
              <a:gd name="adj1" fmla="val 69484"/>
              <a:gd name="adj2" fmla="val 86299"/>
              <a:gd name="adj3" fmla="val 16667"/>
            </a:avLst>
          </a:prstGeom>
          <a:gradFill>
            <a:gsLst>
              <a:gs pos="0">
                <a:srgbClr val="B6DDE7"/>
              </a:gs>
              <a:gs pos="100000">
                <a:srgbClr val="FEF1A0"/>
              </a:gs>
            </a:gsLst>
            <a:lin ang="5400000" scaled="0"/>
          </a:gradFill>
          <a:ln w="38100" cap="flat" cmpd="sng">
            <a:solidFill>
              <a:schemeClr val="dk1"/>
            </a:solidFill>
            <a:prstDash val="dash"/>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“Hồi xưa mình thường hay định nghĩa một cách ước lệ rằng, thiên thần là những con người xinh đẹp, lộng lẫy, có đôi cánh để bay và nhiều phép thuật. Mãi sau này mới hiểu rằng, thiên thần cũng chỉ là những người bình thần như chúng ta nhưng họ dám sống một cuộc đời phi thường, sẵn sàng hi sinh chính mình để bảo vệ người khác...” (Họa sĩ Phạm Cao Thái Bảo)</a:t>
            </a:r>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1" descr="Cute birds. Seamless pattern. Watercolor Stock Photo by ©zzzorikk 115725096"/>
          <p:cNvPicPr preferRelativeResize="0"/>
          <p:nvPr/>
        </p:nvPicPr>
        <p:blipFill rotWithShape="1">
          <a:blip r:embed="rId3">
            <a:alphaModFix amt="20000"/>
          </a:blip>
          <a:srcRect/>
          <a:stretch/>
        </p:blipFill>
        <p:spPr>
          <a:xfrm>
            <a:off x="0" y="0"/>
            <a:ext cx="18288000" cy="10287000"/>
          </a:xfrm>
          <a:prstGeom prst="rect">
            <a:avLst/>
          </a:prstGeom>
          <a:noFill/>
          <a:ln>
            <a:noFill/>
          </a:ln>
        </p:spPr>
      </p:pic>
      <p:sp>
        <p:nvSpPr>
          <p:cNvPr id="272" name="Google Shape;272;p11"/>
          <p:cNvSpPr/>
          <p:nvPr/>
        </p:nvSpPr>
        <p:spPr>
          <a:xfrm>
            <a:off x="3048001" y="3312463"/>
            <a:ext cx="8801097" cy="4949041"/>
          </a:xfrm>
          <a:custGeom>
            <a:avLst/>
            <a:gdLst/>
            <a:ahLst/>
            <a:cxnLst/>
            <a:rect l="l" t="t" r="r" b="b"/>
            <a:pathLst>
              <a:path w="9239327" h="5786129" extrusionOk="0">
                <a:moveTo>
                  <a:pt x="0" y="0"/>
                </a:moveTo>
                <a:lnTo>
                  <a:pt x="9239327" y="0"/>
                </a:lnTo>
                <a:lnTo>
                  <a:pt x="9239327" y="5786129"/>
                </a:lnTo>
                <a:lnTo>
                  <a:pt x="0" y="578612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1"/>
          <p:cNvSpPr/>
          <p:nvPr/>
        </p:nvSpPr>
        <p:spPr>
          <a:xfrm>
            <a:off x="688407" y="172278"/>
            <a:ext cx="5483792" cy="4971222"/>
          </a:xfrm>
          <a:custGeom>
            <a:avLst/>
            <a:gdLst/>
            <a:ahLst/>
            <a:cxnLst/>
            <a:rect l="l" t="t" r="r" b="b"/>
            <a:pathLst>
              <a:path w="2943810" h="1803084" extrusionOk="0">
                <a:moveTo>
                  <a:pt x="0" y="0"/>
                </a:moveTo>
                <a:lnTo>
                  <a:pt x="2943811" y="0"/>
                </a:lnTo>
                <a:lnTo>
                  <a:pt x="2943811" y="1803084"/>
                </a:lnTo>
                <a:lnTo>
                  <a:pt x="0" y="180308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1"/>
          <p:cNvSpPr/>
          <p:nvPr/>
        </p:nvSpPr>
        <p:spPr>
          <a:xfrm>
            <a:off x="12220613" y="5276850"/>
            <a:ext cx="5695872" cy="4743450"/>
          </a:xfrm>
          <a:custGeom>
            <a:avLst/>
            <a:gdLst/>
            <a:ahLst/>
            <a:cxnLst/>
            <a:rect l="l" t="t" r="r" b="b"/>
            <a:pathLst>
              <a:path w="3859945" h="2568472" extrusionOk="0">
                <a:moveTo>
                  <a:pt x="0" y="0"/>
                </a:moveTo>
                <a:lnTo>
                  <a:pt x="3859945" y="0"/>
                </a:lnTo>
                <a:lnTo>
                  <a:pt x="3859945" y="2568472"/>
                </a:lnTo>
                <a:lnTo>
                  <a:pt x="0" y="256847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1"/>
          <p:cNvSpPr/>
          <p:nvPr/>
        </p:nvSpPr>
        <p:spPr>
          <a:xfrm>
            <a:off x="12043487" y="266700"/>
            <a:ext cx="5872997" cy="4419599"/>
          </a:xfrm>
          <a:custGeom>
            <a:avLst/>
            <a:gdLst/>
            <a:ahLst/>
            <a:cxnLst/>
            <a:rect l="l" t="t" r="r" b="b"/>
            <a:pathLst>
              <a:path w="3859945" h="2568472" extrusionOk="0">
                <a:moveTo>
                  <a:pt x="0" y="0"/>
                </a:moveTo>
                <a:lnTo>
                  <a:pt x="3859945" y="0"/>
                </a:lnTo>
                <a:lnTo>
                  <a:pt x="3859945" y="2568472"/>
                </a:lnTo>
                <a:lnTo>
                  <a:pt x="0" y="256847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11"/>
          <p:cNvSpPr txBox="1"/>
          <p:nvPr/>
        </p:nvSpPr>
        <p:spPr>
          <a:xfrm>
            <a:off x="921841" y="1036224"/>
            <a:ext cx="4800600"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231F20"/>
                </a:solidFill>
                <a:latin typeface="Calibri"/>
                <a:ea typeface="Calibri"/>
                <a:cs typeface="Calibri"/>
                <a:sym typeface="Calibri"/>
              </a:rPr>
              <a:t> Điểm chung: đều xác định được mục đích sống cao đẹp, sống và hi sinh theo lí tưởng cao cả, đóng góp cho lợi ích của cộng đồng, quốc gia và nhân loại. </a:t>
            </a:r>
            <a:endParaRPr sz="3200">
              <a:solidFill>
                <a:schemeClr val="dk1"/>
              </a:solidFill>
              <a:latin typeface="Calibri"/>
              <a:ea typeface="Calibri"/>
              <a:cs typeface="Calibri"/>
              <a:sym typeface="Calibri"/>
            </a:endParaRPr>
          </a:p>
        </p:txBody>
      </p:sp>
      <p:sp>
        <p:nvSpPr>
          <p:cNvPr id="277" name="Google Shape;277;p11"/>
          <p:cNvSpPr txBox="1"/>
          <p:nvPr/>
        </p:nvSpPr>
        <p:spPr>
          <a:xfrm>
            <a:off x="12668249" y="5599529"/>
            <a:ext cx="4800600" cy="40318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231F20"/>
                </a:solidFill>
                <a:latin typeface="Calibri"/>
                <a:ea typeface="Calibri"/>
                <a:cs typeface="Calibri"/>
                <a:sym typeface="Calibri"/>
              </a:rPr>
              <a:t>Sống có </a:t>
            </a:r>
            <a:r>
              <a:rPr lang="en-US" sz="3200">
                <a:solidFill>
                  <a:srgbClr val="231F20"/>
                </a:solidFill>
                <a:latin typeface="Arial"/>
                <a:ea typeface="Arial"/>
                <a:cs typeface="Arial"/>
                <a:sym typeface="Arial"/>
              </a:rPr>
              <a:t>LT</a:t>
            </a:r>
            <a:r>
              <a:rPr lang="en-US" sz="3200">
                <a:solidFill>
                  <a:srgbClr val="231F20"/>
                </a:solidFill>
                <a:latin typeface="Calibri"/>
                <a:ea typeface="Calibri"/>
                <a:cs typeface="Calibri"/>
                <a:sym typeface="Calibri"/>
              </a:rPr>
              <a:t> tạo ra động lực thúc đẩy hoàn thành mục tiêu cá nhân; góp phần thúc đẩy xã hội ngày càng phát triển; xây dựng đất nước giàu mạnh và đóng góp tích cực cho nhân loại.</a:t>
            </a:r>
            <a:endParaRPr sz="3200">
              <a:solidFill>
                <a:schemeClr val="dk1"/>
              </a:solidFill>
              <a:latin typeface="Calibri"/>
              <a:ea typeface="Calibri"/>
              <a:cs typeface="Calibri"/>
              <a:sym typeface="Calibri"/>
            </a:endParaRPr>
          </a:p>
        </p:txBody>
      </p:sp>
      <p:sp>
        <p:nvSpPr>
          <p:cNvPr id="278" name="Google Shape;278;p11"/>
          <p:cNvSpPr txBox="1"/>
          <p:nvPr/>
        </p:nvSpPr>
        <p:spPr>
          <a:xfrm>
            <a:off x="12511390" y="498920"/>
            <a:ext cx="5114318" cy="40318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231F20"/>
                </a:solidFill>
                <a:latin typeface="Calibri"/>
                <a:ea typeface="Calibri"/>
                <a:cs typeface="Calibri"/>
                <a:sym typeface="Calibri"/>
              </a:rPr>
              <a:t>Sống có </a:t>
            </a:r>
            <a:r>
              <a:rPr lang="en-US" sz="3200">
                <a:solidFill>
                  <a:srgbClr val="231F20"/>
                </a:solidFill>
                <a:latin typeface="Arial"/>
                <a:ea typeface="Arial"/>
                <a:cs typeface="Arial"/>
                <a:sym typeface="Arial"/>
              </a:rPr>
              <a:t>LT</a:t>
            </a:r>
            <a:r>
              <a:rPr lang="en-US" sz="3200">
                <a:solidFill>
                  <a:srgbClr val="231F20"/>
                </a:solidFill>
                <a:latin typeface="Calibri"/>
                <a:ea typeface="Calibri"/>
                <a:cs typeface="Calibri"/>
                <a:sym typeface="Calibri"/>
              </a:rPr>
              <a:t> là xác định được mục đích cao đẹp, kế hoạch hành động của bản thân và phấn đấu để đạt được mục đích đó nhằm đóng góp cho lợi ích của cộng đồng, quốc gia, nhân loại. </a:t>
            </a:r>
            <a:endParaRPr sz="3200">
              <a:solidFill>
                <a:schemeClr val="dk1"/>
              </a:solidFill>
              <a:latin typeface="Calibri"/>
              <a:ea typeface="Calibri"/>
              <a:cs typeface="Calibri"/>
              <a:sym typeface="Calibri"/>
            </a:endParaRPr>
          </a:p>
        </p:txBody>
      </p:sp>
      <p:cxnSp>
        <p:nvCxnSpPr>
          <p:cNvPr id="279" name="Google Shape;279;p11"/>
          <p:cNvCxnSpPr/>
          <p:nvPr/>
        </p:nvCxnSpPr>
        <p:spPr>
          <a:xfrm rot="5400000" flipH="1">
            <a:off x="5720376" y="2966748"/>
            <a:ext cx="2434500" cy="1530600"/>
          </a:xfrm>
          <a:prstGeom prst="curvedConnector3">
            <a:avLst>
              <a:gd name="adj1" fmla="val 50000"/>
            </a:avLst>
          </a:prstGeom>
          <a:noFill/>
          <a:ln w="57150" cap="flat" cmpd="sng">
            <a:solidFill>
              <a:srgbClr val="FF0000"/>
            </a:solidFill>
            <a:prstDash val="dot"/>
            <a:round/>
            <a:headEnd type="none" w="sm" len="sm"/>
            <a:tailEnd type="triangle" w="med" len="med"/>
          </a:ln>
        </p:spPr>
      </p:cxnSp>
      <p:cxnSp>
        <p:nvCxnSpPr>
          <p:cNvPr id="280" name="Google Shape;280;p11"/>
          <p:cNvCxnSpPr/>
          <p:nvPr/>
        </p:nvCxnSpPr>
        <p:spPr>
          <a:xfrm rot="10800000" flipH="1">
            <a:off x="8222874" y="2299502"/>
            <a:ext cx="3820500" cy="3301200"/>
          </a:xfrm>
          <a:prstGeom prst="curvedConnector3">
            <a:avLst>
              <a:gd name="adj1" fmla="val 50000"/>
            </a:avLst>
          </a:prstGeom>
          <a:noFill/>
          <a:ln w="57150" cap="flat" cmpd="sng">
            <a:solidFill>
              <a:srgbClr val="FF0000"/>
            </a:solidFill>
            <a:prstDash val="dot"/>
            <a:round/>
            <a:headEnd type="none" w="sm" len="sm"/>
            <a:tailEnd type="triangle" w="med" len="med"/>
          </a:ln>
        </p:spPr>
      </p:cxnSp>
      <p:cxnSp>
        <p:nvCxnSpPr>
          <p:cNvPr id="281" name="Google Shape;281;p11"/>
          <p:cNvCxnSpPr/>
          <p:nvPr/>
        </p:nvCxnSpPr>
        <p:spPr>
          <a:xfrm>
            <a:off x="7710790" y="6613751"/>
            <a:ext cx="4800600" cy="1882500"/>
          </a:xfrm>
          <a:prstGeom prst="curvedConnector3">
            <a:avLst>
              <a:gd name="adj1" fmla="val 50000"/>
            </a:avLst>
          </a:prstGeom>
          <a:noFill/>
          <a:ln w="57150" cap="flat" cmpd="sng">
            <a:solidFill>
              <a:srgbClr val="FF0000"/>
            </a:solidFill>
            <a:prstDash val="dot"/>
            <a:round/>
            <a:headEnd type="none" w="sm" len="sm"/>
            <a:tailEnd type="triangle" w="med" len="med"/>
          </a:ln>
        </p:spPr>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cBhvr additive="base">
                                        <p:cTn id="7" dur="500"/>
                                        <p:tgtEl>
                                          <p:spTgt spid="2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500"/>
                                        <p:tgtEl>
                                          <p:spTgt spid="278"/>
                                        </p:tgtEl>
                                      </p:cBhvr>
                                    </p:animEffect>
                                  </p:childTnLst>
                                </p:cTn>
                              </p:par>
                              <p:par>
                                <p:cTn id="13" presetID="10" presetClass="entr" presetSubtype="0" fill="hold" nodeType="with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fade">
                                      <p:cBhvr>
                                        <p:cTn id="15"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2"/>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2"/>
          <p:cNvSpPr txBox="1"/>
          <p:nvPr/>
        </p:nvSpPr>
        <p:spPr>
          <a:xfrm>
            <a:off x="4495800" y="266700"/>
            <a:ext cx="13487400" cy="10772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accent1"/>
                </a:solidFill>
                <a:latin typeface="Arial"/>
                <a:ea typeface="Arial"/>
                <a:cs typeface="Arial"/>
                <a:sym typeface="Arial"/>
              </a:rPr>
              <a:t>Em hãy đọc các thông tin trong SGK tr.7,8 và xác định vai trò, nhiệm vụ của thanh niên Việt Nam trong giai đoạn hiện nay.</a:t>
            </a:r>
            <a:endParaRPr sz="3200" b="1" i="0" u="none" strike="noStrike" cap="none">
              <a:solidFill>
                <a:schemeClr val="accent1"/>
              </a:solidFill>
              <a:latin typeface="Arial"/>
              <a:ea typeface="Arial"/>
              <a:cs typeface="Arial"/>
              <a:sym typeface="Arial"/>
            </a:endParaRPr>
          </a:p>
        </p:txBody>
      </p:sp>
      <p:sp>
        <p:nvSpPr>
          <p:cNvPr id="288" name="Google Shape;288;p12"/>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2</a:t>
            </a:r>
            <a:endParaRPr/>
          </a:p>
        </p:txBody>
      </p:sp>
      <p:pic>
        <p:nvPicPr>
          <p:cNvPr id="289" name="Google Shape;289;p12"/>
          <p:cNvPicPr preferRelativeResize="0"/>
          <p:nvPr/>
        </p:nvPicPr>
        <p:blipFill rotWithShape="1">
          <a:blip r:embed="rId4">
            <a:alphaModFix/>
          </a:blip>
          <a:srcRect/>
          <a:stretch/>
        </p:blipFill>
        <p:spPr>
          <a:xfrm>
            <a:off x="609600" y="1554334"/>
            <a:ext cx="9601200" cy="4423144"/>
          </a:xfrm>
          <a:prstGeom prst="rect">
            <a:avLst/>
          </a:prstGeom>
          <a:noFill/>
          <a:ln>
            <a:noFill/>
          </a:ln>
        </p:spPr>
      </p:pic>
      <p:pic>
        <p:nvPicPr>
          <p:cNvPr id="290" name="Google Shape;290;p12"/>
          <p:cNvPicPr preferRelativeResize="0"/>
          <p:nvPr/>
        </p:nvPicPr>
        <p:blipFill rotWithShape="1">
          <a:blip r:embed="rId5">
            <a:alphaModFix/>
          </a:blip>
          <a:srcRect/>
          <a:stretch/>
        </p:blipFill>
        <p:spPr>
          <a:xfrm>
            <a:off x="7808803" y="5977478"/>
            <a:ext cx="10192539" cy="4302265"/>
          </a:xfrm>
          <a:prstGeom prst="rect">
            <a:avLst/>
          </a:prstGeom>
          <a:noFill/>
          <a:ln>
            <a:noFill/>
          </a:ln>
        </p:spPr>
      </p:pic>
      <p:pic>
        <p:nvPicPr>
          <p:cNvPr id="291" name="Google Shape;291;p12" descr="Điều lệ hiện hành của Đoàn Thanh niên Cộng sản Hồ Chí Minh"/>
          <p:cNvPicPr preferRelativeResize="0"/>
          <p:nvPr/>
        </p:nvPicPr>
        <p:blipFill rotWithShape="1">
          <a:blip r:embed="rId6">
            <a:alphaModFix/>
          </a:blip>
          <a:srcRect/>
          <a:stretch/>
        </p:blipFill>
        <p:spPr>
          <a:xfrm>
            <a:off x="1017873" y="6231811"/>
            <a:ext cx="5791200" cy="3855285"/>
          </a:xfrm>
          <a:prstGeom prst="ellipse">
            <a:avLst/>
          </a:prstGeom>
          <a:noFill/>
          <a:ln>
            <a:noFill/>
          </a:ln>
        </p:spPr>
      </p:pic>
      <p:sp>
        <p:nvSpPr>
          <p:cNvPr id="292" name="Google Shape;292;p12"/>
          <p:cNvSpPr/>
          <p:nvPr/>
        </p:nvSpPr>
        <p:spPr>
          <a:xfrm>
            <a:off x="806960" y="5943290"/>
            <a:ext cx="6394014" cy="4550071"/>
          </a:xfrm>
          <a:custGeom>
            <a:avLst/>
            <a:gdLst/>
            <a:ahLst/>
            <a:cxnLst/>
            <a:rect l="l" t="t" r="r" b="b"/>
            <a:pathLst>
              <a:path w="5654375" h="5555424" extrusionOk="0">
                <a:moveTo>
                  <a:pt x="0" y="0"/>
                </a:moveTo>
                <a:lnTo>
                  <a:pt x="5654375" y="0"/>
                </a:lnTo>
                <a:lnTo>
                  <a:pt x="5654375" y="5555424"/>
                </a:lnTo>
                <a:lnTo>
                  <a:pt x="0" y="555542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12"/>
          <p:cNvSpPr/>
          <p:nvPr/>
        </p:nvSpPr>
        <p:spPr>
          <a:xfrm rot="-301502">
            <a:off x="10392525" y="1393115"/>
            <a:ext cx="6553200" cy="4436933"/>
          </a:xfrm>
          <a:custGeom>
            <a:avLst/>
            <a:gdLst/>
            <a:ahLst/>
            <a:cxnLst/>
            <a:rect l="l" t="t" r="r" b="b"/>
            <a:pathLst>
              <a:path w="5656498" h="5585792" extrusionOk="0">
                <a:moveTo>
                  <a:pt x="0" y="0"/>
                </a:moveTo>
                <a:lnTo>
                  <a:pt x="5656498" y="0"/>
                </a:lnTo>
                <a:lnTo>
                  <a:pt x="5656498" y="5585792"/>
                </a:lnTo>
                <a:lnTo>
                  <a:pt x="0" y="558579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4" name="Google Shape;294;p12" descr="Bác Hồ với Thanh niên Việt Nam"/>
          <p:cNvPicPr preferRelativeResize="0"/>
          <p:nvPr/>
        </p:nvPicPr>
        <p:blipFill rotWithShape="1">
          <a:blip r:embed="rId9">
            <a:alphaModFix/>
          </a:blip>
          <a:srcRect/>
          <a:stretch/>
        </p:blipFill>
        <p:spPr>
          <a:xfrm>
            <a:off x="11246757" y="1958198"/>
            <a:ext cx="4876800" cy="364807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3"/>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3"/>
          <p:cNvSpPr/>
          <p:nvPr/>
        </p:nvSpPr>
        <p:spPr>
          <a:xfrm rot="-5169655">
            <a:off x="8251330" y="-226292"/>
            <a:ext cx="8575664" cy="11484327"/>
          </a:xfrm>
          <a:custGeom>
            <a:avLst/>
            <a:gdLst/>
            <a:ahLst/>
            <a:cxnLst/>
            <a:rect l="l" t="t" r="r" b="b"/>
            <a:pathLst>
              <a:path w="1999874" h="2427769" extrusionOk="0">
                <a:moveTo>
                  <a:pt x="0" y="0"/>
                </a:moveTo>
                <a:lnTo>
                  <a:pt x="1999875" y="0"/>
                </a:lnTo>
                <a:lnTo>
                  <a:pt x="1999875" y="2427769"/>
                </a:lnTo>
                <a:lnTo>
                  <a:pt x="0" y="242776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3"/>
          <p:cNvSpPr txBox="1"/>
          <p:nvPr/>
        </p:nvSpPr>
        <p:spPr>
          <a:xfrm>
            <a:off x="533400" y="165433"/>
            <a:ext cx="13487400" cy="10772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accent1"/>
                </a:solidFill>
                <a:latin typeface="Arial"/>
                <a:ea typeface="Arial"/>
                <a:cs typeface="Arial"/>
                <a:sym typeface="Arial"/>
              </a:rPr>
              <a:t>Em hãy đọc các thông tin trong SGK tr.7,8 và xác định vai trò, nhiệm vụ của thanh niên Việt Nam trong giai đoạn hiện nay.</a:t>
            </a:r>
            <a:endParaRPr sz="3200" b="1" i="0" u="none" strike="noStrike" cap="none">
              <a:solidFill>
                <a:schemeClr val="accent1"/>
              </a:solidFill>
              <a:latin typeface="Arial"/>
              <a:ea typeface="Arial"/>
              <a:cs typeface="Arial"/>
              <a:sym typeface="Arial"/>
            </a:endParaRPr>
          </a:p>
        </p:txBody>
      </p:sp>
      <p:pic>
        <p:nvPicPr>
          <p:cNvPr id="302" name="Google Shape;302;p13" descr="Bác Hồ với Thanh niên Việt Nam"/>
          <p:cNvPicPr preferRelativeResize="0"/>
          <p:nvPr/>
        </p:nvPicPr>
        <p:blipFill rotWithShape="1">
          <a:blip r:embed="rId5">
            <a:alphaModFix/>
          </a:blip>
          <a:srcRect/>
          <a:stretch/>
        </p:blipFill>
        <p:spPr>
          <a:xfrm>
            <a:off x="1475073" y="2231151"/>
            <a:ext cx="4876800" cy="364807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303" name="Google Shape;303;p13" descr="Điều lệ hiện hành của Đoàn Thanh niên Cộng sản Hồ Chí Minh"/>
          <p:cNvPicPr preferRelativeResize="0"/>
          <p:nvPr/>
        </p:nvPicPr>
        <p:blipFill rotWithShape="1">
          <a:blip r:embed="rId6">
            <a:alphaModFix/>
          </a:blip>
          <a:srcRect/>
          <a:stretch/>
        </p:blipFill>
        <p:spPr>
          <a:xfrm>
            <a:off x="1017873" y="6231811"/>
            <a:ext cx="5791200" cy="3855285"/>
          </a:xfrm>
          <a:prstGeom prst="ellipse">
            <a:avLst/>
          </a:prstGeom>
          <a:noFill/>
          <a:ln>
            <a:noFill/>
          </a:ln>
        </p:spPr>
      </p:pic>
      <p:sp>
        <p:nvSpPr>
          <p:cNvPr id="304" name="Google Shape;304;p13"/>
          <p:cNvSpPr txBox="1"/>
          <p:nvPr/>
        </p:nvSpPr>
        <p:spPr>
          <a:xfrm>
            <a:off x="7411887" y="2684542"/>
            <a:ext cx="10305956" cy="5910401"/>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rgbClr val="0070C0"/>
              </a:buClr>
              <a:buSzPts val="3200"/>
              <a:buFont typeface="Arial"/>
              <a:buChar char="•"/>
            </a:pPr>
            <a:r>
              <a:rPr lang="en-US" sz="3200">
                <a:solidFill>
                  <a:srgbClr val="0070C0"/>
                </a:solidFill>
                <a:latin typeface="Arial"/>
                <a:ea typeface="Arial"/>
                <a:cs typeface="Arial"/>
                <a:sym typeface="Arial"/>
              </a:rPr>
              <a:t>Phấn đấu vì lí tưởng độc lập dân tộc và CNXH.</a:t>
            </a:r>
            <a:endParaRPr/>
          </a:p>
          <a:p>
            <a:pPr marL="571500" marR="0" lvl="0" indent="-571500" algn="just" rtl="0">
              <a:lnSpc>
                <a:spcPct val="150000"/>
              </a:lnSpc>
              <a:spcBef>
                <a:spcPts val="0"/>
              </a:spcBef>
              <a:spcAft>
                <a:spcPts val="0"/>
              </a:spcAft>
              <a:buClr>
                <a:srgbClr val="0070C0"/>
              </a:buClr>
              <a:buSzPts val="3200"/>
              <a:buFont typeface="Arial"/>
              <a:buChar char="•"/>
            </a:pPr>
            <a:r>
              <a:rPr lang="en-US" sz="3200">
                <a:solidFill>
                  <a:srgbClr val="0070C0"/>
                </a:solidFill>
                <a:latin typeface="Arial"/>
                <a:ea typeface="Arial"/>
                <a:cs typeface="Arial"/>
                <a:sym typeface="Arial"/>
              </a:rPr>
              <a:t>Tích cực học tập và làm theo tư tưởng, đạo đức, phong cách Hồ Chí Minh.</a:t>
            </a:r>
            <a:endParaRPr/>
          </a:p>
          <a:p>
            <a:pPr marL="571500" marR="0" lvl="0" indent="-571500" algn="just" rtl="0">
              <a:lnSpc>
                <a:spcPct val="150000"/>
              </a:lnSpc>
              <a:spcBef>
                <a:spcPts val="0"/>
              </a:spcBef>
              <a:spcAft>
                <a:spcPts val="0"/>
              </a:spcAft>
              <a:buClr>
                <a:srgbClr val="0070C0"/>
              </a:buClr>
              <a:buSzPts val="3200"/>
              <a:buFont typeface="Arial"/>
              <a:buChar char="•"/>
            </a:pPr>
            <a:r>
              <a:rPr lang="en-US" sz="3200">
                <a:solidFill>
                  <a:srgbClr val="0070C0"/>
                </a:solidFill>
                <a:latin typeface="Arial"/>
                <a:ea typeface="Arial"/>
                <a:cs typeface="Arial"/>
                <a:sym typeface="Arial"/>
              </a:rPr>
              <a:t>Nỗ lực rèn luyện sức khoẻ, học tập để trở thành người có năng lực, bản lĩnh và người công dân tốt; tích cực tham gia vào sự nghiệp đẩy mạnh công nghiệp hoá, hiện đại hoá đất nước, xây dựng và bảo vệ Tổ quốc Việt Nam xã hội chủ nghĩa. </a:t>
            </a:r>
            <a:endParaRPr sz="3200">
              <a:solidFill>
                <a:srgbClr val="0070C0"/>
              </a:solidFill>
              <a:latin typeface="Arial"/>
              <a:ea typeface="Arial"/>
              <a:cs typeface="Arial"/>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08"/>
        <p:cNvGrpSpPr/>
        <p:nvPr/>
      </p:nvGrpSpPr>
      <p:grpSpPr>
        <a:xfrm>
          <a:off x="0" y="0"/>
          <a:ext cx="0" cy="0"/>
          <a:chOff x="0" y="0"/>
          <a:chExt cx="0" cy="0"/>
        </a:xfrm>
      </p:grpSpPr>
      <p:sp>
        <p:nvSpPr>
          <p:cNvPr id="309" name="Google Shape;309;p14"/>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4"/>
          <p:cNvSpPr/>
          <p:nvPr/>
        </p:nvSpPr>
        <p:spPr>
          <a:xfrm rot="-7881738" flipH="1">
            <a:off x="13956764" y="-1264983"/>
            <a:ext cx="8102860" cy="6705116"/>
          </a:xfrm>
          <a:custGeom>
            <a:avLst/>
            <a:gdLst/>
            <a:ahLst/>
            <a:cxnLst/>
            <a:rect l="l" t="t" r="r" b="b"/>
            <a:pathLst>
              <a:path w="8102860" h="6705116" extrusionOk="0">
                <a:moveTo>
                  <a:pt x="0" y="6705116"/>
                </a:moveTo>
                <a:lnTo>
                  <a:pt x="8102860" y="6705116"/>
                </a:lnTo>
                <a:lnTo>
                  <a:pt x="8102860" y="0"/>
                </a:lnTo>
                <a:lnTo>
                  <a:pt x="0" y="0"/>
                </a:lnTo>
                <a:lnTo>
                  <a:pt x="0" y="6705116"/>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4"/>
          <p:cNvSpPr txBox="1"/>
          <p:nvPr/>
        </p:nvSpPr>
        <p:spPr>
          <a:xfrm>
            <a:off x="533400" y="2352627"/>
            <a:ext cx="16687799"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a:solidFill>
                  <a:schemeClr val="accent1"/>
                </a:solidFill>
                <a:latin typeface="Arial"/>
                <a:ea typeface="Arial"/>
                <a:cs typeface="Arial"/>
                <a:sym typeface="Arial"/>
              </a:rPr>
              <a:t>Yêu cầu: Dựa vào nhiệm vụ của thanh niên Việt Nam trong giai đoạn hiện nay, em hãy xác định những nhiệm vụ, việc làm của bản thân trong học tập và cuộc sống.</a:t>
            </a:r>
            <a:endParaRPr/>
          </a:p>
        </p:txBody>
      </p:sp>
      <p:sp>
        <p:nvSpPr>
          <p:cNvPr id="312" name="Google Shape;312;p14"/>
          <p:cNvSpPr/>
          <p:nvPr/>
        </p:nvSpPr>
        <p:spPr>
          <a:xfrm>
            <a:off x="0" y="4750893"/>
            <a:ext cx="5617564" cy="5537981"/>
          </a:xfrm>
          <a:custGeom>
            <a:avLst/>
            <a:gdLst/>
            <a:ahLst/>
            <a:cxnLst/>
            <a:rect l="l" t="t" r="r" b="b"/>
            <a:pathLst>
              <a:path w="4173931" h="4114800" extrusionOk="0">
                <a:moveTo>
                  <a:pt x="0" y="0"/>
                </a:moveTo>
                <a:lnTo>
                  <a:pt x="4173931" y="0"/>
                </a:lnTo>
                <a:lnTo>
                  <a:pt x="4173931"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4"/>
          <p:cNvSpPr/>
          <p:nvPr/>
        </p:nvSpPr>
        <p:spPr>
          <a:xfrm rot="-5400000" flipH="1">
            <a:off x="12790135" y="39793"/>
            <a:ext cx="5617564" cy="5537981"/>
          </a:xfrm>
          <a:custGeom>
            <a:avLst/>
            <a:gdLst/>
            <a:ahLst/>
            <a:cxnLst/>
            <a:rect l="l" t="t" r="r" b="b"/>
            <a:pathLst>
              <a:path w="4173931" h="4114800" extrusionOk="0">
                <a:moveTo>
                  <a:pt x="0" y="0"/>
                </a:moveTo>
                <a:lnTo>
                  <a:pt x="4173931" y="0"/>
                </a:lnTo>
                <a:lnTo>
                  <a:pt x="4173931"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4" name="Google Shape;314;p14" descr="Khơi dậy khát vọng xây dựng Việt Nam hùng cường trong thanh niên"/>
          <p:cNvPicPr preferRelativeResize="0"/>
          <p:nvPr/>
        </p:nvPicPr>
        <p:blipFill rotWithShape="1">
          <a:blip r:embed="rId6">
            <a:alphaModFix/>
          </a:blip>
          <a:srcRect/>
          <a:stretch/>
        </p:blipFill>
        <p:spPr>
          <a:xfrm>
            <a:off x="11125200" y="6104970"/>
            <a:ext cx="6012313" cy="3847880"/>
          </a:xfrm>
          <a:prstGeom prst="round2DiagRect">
            <a:avLst>
              <a:gd name="adj1" fmla="val 16667"/>
              <a:gd name="adj2" fmla="val 0"/>
            </a:avLst>
          </a:prstGeom>
          <a:noFill/>
          <a:ln w="88900" cap="sq" cmpd="sng">
            <a:solidFill>
              <a:srgbClr val="00B0F0"/>
            </a:solidFill>
            <a:prstDash val="solid"/>
            <a:miter lim="800000"/>
            <a:headEnd type="none" w="sm" len="sm"/>
            <a:tailEnd type="none" w="sm" len="sm"/>
          </a:ln>
          <a:effectLst>
            <a:outerShdw blurRad="254000" algn="tl" rotWithShape="0">
              <a:srgbClr val="000000">
                <a:alpha val="42745"/>
              </a:srgbClr>
            </a:outerShdw>
          </a:effectLst>
        </p:spPr>
      </p:pic>
      <p:pic>
        <p:nvPicPr>
          <p:cNvPr id="315" name="Google Shape;315;p14" descr="Boy And Girl With Happy Face Gesture Student Image Vector, Gesture, Student,  Image PNG and Vector with Transparent Background for Free Download"/>
          <p:cNvPicPr preferRelativeResize="0"/>
          <p:nvPr/>
        </p:nvPicPr>
        <p:blipFill rotWithShape="1">
          <a:blip r:embed="rId7">
            <a:alphaModFix/>
          </a:blip>
          <a:srcRect/>
          <a:stretch/>
        </p:blipFill>
        <p:spPr>
          <a:xfrm>
            <a:off x="4833754" y="6346802"/>
            <a:ext cx="4188250" cy="35495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19"/>
        <p:cNvGrpSpPr/>
        <p:nvPr/>
      </p:nvGrpSpPr>
      <p:grpSpPr>
        <a:xfrm>
          <a:off x="0" y="0"/>
          <a:ext cx="0" cy="0"/>
          <a:chOff x="0" y="0"/>
          <a:chExt cx="0" cy="0"/>
        </a:xfrm>
      </p:grpSpPr>
      <p:pic>
        <p:nvPicPr>
          <p:cNvPr id="320" name="Google Shape;320;p15" descr="Cute birds. Seamless pattern. Watercolor Stock Photo by ©zzzorikk 115725096"/>
          <p:cNvPicPr preferRelativeResize="0"/>
          <p:nvPr/>
        </p:nvPicPr>
        <p:blipFill rotWithShape="1">
          <a:blip r:embed="rId3">
            <a:alphaModFix amt="20000"/>
          </a:blip>
          <a:srcRect/>
          <a:stretch/>
        </p:blipFill>
        <p:spPr>
          <a:xfrm>
            <a:off x="0" y="0"/>
            <a:ext cx="18288000" cy="10287000"/>
          </a:xfrm>
          <a:prstGeom prst="rect">
            <a:avLst/>
          </a:prstGeom>
          <a:noFill/>
          <a:ln>
            <a:noFill/>
          </a:ln>
        </p:spPr>
      </p:pic>
      <p:sp>
        <p:nvSpPr>
          <p:cNvPr id="321" name="Google Shape;321;p15"/>
          <p:cNvSpPr/>
          <p:nvPr/>
        </p:nvSpPr>
        <p:spPr>
          <a:xfrm flipH="1">
            <a:off x="-3733800" y="4303197"/>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5"/>
          <p:cNvSpPr/>
          <p:nvPr/>
        </p:nvSpPr>
        <p:spPr>
          <a:xfrm rot="-7881738" flipH="1">
            <a:off x="13956764" y="-1264983"/>
            <a:ext cx="8102860" cy="6705116"/>
          </a:xfrm>
          <a:custGeom>
            <a:avLst/>
            <a:gdLst/>
            <a:ahLst/>
            <a:cxnLst/>
            <a:rect l="l" t="t" r="r" b="b"/>
            <a:pathLst>
              <a:path w="8102860" h="6705116" extrusionOk="0">
                <a:moveTo>
                  <a:pt x="0" y="6705116"/>
                </a:moveTo>
                <a:lnTo>
                  <a:pt x="8102860" y="6705116"/>
                </a:lnTo>
                <a:lnTo>
                  <a:pt x="8102860" y="0"/>
                </a:lnTo>
                <a:lnTo>
                  <a:pt x="0" y="0"/>
                </a:lnTo>
                <a:lnTo>
                  <a:pt x="0" y="6705116"/>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5"/>
          <p:cNvSpPr txBox="1"/>
          <p:nvPr/>
        </p:nvSpPr>
        <p:spPr>
          <a:xfrm>
            <a:off x="1487082" y="1364798"/>
            <a:ext cx="16038918" cy="1384995"/>
          </a:xfrm>
          <a:prstGeom prst="rect">
            <a:avLst/>
          </a:prstGeom>
          <a:solidFill>
            <a:schemeClr val="lt1"/>
          </a:solidFill>
          <a:ln w="38100" cap="flat" cmpd="sng">
            <a:solidFill>
              <a:srgbClr val="00B0F0"/>
            </a:solidFill>
            <a:prstDash val="dash"/>
            <a:round/>
            <a:headEnd type="none" w="sm" len="sm"/>
            <a:tailEnd type="none" w="sm" len="sm"/>
          </a:ln>
        </p:spPr>
        <p:txBody>
          <a:bodyPr spcFirstLastPara="1" wrap="square" lIns="91425" tIns="45700" rIns="91425" bIns="45700" anchor="t" anchorCtr="0">
            <a:spAutoFit/>
          </a:bodyPr>
          <a:lstStyle/>
          <a:p>
            <a:pPr marL="256641" marR="318300" lvl="0" indent="-126516" algn="just" rtl="0">
              <a:spcBef>
                <a:spcPts val="0"/>
              </a:spcBef>
              <a:spcAft>
                <a:spcPts val="0"/>
              </a:spcAft>
              <a:buNone/>
            </a:pPr>
            <a:r>
              <a:rPr lang="en-US" sz="2800" b="0" i="1" u="none" strike="noStrike">
                <a:solidFill>
                  <a:srgbClr val="231F20"/>
                </a:solidFill>
                <a:latin typeface="Calibri"/>
                <a:ea typeface="Calibri"/>
                <a:cs typeface="Calibri"/>
                <a:sym typeface="Calibri"/>
              </a:rPr>
              <a:t>– Sống có lí tưởng là xác định được mục đích cao đẹp, kế hoạch hành động của bản thân  và phấn đấu để đạt được mục đích đó nhằm đóng góp cho lợi ích của cộng đồng,  quốc gia, nhân loại. </a:t>
            </a:r>
            <a:endParaRPr sz="2800" b="0">
              <a:solidFill>
                <a:schemeClr val="dk1"/>
              </a:solidFill>
              <a:latin typeface="Calibri"/>
              <a:ea typeface="Calibri"/>
              <a:cs typeface="Calibri"/>
              <a:sym typeface="Calibri"/>
            </a:endParaRPr>
          </a:p>
        </p:txBody>
      </p:sp>
      <p:sp>
        <p:nvSpPr>
          <p:cNvPr id="324" name="Google Shape;324;p15"/>
          <p:cNvSpPr txBox="1"/>
          <p:nvPr/>
        </p:nvSpPr>
        <p:spPr>
          <a:xfrm>
            <a:off x="1543420" y="3262545"/>
            <a:ext cx="16038917" cy="954107"/>
          </a:xfrm>
          <a:prstGeom prst="rect">
            <a:avLst/>
          </a:prstGeom>
          <a:solidFill>
            <a:schemeClr val="lt1"/>
          </a:solidFill>
          <a:ln w="38100" cap="flat" cmpd="sng">
            <a:solidFill>
              <a:srgbClr val="00B0F0"/>
            </a:solidFill>
            <a:prstDash val="dash"/>
            <a:round/>
            <a:headEnd type="none" w="sm" len="sm"/>
            <a:tailEnd type="none" w="sm" len="sm"/>
          </a:ln>
        </p:spPr>
        <p:txBody>
          <a:bodyPr spcFirstLastPara="1" wrap="square" lIns="91425" tIns="45700" rIns="91425" bIns="45700" anchor="t" anchorCtr="0">
            <a:spAutoFit/>
          </a:bodyPr>
          <a:lstStyle/>
          <a:p>
            <a:pPr marL="256641" marR="317094" lvl="0" indent="-130326" algn="just" rtl="0">
              <a:spcBef>
                <a:spcPts val="0"/>
              </a:spcBef>
              <a:spcAft>
                <a:spcPts val="0"/>
              </a:spcAft>
              <a:buNone/>
            </a:pPr>
            <a:r>
              <a:rPr lang="en-US" sz="2800" b="0" i="1" u="none" strike="noStrike">
                <a:solidFill>
                  <a:srgbClr val="231F20"/>
                </a:solidFill>
                <a:latin typeface="Calibri"/>
                <a:ea typeface="Calibri"/>
                <a:cs typeface="Calibri"/>
                <a:sym typeface="Calibri"/>
              </a:rPr>
              <a:t>– Sống có lí tưởng tạo ra động lực thúc đẩy hoàn thành mục tiêu cá nhân; góp phần  thúc đẩy xã hội ngày càng phát triển; xây dựng đất nước giàu mạnh và đóng góp  tích cực cho nhân loại.  </a:t>
            </a:r>
            <a:endParaRPr sz="2800" b="0">
              <a:solidFill>
                <a:schemeClr val="dk1"/>
              </a:solidFill>
              <a:latin typeface="Calibri"/>
              <a:ea typeface="Calibri"/>
              <a:cs typeface="Calibri"/>
              <a:sym typeface="Calibri"/>
            </a:endParaRPr>
          </a:p>
        </p:txBody>
      </p:sp>
      <p:sp>
        <p:nvSpPr>
          <p:cNvPr id="325" name="Google Shape;325;p15"/>
          <p:cNvSpPr txBox="1"/>
          <p:nvPr/>
        </p:nvSpPr>
        <p:spPr>
          <a:xfrm>
            <a:off x="749249" y="4888953"/>
            <a:ext cx="16789502" cy="2246769"/>
          </a:xfrm>
          <a:prstGeom prst="rect">
            <a:avLst/>
          </a:prstGeom>
          <a:solidFill>
            <a:schemeClr val="lt1"/>
          </a:solidFill>
          <a:ln w="38100" cap="flat" cmpd="sng">
            <a:solidFill>
              <a:srgbClr val="00B0F0"/>
            </a:solidFill>
            <a:prstDash val="dash"/>
            <a:round/>
            <a:headEnd type="none" w="sm" len="sm"/>
            <a:tailEnd type="none" w="sm" len="sm"/>
          </a:ln>
        </p:spPr>
        <p:txBody>
          <a:bodyPr spcFirstLastPara="1" wrap="square" lIns="91425" tIns="45700" rIns="91425" bIns="45700" anchor="t" anchorCtr="0">
            <a:spAutoFit/>
          </a:bodyPr>
          <a:lstStyle/>
          <a:p>
            <a:pPr marL="256641" marR="317183" lvl="0" indent="-125881" algn="just" rtl="0">
              <a:spcBef>
                <a:spcPts val="0"/>
              </a:spcBef>
              <a:spcAft>
                <a:spcPts val="0"/>
              </a:spcAft>
              <a:buNone/>
            </a:pPr>
            <a:r>
              <a:rPr lang="en-US" sz="2800" b="0" i="1" u="none" strike="noStrike">
                <a:solidFill>
                  <a:srgbClr val="231F20"/>
                </a:solidFill>
                <a:latin typeface="Calibri"/>
                <a:ea typeface="Calibri"/>
                <a:cs typeface="Calibri"/>
                <a:sym typeface="Calibri"/>
              </a:rPr>
              <a:t>– Một số lí tưởng sống của thanh niên Việt Nam: phấn đấu vì lí tưởng độc lập dân tộc  và chủ nghĩa xã hội; tích cực học tập và làm theo tư tưởng, đạo đức, phong cách  Hồ Chí Minh; nỗ lực rèn luyện sức khoẻ, học tập để trở thành người có năng lực,  bản lĩnh và người công dân tốt; tích cực tham gia vào sự nghiệp đẩy mạnh công nghiệp  hoá, hiện đại hoá đất nước, xây dựng và bảo vệ Tổ quốc Việt Nam xã hội chủ nghĩa. </a:t>
            </a:r>
            <a:endParaRPr sz="2800" b="0">
              <a:solidFill>
                <a:schemeClr val="dk1"/>
              </a:solidFill>
              <a:latin typeface="Calibri"/>
              <a:ea typeface="Calibri"/>
              <a:cs typeface="Calibri"/>
              <a:sym typeface="Calibri"/>
            </a:endParaRPr>
          </a:p>
        </p:txBody>
      </p:sp>
      <p:sp>
        <p:nvSpPr>
          <p:cNvPr id="326" name="Google Shape;326;p15"/>
          <p:cNvSpPr txBox="1"/>
          <p:nvPr/>
        </p:nvSpPr>
        <p:spPr>
          <a:xfrm>
            <a:off x="1153290" y="8016092"/>
            <a:ext cx="16459527" cy="1384995"/>
          </a:xfrm>
          <a:prstGeom prst="rect">
            <a:avLst/>
          </a:prstGeom>
          <a:solidFill>
            <a:schemeClr val="lt1"/>
          </a:solidFill>
          <a:ln w="38100" cap="flat" cmpd="sng">
            <a:solidFill>
              <a:srgbClr val="00B0F0"/>
            </a:solidFill>
            <a:prstDash val="dash"/>
            <a:round/>
            <a:headEnd type="none" w="sm" len="sm"/>
            <a:tailEnd type="none" w="sm" len="sm"/>
          </a:ln>
        </p:spPr>
        <p:txBody>
          <a:bodyPr spcFirstLastPara="1" wrap="square" lIns="91425" tIns="45700" rIns="91425" bIns="45700" anchor="t" anchorCtr="0">
            <a:spAutoFit/>
          </a:bodyPr>
          <a:lstStyle/>
          <a:p>
            <a:pPr marL="256641" marR="317665" lvl="0" indent="-125881" algn="just" rtl="0">
              <a:spcBef>
                <a:spcPts val="0"/>
              </a:spcBef>
              <a:spcAft>
                <a:spcPts val="0"/>
              </a:spcAft>
              <a:buNone/>
            </a:pPr>
            <a:r>
              <a:rPr lang="en-US" sz="2800" b="0" i="1" u="none" strike="noStrike">
                <a:solidFill>
                  <a:srgbClr val="231F20"/>
                </a:solidFill>
                <a:latin typeface="Calibri"/>
                <a:ea typeface="Calibri"/>
                <a:cs typeface="Calibri"/>
                <a:sym typeface="Calibri"/>
              </a:rPr>
              <a:t>– Mỗi học sinh cần xác định được lí tưởng sống của bản thân và luôn tích cực học tập,  rèn luyện sức khoẻ, dành thời gian tham gia các hoạt động xã hội để hiện thực hoá  lí tưởng, đóng góp cho sự phát triển của cộng đồng, quốc gia và nhân loại.  </a:t>
            </a:r>
            <a:endParaRPr sz="2800" b="0">
              <a:solidFill>
                <a:schemeClr val="dk1"/>
              </a:solidFill>
              <a:latin typeface="Calibri"/>
              <a:ea typeface="Calibri"/>
              <a:cs typeface="Calibri"/>
              <a:sym typeface="Calibri"/>
            </a:endParaRPr>
          </a:p>
        </p:txBody>
      </p:sp>
      <p:sp>
        <p:nvSpPr>
          <p:cNvPr id="327" name="Google Shape;327;p15"/>
          <p:cNvSpPr txBox="1"/>
          <p:nvPr/>
        </p:nvSpPr>
        <p:spPr>
          <a:xfrm>
            <a:off x="6248400" y="228907"/>
            <a:ext cx="511848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1" i="0" u="none" strike="noStrike" cap="none">
                <a:solidFill>
                  <a:srgbClr val="0070C0"/>
                </a:solidFill>
                <a:latin typeface="Arial"/>
                <a:ea typeface="Arial"/>
                <a:cs typeface="Arial"/>
                <a:sym typeface="Arial"/>
              </a:rPr>
              <a:t>TỔNG KẾT</a:t>
            </a:r>
            <a:endParaRPr/>
          </a:p>
        </p:txBody>
      </p:sp>
      <p:pic>
        <p:nvPicPr>
          <p:cNvPr id="328" name="Google Shape;328;p15"/>
          <p:cNvPicPr preferRelativeResize="0"/>
          <p:nvPr/>
        </p:nvPicPr>
        <p:blipFill rotWithShape="1">
          <a:blip r:embed="rId6">
            <a:alphaModFix/>
          </a:blip>
          <a:srcRect/>
          <a:stretch/>
        </p:blipFill>
        <p:spPr>
          <a:xfrm>
            <a:off x="714696" y="1132578"/>
            <a:ext cx="1371600" cy="1371600"/>
          </a:xfrm>
          <a:prstGeom prst="rect">
            <a:avLst/>
          </a:prstGeom>
          <a:noFill/>
          <a:ln>
            <a:noFill/>
          </a:ln>
        </p:spPr>
      </p:pic>
      <p:pic>
        <p:nvPicPr>
          <p:cNvPr id="329" name="Google Shape;329;p15"/>
          <p:cNvPicPr preferRelativeResize="0"/>
          <p:nvPr/>
        </p:nvPicPr>
        <p:blipFill rotWithShape="1">
          <a:blip r:embed="rId6">
            <a:alphaModFix/>
          </a:blip>
          <a:srcRect/>
          <a:stretch/>
        </p:blipFill>
        <p:spPr>
          <a:xfrm>
            <a:off x="699225" y="2982013"/>
            <a:ext cx="1371600" cy="1371600"/>
          </a:xfrm>
          <a:prstGeom prst="rect">
            <a:avLst/>
          </a:prstGeom>
          <a:noFill/>
          <a:ln>
            <a:noFill/>
          </a:ln>
        </p:spPr>
      </p:pic>
      <p:pic>
        <p:nvPicPr>
          <p:cNvPr id="330" name="Google Shape;330;p15"/>
          <p:cNvPicPr preferRelativeResize="0"/>
          <p:nvPr/>
        </p:nvPicPr>
        <p:blipFill rotWithShape="1">
          <a:blip r:embed="rId6">
            <a:alphaModFix/>
          </a:blip>
          <a:srcRect/>
          <a:stretch/>
        </p:blipFill>
        <p:spPr>
          <a:xfrm>
            <a:off x="-1815" y="4623090"/>
            <a:ext cx="1371600" cy="1371600"/>
          </a:xfrm>
          <a:prstGeom prst="rect">
            <a:avLst/>
          </a:prstGeom>
          <a:noFill/>
          <a:ln>
            <a:noFill/>
          </a:ln>
        </p:spPr>
      </p:pic>
      <p:pic>
        <p:nvPicPr>
          <p:cNvPr id="331" name="Google Shape;331;p15"/>
          <p:cNvPicPr preferRelativeResize="0"/>
          <p:nvPr/>
        </p:nvPicPr>
        <p:blipFill rotWithShape="1">
          <a:blip r:embed="rId6">
            <a:alphaModFix/>
          </a:blip>
          <a:srcRect/>
          <a:stretch/>
        </p:blipFill>
        <p:spPr>
          <a:xfrm>
            <a:off x="304800" y="7791731"/>
            <a:ext cx="1371600" cy="1371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35"/>
        <p:cNvGrpSpPr/>
        <p:nvPr/>
      </p:nvGrpSpPr>
      <p:grpSpPr>
        <a:xfrm>
          <a:off x="0" y="0"/>
          <a:ext cx="0" cy="0"/>
          <a:chOff x="0" y="0"/>
          <a:chExt cx="0" cy="0"/>
        </a:xfrm>
      </p:grpSpPr>
      <p:sp>
        <p:nvSpPr>
          <p:cNvPr id="336" name="Google Shape;336;p16"/>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16"/>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16"/>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6"/>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6"/>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16"/>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16"/>
          <p:cNvSpPr/>
          <p:nvPr/>
        </p:nvSpPr>
        <p:spPr>
          <a:xfrm flipH="1">
            <a:off x="393651" y="613136"/>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16"/>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6"/>
          <p:cNvSpPr txBox="1"/>
          <p:nvPr/>
        </p:nvSpPr>
        <p:spPr>
          <a:xfrm>
            <a:off x="6803115" y="5112041"/>
            <a:ext cx="10408733"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800" b="1" i="0" u="none" strike="noStrike" cap="none">
                <a:solidFill>
                  <a:srgbClr val="76923C"/>
                </a:solidFill>
                <a:latin typeface="Arial"/>
                <a:ea typeface="Arial"/>
                <a:cs typeface="Arial"/>
                <a:sym typeface="Arial"/>
              </a:rPr>
              <a:t>LUYỆN TẬP</a:t>
            </a:r>
            <a:endParaRPr/>
          </a:p>
        </p:txBody>
      </p:sp>
      <p:sp>
        <p:nvSpPr>
          <p:cNvPr id="345" name="Google Shape;345;p16"/>
          <p:cNvSpPr txBox="1"/>
          <p:nvPr/>
        </p:nvSpPr>
        <p:spPr>
          <a:xfrm>
            <a:off x="9336721" y="3257995"/>
            <a:ext cx="540228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0" i="0" u="none" strike="noStrike" cap="none">
                <a:solidFill>
                  <a:srgbClr val="00B0F0"/>
                </a:solidFill>
                <a:latin typeface="Arial"/>
                <a:ea typeface="Arial"/>
                <a:cs typeface="Arial"/>
                <a:sym typeface="Arial"/>
              </a:rPr>
              <a:t>Hoạt động 3</a:t>
            </a:r>
            <a:endParaRPr/>
          </a:p>
        </p:txBody>
      </p:sp>
      <p:pic>
        <p:nvPicPr>
          <p:cNvPr id="346" name="Google Shape;346;p16"/>
          <p:cNvPicPr preferRelativeResize="0"/>
          <p:nvPr/>
        </p:nvPicPr>
        <p:blipFill rotWithShape="1">
          <a:blip r:embed="rId8">
            <a:alphaModFix/>
          </a:blip>
          <a:srcRect/>
          <a:stretch/>
        </p:blipFill>
        <p:spPr>
          <a:xfrm>
            <a:off x="11055255" y="893122"/>
            <a:ext cx="1745113" cy="17451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7"/>
          <p:cNvSpPr/>
          <p:nvPr/>
        </p:nvSpPr>
        <p:spPr>
          <a:xfrm rot="1010415">
            <a:off x="-897725" y="1223554"/>
            <a:ext cx="2345525" cy="4898990"/>
          </a:xfrm>
          <a:custGeom>
            <a:avLst/>
            <a:gdLst/>
            <a:ahLst/>
            <a:cxnLst/>
            <a:rect l="l" t="t" r="r" b="b"/>
            <a:pathLst>
              <a:path w="838392" h="2579669" extrusionOk="0">
                <a:moveTo>
                  <a:pt x="0" y="0"/>
                </a:moveTo>
                <a:lnTo>
                  <a:pt x="838392" y="0"/>
                </a:lnTo>
                <a:lnTo>
                  <a:pt x="838392" y="2579669"/>
                </a:lnTo>
                <a:lnTo>
                  <a:pt x="0" y="257966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17"/>
          <p:cNvSpPr txBox="1"/>
          <p:nvPr/>
        </p:nvSpPr>
        <p:spPr>
          <a:xfrm>
            <a:off x="4495800" y="266700"/>
            <a:ext cx="13487400" cy="10772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Em đồng tình hay không đồng tình với những ý kiến nào dưới đây? Vì sao? </a:t>
            </a:r>
            <a:endParaRPr/>
          </a:p>
        </p:txBody>
      </p:sp>
      <p:sp>
        <p:nvSpPr>
          <p:cNvPr id="353" name="Google Shape;353;p17"/>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1</a:t>
            </a:r>
            <a:endParaRPr/>
          </a:p>
        </p:txBody>
      </p:sp>
      <p:sp>
        <p:nvSpPr>
          <p:cNvPr id="354" name="Google Shape;354;p17"/>
          <p:cNvSpPr/>
          <p:nvPr/>
        </p:nvSpPr>
        <p:spPr>
          <a:xfrm>
            <a:off x="1050504" y="1503331"/>
            <a:ext cx="4359696" cy="413371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7"/>
          <p:cNvSpPr/>
          <p:nvPr/>
        </p:nvSpPr>
        <p:spPr>
          <a:xfrm>
            <a:off x="4876800" y="5679086"/>
            <a:ext cx="4359696" cy="413371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7"/>
          <p:cNvSpPr/>
          <p:nvPr/>
        </p:nvSpPr>
        <p:spPr>
          <a:xfrm>
            <a:off x="12268200" y="5637042"/>
            <a:ext cx="4740696" cy="430013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17"/>
          <p:cNvSpPr/>
          <p:nvPr/>
        </p:nvSpPr>
        <p:spPr>
          <a:xfrm>
            <a:off x="8251371" y="1599681"/>
            <a:ext cx="4147392" cy="3691179"/>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7"/>
          <p:cNvSpPr txBox="1"/>
          <p:nvPr/>
        </p:nvSpPr>
        <p:spPr>
          <a:xfrm>
            <a:off x="1250552" y="1789194"/>
            <a:ext cx="3959599" cy="32544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a) Sống có lí tưởng là biết xác định mục đích của bản thân và có hướng phấn đấu  để thực hiện mục đích đó. </a:t>
            </a:r>
            <a:endParaRPr sz="2800">
              <a:solidFill>
                <a:schemeClr val="dk1"/>
              </a:solidFill>
              <a:latin typeface="Calibri"/>
              <a:ea typeface="Calibri"/>
              <a:cs typeface="Calibri"/>
              <a:sym typeface="Calibri"/>
            </a:endParaRPr>
          </a:p>
        </p:txBody>
      </p:sp>
      <p:sp>
        <p:nvSpPr>
          <p:cNvPr id="359" name="Google Shape;359;p17"/>
          <p:cNvSpPr txBox="1"/>
          <p:nvPr/>
        </p:nvSpPr>
        <p:spPr>
          <a:xfrm>
            <a:off x="8527670" y="2212296"/>
            <a:ext cx="3740530" cy="260808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b) Cho dù ở giai đoạn lịch sử nào thì lí tưởng của thanh niên cũng giống nhau. </a:t>
            </a:r>
            <a:endParaRPr sz="2800">
              <a:solidFill>
                <a:schemeClr val="dk1"/>
              </a:solidFill>
              <a:latin typeface="Calibri"/>
              <a:ea typeface="Calibri"/>
              <a:cs typeface="Calibri"/>
              <a:sym typeface="Calibri"/>
            </a:endParaRPr>
          </a:p>
        </p:txBody>
      </p:sp>
      <p:sp>
        <p:nvSpPr>
          <p:cNvPr id="360" name="Google Shape;360;p17"/>
          <p:cNvSpPr txBox="1"/>
          <p:nvPr/>
        </p:nvSpPr>
        <p:spPr>
          <a:xfrm>
            <a:off x="4876800" y="6041763"/>
            <a:ext cx="4147392" cy="3244158"/>
          </a:xfrm>
          <a:prstGeom prst="rect">
            <a:avLst/>
          </a:prstGeom>
          <a:noFill/>
          <a:ln>
            <a:noFill/>
          </a:ln>
        </p:spPr>
        <p:txBody>
          <a:bodyPr spcFirstLastPara="1" wrap="square" lIns="91425" tIns="45700" rIns="91425" bIns="45700" anchor="t" anchorCtr="0">
            <a:spAutoFit/>
          </a:bodyPr>
          <a:lstStyle/>
          <a:p>
            <a:pPr marL="329654" marR="88710" lvl="0" indent="-179959"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c) Sống có lí tưởng là cảm thấy hạnh phúc khi làm điều có ích cho cộng đồng,  quốc gia và nhân loại. </a:t>
            </a:r>
            <a:endParaRPr sz="2800" b="0">
              <a:solidFill>
                <a:schemeClr val="dk1"/>
              </a:solidFill>
              <a:latin typeface="Calibri"/>
              <a:ea typeface="Calibri"/>
              <a:cs typeface="Calibri"/>
              <a:sym typeface="Calibri"/>
            </a:endParaRPr>
          </a:p>
        </p:txBody>
      </p:sp>
      <p:sp>
        <p:nvSpPr>
          <p:cNvPr id="361" name="Google Shape;361;p17"/>
          <p:cNvSpPr txBox="1"/>
          <p:nvPr/>
        </p:nvSpPr>
        <p:spPr>
          <a:xfrm>
            <a:off x="12283440" y="6011878"/>
            <a:ext cx="4556760" cy="4549835"/>
          </a:xfrm>
          <a:prstGeom prst="rect">
            <a:avLst/>
          </a:prstGeom>
          <a:noFill/>
          <a:ln>
            <a:noFill/>
          </a:ln>
        </p:spPr>
        <p:txBody>
          <a:bodyPr spcFirstLastPara="1" wrap="square" lIns="91425" tIns="45700" rIns="91425" bIns="45700" anchor="t" anchorCtr="0">
            <a:spAutoFit/>
          </a:bodyPr>
          <a:lstStyle/>
          <a:p>
            <a:pPr marL="329654" marR="88379" lvl="0" indent="-175501"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d) Sống có lí tưởng là sống vì bản thân mình trước rồi mới quan tâm đến lợi ích của  người khác và xã hội. </a:t>
            </a:r>
            <a:endParaRPr sz="2800" b="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en-US" sz="2800">
                <a:solidFill>
                  <a:schemeClr val="dk1"/>
                </a:solidFill>
                <a:latin typeface="Calibri"/>
                <a:ea typeface="Calibri"/>
                <a:cs typeface="Calibri"/>
                <a:sym typeface="Calibri"/>
              </a:rPr>
              <a:t/>
            </a:r>
            <a:br>
              <a:rPr lang="en-US"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362" name="Google Shape;362;p17"/>
          <p:cNvSpPr/>
          <p:nvPr/>
        </p:nvSpPr>
        <p:spPr>
          <a:xfrm rot="1440119">
            <a:off x="-964629" y="4728260"/>
            <a:ext cx="2558712" cy="3815742"/>
          </a:xfrm>
          <a:custGeom>
            <a:avLst/>
            <a:gdLst/>
            <a:ahLst/>
            <a:cxnLst/>
            <a:rect l="l" t="t" r="r" b="b"/>
            <a:pathLst>
              <a:path w="1638090" h="2579669" extrusionOk="0">
                <a:moveTo>
                  <a:pt x="0" y="0"/>
                </a:moveTo>
                <a:lnTo>
                  <a:pt x="1638090" y="0"/>
                </a:lnTo>
                <a:lnTo>
                  <a:pt x="1638090" y="2579669"/>
                </a:lnTo>
                <a:lnTo>
                  <a:pt x="0" y="25796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7"/>
          <p:cNvSpPr/>
          <p:nvPr/>
        </p:nvSpPr>
        <p:spPr>
          <a:xfrm rot="210538" flipH="1">
            <a:off x="-1621151" y="6708251"/>
            <a:ext cx="3401514" cy="4150837"/>
          </a:xfrm>
          <a:custGeom>
            <a:avLst/>
            <a:gdLst/>
            <a:ahLst/>
            <a:cxnLst/>
            <a:rect l="l" t="t" r="r" b="b"/>
            <a:pathLst>
              <a:path w="1405919" h="2579669" extrusionOk="0">
                <a:moveTo>
                  <a:pt x="0" y="0"/>
                </a:moveTo>
                <a:lnTo>
                  <a:pt x="1405920" y="0"/>
                </a:lnTo>
                <a:lnTo>
                  <a:pt x="1405920" y="2579668"/>
                </a:lnTo>
                <a:lnTo>
                  <a:pt x="0" y="25796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7"/>
          <p:cNvSpPr/>
          <p:nvPr/>
        </p:nvSpPr>
        <p:spPr>
          <a:xfrm flipH="1">
            <a:off x="17258351" y="673365"/>
            <a:ext cx="2262328" cy="4898990"/>
          </a:xfrm>
          <a:custGeom>
            <a:avLst/>
            <a:gdLst/>
            <a:ahLst/>
            <a:cxnLst/>
            <a:rect l="l" t="t" r="r" b="b"/>
            <a:pathLst>
              <a:path w="838392" h="2579669" extrusionOk="0">
                <a:moveTo>
                  <a:pt x="0" y="0"/>
                </a:moveTo>
                <a:lnTo>
                  <a:pt x="838392" y="0"/>
                </a:lnTo>
                <a:lnTo>
                  <a:pt x="838392" y="2579669"/>
                </a:lnTo>
                <a:lnTo>
                  <a:pt x="0" y="257966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7"/>
          <p:cNvSpPr/>
          <p:nvPr/>
        </p:nvSpPr>
        <p:spPr>
          <a:xfrm rot="429704" flipH="1">
            <a:off x="17104344" y="3823185"/>
            <a:ext cx="2467953" cy="3815742"/>
          </a:xfrm>
          <a:custGeom>
            <a:avLst/>
            <a:gdLst/>
            <a:ahLst/>
            <a:cxnLst/>
            <a:rect l="l" t="t" r="r" b="b"/>
            <a:pathLst>
              <a:path w="1638090" h="2579669" extrusionOk="0">
                <a:moveTo>
                  <a:pt x="0" y="0"/>
                </a:moveTo>
                <a:lnTo>
                  <a:pt x="1638090" y="0"/>
                </a:lnTo>
                <a:lnTo>
                  <a:pt x="1638090" y="2579669"/>
                </a:lnTo>
                <a:lnTo>
                  <a:pt x="0" y="25796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7"/>
          <p:cNvSpPr/>
          <p:nvPr/>
        </p:nvSpPr>
        <p:spPr>
          <a:xfrm rot="-799877">
            <a:off x="17329186" y="6566231"/>
            <a:ext cx="3280860" cy="4150837"/>
          </a:xfrm>
          <a:custGeom>
            <a:avLst/>
            <a:gdLst/>
            <a:ahLst/>
            <a:cxnLst/>
            <a:rect l="l" t="t" r="r" b="b"/>
            <a:pathLst>
              <a:path w="1405919" h="2579669" extrusionOk="0">
                <a:moveTo>
                  <a:pt x="0" y="0"/>
                </a:moveTo>
                <a:lnTo>
                  <a:pt x="1405920" y="0"/>
                </a:lnTo>
                <a:lnTo>
                  <a:pt x="1405920" y="2579668"/>
                </a:lnTo>
                <a:lnTo>
                  <a:pt x="0" y="25796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7" name="Google Shape;367;p17" descr="19,200+ Student Thinking Stock Illustrations, Royalty-Free Vector Graphics  &amp; Clip Art - iStock | College student thinking, High school student thinking,  Young student thinking"/>
          <p:cNvPicPr preferRelativeResize="0"/>
          <p:nvPr/>
        </p:nvPicPr>
        <p:blipFill rotWithShape="1">
          <a:blip r:embed="rId7">
            <a:alphaModFix/>
          </a:blip>
          <a:srcRect/>
          <a:stretch/>
        </p:blipFill>
        <p:spPr>
          <a:xfrm>
            <a:off x="13357423" y="1374297"/>
            <a:ext cx="4636465" cy="4636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8"/>
          <p:cNvSpPr/>
          <p:nvPr/>
        </p:nvSpPr>
        <p:spPr>
          <a:xfrm rot="1010415">
            <a:off x="-897725" y="1223554"/>
            <a:ext cx="2345525" cy="4898990"/>
          </a:xfrm>
          <a:custGeom>
            <a:avLst/>
            <a:gdLst/>
            <a:ahLst/>
            <a:cxnLst/>
            <a:rect l="l" t="t" r="r" b="b"/>
            <a:pathLst>
              <a:path w="838392" h="2579669" extrusionOk="0">
                <a:moveTo>
                  <a:pt x="0" y="0"/>
                </a:moveTo>
                <a:lnTo>
                  <a:pt x="838392" y="0"/>
                </a:lnTo>
                <a:lnTo>
                  <a:pt x="838392" y="2579669"/>
                </a:lnTo>
                <a:lnTo>
                  <a:pt x="0" y="257966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18"/>
          <p:cNvSpPr txBox="1"/>
          <p:nvPr/>
        </p:nvSpPr>
        <p:spPr>
          <a:xfrm>
            <a:off x="3890313" y="204998"/>
            <a:ext cx="3923297"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0070C0"/>
                </a:solidFill>
                <a:latin typeface="Arial"/>
                <a:ea typeface="Arial"/>
                <a:cs typeface="Arial"/>
                <a:sym typeface="Arial"/>
              </a:rPr>
              <a:t>Gợi ý trả lời:</a:t>
            </a:r>
            <a:endParaRPr sz="3600" b="1" i="0" u="none" strike="noStrike" cap="none">
              <a:solidFill>
                <a:srgbClr val="0070C0"/>
              </a:solidFill>
              <a:latin typeface="Arial"/>
              <a:ea typeface="Arial"/>
              <a:cs typeface="Arial"/>
              <a:sym typeface="Arial"/>
            </a:endParaRPr>
          </a:p>
        </p:txBody>
      </p:sp>
      <p:sp>
        <p:nvSpPr>
          <p:cNvPr id="374" name="Google Shape;374;p18"/>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1</a:t>
            </a:r>
            <a:endParaRPr/>
          </a:p>
        </p:txBody>
      </p:sp>
      <p:sp>
        <p:nvSpPr>
          <p:cNvPr id="375" name="Google Shape;375;p18"/>
          <p:cNvSpPr/>
          <p:nvPr/>
        </p:nvSpPr>
        <p:spPr>
          <a:xfrm>
            <a:off x="1050504" y="1503331"/>
            <a:ext cx="4359696" cy="413371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18"/>
          <p:cNvSpPr/>
          <p:nvPr/>
        </p:nvSpPr>
        <p:spPr>
          <a:xfrm>
            <a:off x="4876800" y="5679086"/>
            <a:ext cx="4359696" cy="413371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18"/>
          <p:cNvSpPr/>
          <p:nvPr/>
        </p:nvSpPr>
        <p:spPr>
          <a:xfrm>
            <a:off x="12268200" y="5637042"/>
            <a:ext cx="4740696" cy="4300130"/>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8"/>
          <p:cNvSpPr/>
          <p:nvPr/>
        </p:nvSpPr>
        <p:spPr>
          <a:xfrm>
            <a:off x="8251371" y="1599681"/>
            <a:ext cx="4147392" cy="3691179"/>
          </a:xfrm>
          <a:custGeom>
            <a:avLst/>
            <a:gdLst/>
            <a:ahLst/>
            <a:cxnLst/>
            <a:rect l="l" t="t" r="r" b="b"/>
            <a:pathLst>
              <a:path w="4147392" h="3691179" extrusionOk="0">
                <a:moveTo>
                  <a:pt x="0" y="0"/>
                </a:moveTo>
                <a:lnTo>
                  <a:pt x="4147393" y="0"/>
                </a:lnTo>
                <a:lnTo>
                  <a:pt x="4147393" y="3691179"/>
                </a:lnTo>
                <a:lnTo>
                  <a:pt x="0" y="36911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18"/>
          <p:cNvSpPr txBox="1"/>
          <p:nvPr/>
        </p:nvSpPr>
        <p:spPr>
          <a:xfrm>
            <a:off x="1250552" y="1789194"/>
            <a:ext cx="3959599" cy="32544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a) Sống có lí tưởng là biết xác định mục đích của bản thân và có hướng phấn đấu  để thực hiện mục đích đó. </a:t>
            </a:r>
            <a:endParaRPr sz="2800">
              <a:solidFill>
                <a:schemeClr val="dk1"/>
              </a:solidFill>
              <a:latin typeface="Calibri"/>
              <a:ea typeface="Calibri"/>
              <a:cs typeface="Calibri"/>
              <a:sym typeface="Calibri"/>
            </a:endParaRPr>
          </a:p>
        </p:txBody>
      </p:sp>
      <p:sp>
        <p:nvSpPr>
          <p:cNvPr id="380" name="Google Shape;380;p18"/>
          <p:cNvSpPr txBox="1"/>
          <p:nvPr/>
        </p:nvSpPr>
        <p:spPr>
          <a:xfrm>
            <a:off x="8527670" y="2212296"/>
            <a:ext cx="3740530" cy="260808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b) Cho dù ở giai đoạn lịch sử nào thì lí tưởng của thanh niên cũng giống nhau. </a:t>
            </a:r>
            <a:endParaRPr sz="2800">
              <a:solidFill>
                <a:schemeClr val="dk1"/>
              </a:solidFill>
              <a:latin typeface="Calibri"/>
              <a:ea typeface="Calibri"/>
              <a:cs typeface="Calibri"/>
              <a:sym typeface="Calibri"/>
            </a:endParaRPr>
          </a:p>
        </p:txBody>
      </p:sp>
      <p:sp>
        <p:nvSpPr>
          <p:cNvPr id="381" name="Google Shape;381;p18"/>
          <p:cNvSpPr txBox="1"/>
          <p:nvPr/>
        </p:nvSpPr>
        <p:spPr>
          <a:xfrm>
            <a:off x="4876800" y="6041763"/>
            <a:ext cx="4147392" cy="3244158"/>
          </a:xfrm>
          <a:prstGeom prst="rect">
            <a:avLst/>
          </a:prstGeom>
          <a:noFill/>
          <a:ln>
            <a:noFill/>
          </a:ln>
        </p:spPr>
        <p:txBody>
          <a:bodyPr spcFirstLastPara="1" wrap="square" lIns="91425" tIns="45700" rIns="91425" bIns="45700" anchor="t" anchorCtr="0">
            <a:spAutoFit/>
          </a:bodyPr>
          <a:lstStyle/>
          <a:p>
            <a:pPr marL="329654" marR="88710" lvl="0" indent="-179959"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c) Sống có lí tưởng là cảm thấy hạnh phúc khi làm điều có ích cho cộng đồng,  quốc gia và nhân loại. </a:t>
            </a:r>
            <a:endParaRPr sz="2800" b="0">
              <a:solidFill>
                <a:schemeClr val="dk1"/>
              </a:solidFill>
              <a:latin typeface="Calibri"/>
              <a:ea typeface="Calibri"/>
              <a:cs typeface="Calibri"/>
              <a:sym typeface="Calibri"/>
            </a:endParaRPr>
          </a:p>
        </p:txBody>
      </p:sp>
      <p:sp>
        <p:nvSpPr>
          <p:cNvPr id="382" name="Google Shape;382;p18"/>
          <p:cNvSpPr txBox="1"/>
          <p:nvPr/>
        </p:nvSpPr>
        <p:spPr>
          <a:xfrm>
            <a:off x="12283440" y="6011878"/>
            <a:ext cx="4556760" cy="4549835"/>
          </a:xfrm>
          <a:prstGeom prst="rect">
            <a:avLst/>
          </a:prstGeom>
          <a:noFill/>
          <a:ln>
            <a:noFill/>
          </a:ln>
        </p:spPr>
        <p:txBody>
          <a:bodyPr spcFirstLastPara="1" wrap="square" lIns="91425" tIns="45700" rIns="91425" bIns="45700" anchor="t" anchorCtr="0">
            <a:spAutoFit/>
          </a:bodyPr>
          <a:lstStyle/>
          <a:p>
            <a:pPr marL="329654" marR="88379" lvl="0" indent="-175501" algn="just" rtl="0">
              <a:lnSpc>
                <a:spcPct val="150000"/>
              </a:lnSpc>
              <a:spcBef>
                <a:spcPts val="0"/>
              </a:spcBef>
              <a:spcAft>
                <a:spcPts val="0"/>
              </a:spcAft>
              <a:buNone/>
            </a:pPr>
            <a:r>
              <a:rPr lang="en-US" sz="2800" b="0" i="0" u="none" strike="noStrike">
                <a:solidFill>
                  <a:srgbClr val="231F20"/>
                </a:solidFill>
                <a:latin typeface="Calibri"/>
                <a:ea typeface="Calibri"/>
                <a:cs typeface="Calibri"/>
                <a:sym typeface="Calibri"/>
              </a:rPr>
              <a:t>d) Sống có lí tưởng là sống vì bản thân mình trước rồi mới quan tâm đến lợi ích của  người khác và xã hội. </a:t>
            </a:r>
            <a:endParaRPr sz="2800" b="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en-US" sz="2800">
                <a:solidFill>
                  <a:schemeClr val="dk1"/>
                </a:solidFill>
                <a:latin typeface="Calibri"/>
                <a:ea typeface="Calibri"/>
                <a:cs typeface="Calibri"/>
                <a:sym typeface="Calibri"/>
              </a:rPr>
              <a:t/>
            </a:r>
            <a:br>
              <a:rPr lang="en-US"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383" name="Google Shape;383;p18"/>
          <p:cNvSpPr/>
          <p:nvPr/>
        </p:nvSpPr>
        <p:spPr>
          <a:xfrm rot="1440119">
            <a:off x="-964629" y="4728260"/>
            <a:ext cx="2558712" cy="3815742"/>
          </a:xfrm>
          <a:custGeom>
            <a:avLst/>
            <a:gdLst/>
            <a:ahLst/>
            <a:cxnLst/>
            <a:rect l="l" t="t" r="r" b="b"/>
            <a:pathLst>
              <a:path w="1638090" h="2579669" extrusionOk="0">
                <a:moveTo>
                  <a:pt x="0" y="0"/>
                </a:moveTo>
                <a:lnTo>
                  <a:pt x="1638090" y="0"/>
                </a:lnTo>
                <a:lnTo>
                  <a:pt x="1638090" y="2579669"/>
                </a:lnTo>
                <a:lnTo>
                  <a:pt x="0" y="25796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8"/>
          <p:cNvSpPr/>
          <p:nvPr/>
        </p:nvSpPr>
        <p:spPr>
          <a:xfrm rot="210538" flipH="1">
            <a:off x="-1621151" y="6708251"/>
            <a:ext cx="3401514" cy="4150837"/>
          </a:xfrm>
          <a:custGeom>
            <a:avLst/>
            <a:gdLst/>
            <a:ahLst/>
            <a:cxnLst/>
            <a:rect l="l" t="t" r="r" b="b"/>
            <a:pathLst>
              <a:path w="1405919" h="2579669" extrusionOk="0">
                <a:moveTo>
                  <a:pt x="0" y="0"/>
                </a:moveTo>
                <a:lnTo>
                  <a:pt x="1405920" y="0"/>
                </a:lnTo>
                <a:lnTo>
                  <a:pt x="1405920" y="2579668"/>
                </a:lnTo>
                <a:lnTo>
                  <a:pt x="0" y="25796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8"/>
          <p:cNvSpPr/>
          <p:nvPr/>
        </p:nvSpPr>
        <p:spPr>
          <a:xfrm flipH="1">
            <a:off x="17258351" y="673365"/>
            <a:ext cx="2262328" cy="4898990"/>
          </a:xfrm>
          <a:custGeom>
            <a:avLst/>
            <a:gdLst/>
            <a:ahLst/>
            <a:cxnLst/>
            <a:rect l="l" t="t" r="r" b="b"/>
            <a:pathLst>
              <a:path w="838392" h="2579669" extrusionOk="0">
                <a:moveTo>
                  <a:pt x="0" y="0"/>
                </a:moveTo>
                <a:lnTo>
                  <a:pt x="838392" y="0"/>
                </a:lnTo>
                <a:lnTo>
                  <a:pt x="838392" y="2579669"/>
                </a:lnTo>
                <a:lnTo>
                  <a:pt x="0" y="257966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8"/>
          <p:cNvSpPr/>
          <p:nvPr/>
        </p:nvSpPr>
        <p:spPr>
          <a:xfrm rot="429704" flipH="1">
            <a:off x="17104344" y="3823185"/>
            <a:ext cx="2467953" cy="3815742"/>
          </a:xfrm>
          <a:custGeom>
            <a:avLst/>
            <a:gdLst/>
            <a:ahLst/>
            <a:cxnLst/>
            <a:rect l="l" t="t" r="r" b="b"/>
            <a:pathLst>
              <a:path w="1638090" h="2579669" extrusionOk="0">
                <a:moveTo>
                  <a:pt x="0" y="0"/>
                </a:moveTo>
                <a:lnTo>
                  <a:pt x="1638090" y="0"/>
                </a:lnTo>
                <a:lnTo>
                  <a:pt x="1638090" y="2579669"/>
                </a:lnTo>
                <a:lnTo>
                  <a:pt x="0" y="257966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18"/>
          <p:cNvSpPr/>
          <p:nvPr/>
        </p:nvSpPr>
        <p:spPr>
          <a:xfrm rot="-799877">
            <a:off x="17329186" y="6566231"/>
            <a:ext cx="3280860" cy="4150837"/>
          </a:xfrm>
          <a:custGeom>
            <a:avLst/>
            <a:gdLst/>
            <a:ahLst/>
            <a:cxnLst/>
            <a:rect l="l" t="t" r="r" b="b"/>
            <a:pathLst>
              <a:path w="1405919" h="2579669" extrusionOk="0">
                <a:moveTo>
                  <a:pt x="0" y="0"/>
                </a:moveTo>
                <a:lnTo>
                  <a:pt x="1405920" y="0"/>
                </a:lnTo>
                <a:lnTo>
                  <a:pt x="1405920" y="2579668"/>
                </a:lnTo>
                <a:lnTo>
                  <a:pt x="0" y="257966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18"/>
          <p:cNvSpPr txBox="1"/>
          <p:nvPr/>
        </p:nvSpPr>
        <p:spPr>
          <a:xfrm>
            <a:off x="887278" y="1671607"/>
            <a:ext cx="4538162" cy="3900748"/>
          </a:xfrm>
          <a:prstGeom prst="rect">
            <a:avLst/>
          </a:prstGeom>
          <a:solidFill>
            <a:srgbClr val="D6E3BC"/>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a:solidFill>
                  <a:schemeClr val="dk1"/>
                </a:solidFill>
                <a:latin typeface="Arial"/>
                <a:ea typeface="Arial"/>
                <a:cs typeface="Arial"/>
                <a:sym typeface="Arial"/>
              </a:rPr>
              <a:t>a. </a:t>
            </a:r>
            <a:r>
              <a:rPr lang="en-US" sz="2800">
                <a:solidFill>
                  <a:schemeClr val="dk1"/>
                </a:solidFill>
                <a:latin typeface="Calibri"/>
                <a:ea typeface="Calibri"/>
                <a:cs typeface="Calibri"/>
                <a:sym typeface="Calibri"/>
              </a:rPr>
              <a:t>Đồng tình. Vì ý kiến đã xác định được mục đích cao đẹp và xây dựng được kế hoạch hành động của bản thân, phấn đấu để đạt được mục đích đó.</a:t>
            </a:r>
            <a:endParaRPr sz="2800">
              <a:solidFill>
                <a:schemeClr val="dk1"/>
              </a:solidFill>
              <a:latin typeface="Calibri"/>
              <a:ea typeface="Calibri"/>
              <a:cs typeface="Calibri"/>
              <a:sym typeface="Calibri"/>
            </a:endParaRPr>
          </a:p>
        </p:txBody>
      </p:sp>
      <p:sp>
        <p:nvSpPr>
          <p:cNvPr id="389" name="Google Shape;389;p18"/>
          <p:cNvSpPr txBox="1"/>
          <p:nvPr/>
        </p:nvSpPr>
        <p:spPr>
          <a:xfrm>
            <a:off x="8236131" y="1917621"/>
            <a:ext cx="4147392" cy="3244158"/>
          </a:xfrm>
          <a:prstGeom prst="rect">
            <a:avLst/>
          </a:prstGeom>
          <a:solidFill>
            <a:srgbClr val="FDE9D8"/>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a:solidFill>
                  <a:schemeClr val="dk1"/>
                </a:solidFill>
                <a:latin typeface="Arial"/>
                <a:ea typeface="Arial"/>
                <a:cs typeface="Arial"/>
                <a:sym typeface="Arial"/>
              </a:rPr>
              <a:t>b. </a:t>
            </a:r>
            <a:r>
              <a:rPr lang="en-US" sz="2800">
                <a:solidFill>
                  <a:schemeClr val="dk1"/>
                </a:solidFill>
                <a:latin typeface="Calibri"/>
                <a:ea typeface="Calibri"/>
                <a:cs typeface="Calibri"/>
                <a:sym typeface="Calibri"/>
              </a:rPr>
              <a:t>Không đồng tình. Vì ở mỗi thời kì và giai đoạn lịch sử khác nhau thì thanh niên sẽ có lí tưởng sống khác nhau.</a:t>
            </a:r>
            <a:endParaRPr/>
          </a:p>
        </p:txBody>
      </p:sp>
      <p:sp>
        <p:nvSpPr>
          <p:cNvPr id="390" name="Google Shape;390;p18"/>
          <p:cNvSpPr txBox="1"/>
          <p:nvPr/>
        </p:nvSpPr>
        <p:spPr>
          <a:xfrm>
            <a:off x="4840885" y="6093480"/>
            <a:ext cx="4359696" cy="3244158"/>
          </a:xfrm>
          <a:prstGeom prst="rect">
            <a:avLst/>
          </a:prstGeom>
          <a:solidFill>
            <a:srgbClr val="D6E3BC"/>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a:solidFill>
                  <a:schemeClr val="dk1"/>
                </a:solidFill>
                <a:latin typeface="Calibri"/>
                <a:ea typeface="Calibri"/>
                <a:cs typeface="Calibri"/>
                <a:sym typeface="Calibri"/>
              </a:rPr>
              <a:t>c. Đồng tình. Vì ý kiến này đã đề cập đến một trong những ý nghĩa vô cùng cao quý mà việc sống có lí tưởng đem lại.</a:t>
            </a:r>
            <a:endParaRPr/>
          </a:p>
        </p:txBody>
      </p:sp>
      <p:sp>
        <p:nvSpPr>
          <p:cNvPr id="391" name="Google Shape;391;p18"/>
          <p:cNvSpPr txBox="1"/>
          <p:nvPr/>
        </p:nvSpPr>
        <p:spPr>
          <a:xfrm>
            <a:off x="12283440" y="5929625"/>
            <a:ext cx="4709193" cy="3890489"/>
          </a:xfrm>
          <a:prstGeom prst="rect">
            <a:avLst/>
          </a:prstGeom>
          <a:solidFill>
            <a:srgbClr val="FDE9D8"/>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a:solidFill>
                  <a:schemeClr val="dk1"/>
                </a:solidFill>
                <a:latin typeface="Calibri"/>
                <a:ea typeface="Calibri"/>
                <a:cs typeface="Calibri"/>
                <a:sym typeface="Calibri"/>
              </a:rPr>
              <a:t>d. Không đồng tình. Vì người sống có lí tưởng là không chỉ sống cho bản thân mình mà còn sống vì lợi ích chung của cộng đồng, quốc gia và nhân loại.</a:t>
            </a:r>
            <a:endParaRPr/>
          </a:p>
        </p:txBody>
      </p:sp>
      <p:sp>
        <p:nvSpPr>
          <p:cNvPr id="392" name="Google Shape;392;p18"/>
          <p:cNvSpPr/>
          <p:nvPr/>
        </p:nvSpPr>
        <p:spPr>
          <a:xfrm>
            <a:off x="523778" y="6085486"/>
            <a:ext cx="4041539" cy="3947780"/>
          </a:xfrm>
          <a:custGeom>
            <a:avLst/>
            <a:gdLst/>
            <a:ahLst/>
            <a:cxnLst/>
            <a:rect l="l" t="t" r="r" b="b"/>
            <a:pathLst>
              <a:path w="5847541" h="6551867" extrusionOk="0">
                <a:moveTo>
                  <a:pt x="0" y="0"/>
                </a:moveTo>
                <a:lnTo>
                  <a:pt x="5847542" y="0"/>
                </a:lnTo>
                <a:lnTo>
                  <a:pt x="5847542" y="6551868"/>
                </a:lnTo>
                <a:lnTo>
                  <a:pt x="0" y="655186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3" name="Google Shape;393;p18" descr="Cute, cartoon, student, child ,thinking and lamp Stock Illustration | Adobe  Stock"/>
          <p:cNvPicPr preferRelativeResize="0"/>
          <p:nvPr/>
        </p:nvPicPr>
        <p:blipFill rotWithShape="1">
          <a:blip r:embed="rId8">
            <a:alphaModFix/>
          </a:blip>
          <a:srcRect/>
          <a:stretch/>
        </p:blipFill>
        <p:spPr>
          <a:xfrm>
            <a:off x="13520084" y="466886"/>
            <a:ext cx="3585867" cy="47811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
                                        </p:tgtEl>
                                        <p:attrNameLst>
                                          <p:attrName>style.visibility</p:attrName>
                                        </p:attrNameLst>
                                      </p:cBhvr>
                                      <p:to>
                                        <p:strVal val="visible"/>
                                      </p:to>
                                    </p:set>
                                    <p:animEffect transition="in" filter="fade">
                                      <p:cBhvr>
                                        <p:cTn id="12" dur="500"/>
                                        <p:tgtEl>
                                          <p:spTgt spid="3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0"/>
                                        </p:tgtEl>
                                        <p:attrNameLst>
                                          <p:attrName>style.visibility</p:attrName>
                                        </p:attrNameLst>
                                      </p:cBhvr>
                                      <p:to>
                                        <p:strVal val="visible"/>
                                      </p:to>
                                    </p:set>
                                    <p:animEffect transition="in" filter="fade">
                                      <p:cBhvr>
                                        <p:cTn id="17" dur="500"/>
                                        <p:tgtEl>
                                          <p:spTgt spid="3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1"/>
                                        </p:tgtEl>
                                        <p:attrNameLst>
                                          <p:attrName>style.visibility</p:attrName>
                                        </p:attrNameLst>
                                      </p:cBhvr>
                                      <p:to>
                                        <p:strVal val="visible"/>
                                      </p:to>
                                    </p:set>
                                    <p:animEffect transition="in" filter="fade">
                                      <p:cBhvr>
                                        <p:cTn id="22" dur="5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83"/>
        <p:cNvGrpSpPr/>
        <p:nvPr/>
      </p:nvGrpSpPr>
      <p:grpSpPr>
        <a:xfrm>
          <a:off x="0" y="0"/>
          <a:ext cx="0" cy="0"/>
          <a:chOff x="0" y="0"/>
          <a:chExt cx="0" cy="0"/>
        </a:xfrm>
      </p:grpSpPr>
      <p:sp>
        <p:nvSpPr>
          <p:cNvPr id="84" name="Google Shape;84;p1"/>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85;p1"/>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1"/>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1"/>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1"/>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1"/>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1"/>
          <p:cNvSpPr/>
          <p:nvPr/>
        </p:nvSpPr>
        <p:spPr>
          <a:xfrm flipH="1">
            <a:off x="5425" y="519351"/>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1"/>
          <p:cNvSpPr txBox="1"/>
          <p:nvPr/>
        </p:nvSpPr>
        <p:spPr>
          <a:xfrm>
            <a:off x="1050335" y="1274727"/>
            <a:ext cx="428321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7F7F7F"/>
                </a:solidFill>
                <a:effectLst/>
                <a:uLnTx/>
                <a:uFillTx/>
                <a:latin typeface="Inter"/>
                <a:ea typeface="Inter"/>
                <a:cs typeface="Inter"/>
                <a:sym typeface="Inter"/>
              </a:rPr>
              <a:t>GIÁO DỤC CÔNG DÂN 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3" name="Google Shape;93;p1"/>
          <p:cNvSpPr txBox="1"/>
          <p:nvPr/>
        </p:nvSpPr>
        <p:spPr>
          <a:xfrm>
            <a:off x="10781597" y="1409776"/>
            <a:ext cx="4687595" cy="18620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4BD97"/>
                </a:solidFill>
                <a:effectLst/>
                <a:uLnTx/>
                <a:uFillTx/>
                <a:latin typeface="Inter"/>
                <a:ea typeface="Inter"/>
                <a:cs typeface="Inter"/>
                <a:sym typeface="Inter"/>
              </a:rPr>
              <a:t>Bài 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
          <p:cNvSpPr txBox="1"/>
          <p:nvPr/>
        </p:nvSpPr>
        <p:spPr>
          <a:xfrm>
            <a:off x="2647942" y="3542922"/>
            <a:ext cx="16687799" cy="31547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900" b="0" i="0" u="none" strike="noStrike" kern="0" cap="none" spc="0" normalizeH="0" baseline="0" noProof="0" dirty="0">
                <a:ln>
                  <a:noFill/>
                </a:ln>
                <a:solidFill>
                  <a:srgbClr val="B6DDE7"/>
                </a:solidFill>
                <a:effectLst/>
                <a:uLnTx/>
                <a:uFillTx/>
                <a:latin typeface="Arial"/>
                <a:ea typeface="Arial"/>
                <a:cs typeface="Arial"/>
                <a:sym typeface="Arial"/>
              </a:rPr>
              <a:t>Sống có lí tưởng</a:t>
            </a:r>
            <a:endParaRPr kumimoji="0" sz="19900" b="0" i="0" u="none" strike="noStrike" kern="0" cap="none" spc="0" normalizeH="0" baseline="0" noProof="0" dirty="0">
              <a:ln>
                <a:noFill/>
              </a:ln>
              <a:solidFill>
                <a:srgbClr val="B6DDE7"/>
              </a:solidFill>
              <a:effectLst/>
              <a:uLnTx/>
              <a:uFillTx/>
              <a:latin typeface="Arial"/>
              <a:ea typeface="Arial"/>
              <a:cs typeface="Arial"/>
              <a:sym typeface="Arial"/>
            </a:endParaRPr>
          </a:p>
        </p:txBody>
      </p:sp>
      <p:sp>
        <p:nvSpPr>
          <p:cNvPr id="95" name="Google Shape;95;p1"/>
          <p:cNvSpPr txBox="1"/>
          <p:nvPr/>
        </p:nvSpPr>
        <p:spPr>
          <a:xfrm rot="-551">
            <a:off x="6618432" y="9337279"/>
            <a:ext cx="8326331" cy="729695"/>
          </a:xfrm>
          <a:prstGeom prst="rect">
            <a:avLst/>
          </a:prstGeom>
          <a:solidFill>
            <a:srgbClr val="D6E3BC"/>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a:ln>
                  <a:noFill/>
                </a:ln>
                <a:solidFill>
                  <a:srgbClr val="000000"/>
                </a:solidFill>
                <a:effectLst/>
                <a:uLnTx/>
                <a:uFillTx/>
                <a:latin typeface="Arial"/>
                <a:ea typeface="Arial"/>
                <a:cs typeface="Arial"/>
                <a:sym typeface="Arial"/>
              </a:rPr>
              <a:t>Giáo viên: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p:cNvSpPr txBox="1"/>
          <p:nvPr/>
        </p:nvSpPr>
        <p:spPr>
          <a:xfrm>
            <a:off x="8794847" y="9478263"/>
            <a:ext cx="56777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smtClean="0">
                <a:ln>
                  <a:noFill/>
                </a:ln>
                <a:solidFill>
                  <a:srgbClr val="000000"/>
                </a:solidFill>
                <a:effectLst/>
                <a:uLnTx/>
                <a:uFillTx/>
                <a:latin typeface="Arial"/>
                <a:cs typeface="Arial"/>
                <a:sym typeface="Arial"/>
              </a:rPr>
              <a:t>NGYỄN THỊ THANH LOAN</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6892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35"/>
        <p:cNvGrpSpPr/>
        <p:nvPr/>
      </p:nvGrpSpPr>
      <p:grpSpPr>
        <a:xfrm>
          <a:off x="0" y="0"/>
          <a:ext cx="0" cy="0"/>
          <a:chOff x="0" y="0"/>
          <a:chExt cx="0" cy="0"/>
        </a:xfrm>
      </p:grpSpPr>
      <p:sp>
        <p:nvSpPr>
          <p:cNvPr id="336" name="Google Shape;336;p16"/>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16"/>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16"/>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 name="Google Shape;339;p16"/>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340;p16"/>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16"/>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16"/>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ĐOẠN PHIM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Rectangle 1"/>
          <p:cNvSpPr/>
          <p:nvPr/>
        </p:nvSpPr>
        <p:spPr>
          <a:xfrm>
            <a:off x="7203404" y="4989612"/>
            <a:ext cx="3881191" cy="307777"/>
          </a:xfrm>
          <a:prstGeom prst="rect">
            <a:avLst/>
          </a:prstGeom>
        </p:spPr>
        <p:txBody>
          <a:bodyPr wrap="none">
            <a:spAutoFit/>
          </a:bodyPr>
          <a:lstStyle/>
          <a:p>
            <a:r>
              <a:rPr lang="en-US" dirty="0"/>
              <a:t>https://m.youtube.com/watch?v=92AStng0mtQ</a:t>
            </a:r>
          </a:p>
        </p:txBody>
      </p:sp>
    </p:spTree>
    <p:extLst>
      <p:ext uri="{BB962C8B-B14F-4D97-AF65-F5344CB8AC3E}">
        <p14:creationId xmlns:p14="http://schemas.microsoft.com/office/powerpoint/2010/main" val="38357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35"/>
        <p:cNvGrpSpPr/>
        <p:nvPr/>
      </p:nvGrpSpPr>
      <p:grpSpPr>
        <a:xfrm>
          <a:off x="0" y="0"/>
          <a:ext cx="0" cy="0"/>
          <a:chOff x="0" y="0"/>
          <a:chExt cx="0" cy="0"/>
        </a:xfrm>
      </p:grpSpPr>
      <p:sp>
        <p:nvSpPr>
          <p:cNvPr id="336" name="Google Shape;336;p16"/>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16"/>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16"/>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 name="Google Shape;339;p16"/>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340;p16"/>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16"/>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16"/>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ĐOẠN PHIM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Rectangle 2"/>
          <p:cNvSpPr/>
          <p:nvPr/>
        </p:nvSpPr>
        <p:spPr>
          <a:xfrm>
            <a:off x="4572000" y="4774168"/>
            <a:ext cx="9144000" cy="738664"/>
          </a:xfrm>
          <a:prstGeom prst="rect">
            <a:avLst/>
          </a:prstGeom>
        </p:spPr>
        <p:txBody>
          <a:bodyPr>
            <a:spAutoFit/>
          </a:bodyPr>
          <a:lstStyle/>
          <a:p>
            <a:r>
              <a:rPr lang="en-US" dirty="0"/>
              <a:t>https://www.facebook.com/tuoitreTPHCMyeunuoc/videos/l%C3%BD-t%C6%B0%E1%BB%9Fng-s%E1%BB%91ng-c%E1%BB%A7a-thanh-ni%C3%AAn-vi%E1%BB%87t-nam-ng%C3%A0y-nay-l%C3%A0-g%C3%AC/967492887958787/</a:t>
            </a:r>
          </a:p>
        </p:txBody>
      </p:sp>
    </p:spTree>
    <p:extLst>
      <p:ext uri="{BB962C8B-B14F-4D97-AF65-F5344CB8AC3E}">
        <p14:creationId xmlns:p14="http://schemas.microsoft.com/office/powerpoint/2010/main" val="38876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397"/>
        <p:cNvGrpSpPr/>
        <p:nvPr/>
      </p:nvGrpSpPr>
      <p:grpSpPr>
        <a:xfrm>
          <a:off x="0" y="0"/>
          <a:ext cx="0" cy="0"/>
          <a:chOff x="0" y="0"/>
          <a:chExt cx="0" cy="0"/>
        </a:xfrm>
      </p:grpSpPr>
      <p:sp>
        <p:nvSpPr>
          <p:cNvPr id="398" name="Google Shape;398;p19"/>
          <p:cNvSpPr/>
          <p:nvPr/>
        </p:nvSpPr>
        <p:spPr>
          <a:xfrm>
            <a:off x="0" y="41268"/>
            <a:ext cx="18516600" cy="10512432"/>
          </a:xfrm>
          <a:custGeom>
            <a:avLst/>
            <a:gdLst/>
            <a:ahLst/>
            <a:cxnLst/>
            <a:rect l="l" t="t" r="r" b="b"/>
            <a:pathLst>
              <a:path w="5311427" h="4959545" extrusionOk="0">
                <a:moveTo>
                  <a:pt x="0" y="0"/>
                </a:moveTo>
                <a:lnTo>
                  <a:pt x="5311427" y="0"/>
                </a:lnTo>
                <a:lnTo>
                  <a:pt x="5311427" y="4959545"/>
                </a:lnTo>
                <a:lnTo>
                  <a:pt x="0" y="495954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9"/>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9"/>
          <p:cNvSpPr/>
          <p:nvPr/>
        </p:nvSpPr>
        <p:spPr>
          <a:xfrm rot="-7881738" flipH="1">
            <a:off x="13956764" y="-1264983"/>
            <a:ext cx="8102860" cy="6705116"/>
          </a:xfrm>
          <a:custGeom>
            <a:avLst/>
            <a:gdLst/>
            <a:ahLst/>
            <a:cxnLst/>
            <a:rect l="l" t="t" r="r" b="b"/>
            <a:pathLst>
              <a:path w="8102860" h="6705116" extrusionOk="0">
                <a:moveTo>
                  <a:pt x="0" y="6705116"/>
                </a:moveTo>
                <a:lnTo>
                  <a:pt x="8102860" y="6705116"/>
                </a:lnTo>
                <a:lnTo>
                  <a:pt x="8102860" y="0"/>
                </a:lnTo>
                <a:lnTo>
                  <a:pt x="0" y="0"/>
                </a:lnTo>
                <a:lnTo>
                  <a:pt x="0" y="6705116"/>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19"/>
          <p:cNvSpPr txBox="1"/>
          <p:nvPr/>
        </p:nvSpPr>
        <p:spPr>
          <a:xfrm>
            <a:off x="4647123" y="1291961"/>
            <a:ext cx="12527280" cy="14784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b="1" i="0" u="none" strike="noStrike" cap="none">
                <a:solidFill>
                  <a:srgbClr val="0070C0"/>
                </a:solidFill>
                <a:latin typeface="Arial"/>
                <a:ea typeface="Arial"/>
                <a:cs typeface="Arial"/>
                <a:sym typeface="Arial"/>
              </a:rPr>
              <a:t>Em hãy đọc câu nói sau và xây dựng bài thuyết trình về ý nghĩa của việc sống  có lí tưởng. Từ đó, rút ra bài học cho bản thân. </a:t>
            </a:r>
            <a:endParaRPr/>
          </a:p>
        </p:txBody>
      </p:sp>
      <p:sp>
        <p:nvSpPr>
          <p:cNvPr id="402" name="Google Shape;402;p19"/>
          <p:cNvSpPr txBox="1"/>
          <p:nvPr/>
        </p:nvSpPr>
        <p:spPr>
          <a:xfrm>
            <a:off x="-195965" y="1409164"/>
            <a:ext cx="56388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0070C0"/>
                </a:solidFill>
                <a:latin typeface="Arial"/>
                <a:ea typeface="Arial"/>
                <a:cs typeface="Arial"/>
                <a:sym typeface="Arial"/>
              </a:rPr>
              <a:t>Nhiệm vụ 2</a:t>
            </a:r>
            <a:endParaRPr/>
          </a:p>
        </p:txBody>
      </p:sp>
      <p:pic>
        <p:nvPicPr>
          <p:cNvPr id="403" name="Google Shape;403;p19"/>
          <p:cNvPicPr preferRelativeResize="0"/>
          <p:nvPr/>
        </p:nvPicPr>
        <p:blipFill rotWithShape="1">
          <a:blip r:embed="rId6">
            <a:alphaModFix/>
          </a:blip>
          <a:srcRect/>
          <a:stretch/>
        </p:blipFill>
        <p:spPr>
          <a:xfrm>
            <a:off x="2971800" y="3467100"/>
            <a:ext cx="11613510" cy="490290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4" name="Google Shape;404;p19" descr="Theo đuổi lý tưởng chứ không phải nhiệm vụ - Hoàng Khang Nha Trang"/>
          <p:cNvPicPr preferRelativeResize="0"/>
          <p:nvPr/>
        </p:nvPicPr>
        <p:blipFill rotWithShape="1">
          <a:blip r:embed="rId7">
            <a:alphaModFix/>
          </a:blip>
          <a:srcRect/>
          <a:stretch/>
        </p:blipFill>
        <p:spPr>
          <a:xfrm>
            <a:off x="979170" y="7049477"/>
            <a:ext cx="3924300" cy="2641054"/>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0"/>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20"/>
          <p:cNvSpPr txBox="1"/>
          <p:nvPr/>
        </p:nvSpPr>
        <p:spPr>
          <a:xfrm>
            <a:off x="4495800" y="266700"/>
            <a:ext cx="13487400" cy="107721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Em hãy quan sát các hình ảnh dưới đây để phân tích suy nghĩ, việc làm của các nhân vật và rút ra bài học cho bản thân. </a:t>
            </a:r>
            <a:endParaRPr/>
          </a:p>
        </p:txBody>
      </p:sp>
      <p:sp>
        <p:nvSpPr>
          <p:cNvPr id="411" name="Google Shape;411;p20"/>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3</a:t>
            </a:r>
            <a:endParaRPr/>
          </a:p>
        </p:txBody>
      </p:sp>
      <p:pic>
        <p:nvPicPr>
          <p:cNvPr id="412" name="Google Shape;412;p20"/>
          <p:cNvPicPr preferRelativeResize="0"/>
          <p:nvPr/>
        </p:nvPicPr>
        <p:blipFill rotWithShape="1">
          <a:blip r:embed="rId4">
            <a:alphaModFix/>
          </a:blip>
          <a:srcRect/>
          <a:stretch/>
        </p:blipFill>
        <p:spPr>
          <a:xfrm>
            <a:off x="1210585" y="1646904"/>
            <a:ext cx="5734050" cy="4010025"/>
          </a:xfrm>
          <a:prstGeom prst="rect">
            <a:avLst/>
          </a:prstGeom>
          <a:noFill/>
          <a:ln>
            <a:noFill/>
          </a:ln>
          <a:effectLst>
            <a:outerShdw blurRad="292100" dist="139700" dir="2700000" algn="tl" rotWithShape="0">
              <a:srgbClr val="333333">
                <a:alpha val="64705"/>
              </a:srgbClr>
            </a:outerShdw>
          </a:effectLst>
        </p:spPr>
      </p:pic>
      <p:pic>
        <p:nvPicPr>
          <p:cNvPr id="413" name="Google Shape;413;p20"/>
          <p:cNvPicPr preferRelativeResize="0"/>
          <p:nvPr/>
        </p:nvPicPr>
        <p:blipFill rotWithShape="1">
          <a:blip r:embed="rId5">
            <a:alphaModFix/>
          </a:blip>
          <a:srcRect/>
          <a:stretch/>
        </p:blipFill>
        <p:spPr>
          <a:xfrm>
            <a:off x="1524000" y="5953125"/>
            <a:ext cx="5581650" cy="4324350"/>
          </a:xfrm>
          <a:prstGeom prst="rect">
            <a:avLst/>
          </a:prstGeom>
          <a:noFill/>
          <a:ln>
            <a:noFill/>
          </a:ln>
          <a:effectLst>
            <a:outerShdw blurRad="292100" dist="139700" dir="2700000" algn="tl" rotWithShape="0">
              <a:srgbClr val="333333">
                <a:alpha val="64705"/>
              </a:srgbClr>
            </a:outerShdw>
          </a:effectLst>
        </p:spPr>
      </p:pic>
      <p:pic>
        <p:nvPicPr>
          <p:cNvPr id="414" name="Google Shape;414;p20"/>
          <p:cNvPicPr preferRelativeResize="0"/>
          <p:nvPr/>
        </p:nvPicPr>
        <p:blipFill rotWithShape="1">
          <a:blip r:embed="rId6">
            <a:alphaModFix/>
          </a:blip>
          <a:srcRect/>
          <a:stretch/>
        </p:blipFill>
        <p:spPr>
          <a:xfrm>
            <a:off x="12220575" y="4836795"/>
            <a:ext cx="5762625" cy="5191125"/>
          </a:xfrm>
          <a:prstGeom prst="rect">
            <a:avLst/>
          </a:prstGeom>
          <a:noFill/>
          <a:ln>
            <a:noFill/>
          </a:ln>
          <a:effectLst>
            <a:outerShdw blurRad="292100" dist="139700" dir="2700000" algn="tl" rotWithShape="0">
              <a:srgbClr val="333333">
                <a:alpha val="64705"/>
              </a:srgbClr>
            </a:outerShdw>
          </a:effectLst>
        </p:spPr>
      </p:pic>
      <p:pic>
        <p:nvPicPr>
          <p:cNvPr id="415" name="Google Shape;415;p20"/>
          <p:cNvPicPr preferRelativeResize="0"/>
          <p:nvPr/>
        </p:nvPicPr>
        <p:blipFill rotWithShape="1">
          <a:blip r:embed="rId7">
            <a:alphaModFix/>
          </a:blip>
          <a:srcRect/>
          <a:stretch/>
        </p:blipFill>
        <p:spPr>
          <a:xfrm>
            <a:off x="8611507" y="1608804"/>
            <a:ext cx="5598883" cy="4306118"/>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1"/>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21"/>
          <p:cNvSpPr/>
          <p:nvPr/>
        </p:nvSpPr>
        <p:spPr>
          <a:xfrm>
            <a:off x="381000" y="4993076"/>
            <a:ext cx="7848600" cy="4722424"/>
          </a:xfrm>
          <a:custGeom>
            <a:avLst/>
            <a:gdLst/>
            <a:ahLst/>
            <a:cxnLst/>
            <a:rect l="l" t="t" r="r" b="b"/>
            <a:pathLst>
              <a:path w="3730235" h="3035479" extrusionOk="0">
                <a:moveTo>
                  <a:pt x="0" y="0"/>
                </a:moveTo>
                <a:lnTo>
                  <a:pt x="3730235" y="0"/>
                </a:lnTo>
                <a:lnTo>
                  <a:pt x="3730235" y="3035479"/>
                </a:lnTo>
                <a:lnTo>
                  <a:pt x="0" y="30354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2" name="Google Shape;422;p21"/>
          <p:cNvPicPr preferRelativeResize="0"/>
          <p:nvPr/>
        </p:nvPicPr>
        <p:blipFill rotWithShape="1">
          <a:blip r:embed="rId5">
            <a:alphaModFix/>
          </a:blip>
          <a:srcRect/>
          <a:stretch/>
        </p:blipFill>
        <p:spPr>
          <a:xfrm>
            <a:off x="1295400" y="827384"/>
            <a:ext cx="5734050" cy="4010025"/>
          </a:xfrm>
          <a:prstGeom prst="rect">
            <a:avLst/>
          </a:prstGeom>
          <a:noFill/>
          <a:ln>
            <a:noFill/>
          </a:ln>
        </p:spPr>
      </p:pic>
      <p:pic>
        <p:nvPicPr>
          <p:cNvPr id="423" name="Google Shape;423;p21"/>
          <p:cNvPicPr preferRelativeResize="0"/>
          <p:nvPr/>
        </p:nvPicPr>
        <p:blipFill rotWithShape="1">
          <a:blip r:embed="rId6">
            <a:alphaModFix/>
          </a:blip>
          <a:srcRect/>
          <a:stretch/>
        </p:blipFill>
        <p:spPr>
          <a:xfrm>
            <a:off x="10820400" y="686958"/>
            <a:ext cx="5598883" cy="4306118"/>
          </a:xfrm>
          <a:prstGeom prst="rect">
            <a:avLst/>
          </a:prstGeom>
          <a:noFill/>
          <a:ln>
            <a:noFill/>
          </a:ln>
        </p:spPr>
      </p:pic>
      <p:sp>
        <p:nvSpPr>
          <p:cNvPr id="424" name="Google Shape;424;p21"/>
          <p:cNvSpPr txBox="1"/>
          <p:nvPr/>
        </p:nvSpPr>
        <p:spPr>
          <a:xfrm>
            <a:off x="800100" y="5494584"/>
            <a:ext cx="7010400"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20304"/>
                </a:solidFill>
                <a:latin typeface="Calibri"/>
                <a:ea typeface="Calibri"/>
                <a:cs typeface="Calibri"/>
                <a:sym typeface="Calibri"/>
              </a:rPr>
              <a:t>Suy nghĩ của nhân vật trong hình ảnh thể hiện lòng tự hào dân tộc, dù ở nơi đâu bất cứ nơi nào cũng đều mang tinh thần hiếu học của dân tộc Việt Nam. Từ đó, nỗ lực để tiếp nối các thế hệ đi trước, cố gắng học hỏi được những điều hay ở nước bạn và sau khi học xong sẽ quay trở về cống hiến cho đất nước.</a:t>
            </a:r>
            <a:endParaRPr sz="2800">
              <a:solidFill>
                <a:schemeClr val="dk1"/>
              </a:solidFill>
              <a:latin typeface="Calibri"/>
              <a:ea typeface="Calibri"/>
              <a:cs typeface="Calibri"/>
              <a:sym typeface="Calibri"/>
            </a:endParaRPr>
          </a:p>
        </p:txBody>
      </p:sp>
      <p:sp>
        <p:nvSpPr>
          <p:cNvPr id="425" name="Google Shape;425;p21"/>
          <p:cNvSpPr/>
          <p:nvPr/>
        </p:nvSpPr>
        <p:spPr>
          <a:xfrm>
            <a:off x="10096953" y="4993076"/>
            <a:ext cx="7466691" cy="4606966"/>
          </a:xfrm>
          <a:custGeom>
            <a:avLst/>
            <a:gdLst/>
            <a:ahLst/>
            <a:cxnLst/>
            <a:rect l="l" t="t" r="r" b="b"/>
            <a:pathLst>
              <a:path w="3730235" h="3035479" extrusionOk="0">
                <a:moveTo>
                  <a:pt x="0" y="0"/>
                </a:moveTo>
                <a:lnTo>
                  <a:pt x="3730235" y="0"/>
                </a:lnTo>
                <a:lnTo>
                  <a:pt x="3730235" y="3035479"/>
                </a:lnTo>
                <a:lnTo>
                  <a:pt x="0" y="30354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21"/>
          <p:cNvSpPr txBox="1"/>
          <p:nvPr/>
        </p:nvSpPr>
        <p:spPr>
          <a:xfrm>
            <a:off x="10515600" y="5472452"/>
            <a:ext cx="6629398"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 Suy nghĩ của nhân vật thể hiện một lí tưởng sống cao đẹp của thanh niên Việt Nam hiện nay, đó là nỗ lực rèn luyện sức khoẻ, học tập để trở thành người có năng lực, bản lĩnh và người công dân tốt; tích cực tham gia vào sự nghiệp xây dựng và bảo vệ Tổ quốc Việt Nam xã hội chủ nghĩa.</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500"/>
                                        <p:tgtEl>
                                          <p:spTgt spid="424"/>
                                        </p:tgtEl>
                                      </p:cBhvr>
                                    </p:animEffect>
                                  </p:childTnLst>
                                </p:cTn>
                              </p:par>
                              <p:par>
                                <p:cTn id="8" presetID="10" presetClass="entr" presetSubtype="0" fill="hold" nodeType="withEffect">
                                  <p:stCondLst>
                                    <p:cond delay="0"/>
                                  </p:stCondLst>
                                  <p:childTnLst>
                                    <p:set>
                                      <p:cBhvr>
                                        <p:cTn id="9" dur="1" fill="hold">
                                          <p:stCondLst>
                                            <p:cond delay="0"/>
                                          </p:stCondLst>
                                        </p:cTn>
                                        <p:tgtEl>
                                          <p:spTgt spid="421"/>
                                        </p:tgtEl>
                                        <p:attrNameLst>
                                          <p:attrName>style.visibility</p:attrName>
                                        </p:attrNameLst>
                                      </p:cBhvr>
                                      <p:to>
                                        <p:strVal val="visible"/>
                                      </p:to>
                                    </p:set>
                                    <p:animEffect transition="in" filter="fade">
                                      <p:cBhvr>
                                        <p:cTn id="10" dur="500"/>
                                        <p:tgtEl>
                                          <p:spTgt spid="4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6"/>
                                        </p:tgtEl>
                                        <p:attrNameLst>
                                          <p:attrName>style.visibility</p:attrName>
                                        </p:attrNameLst>
                                      </p:cBhvr>
                                      <p:to>
                                        <p:strVal val="visible"/>
                                      </p:to>
                                    </p:set>
                                    <p:animEffect transition="in" filter="fade">
                                      <p:cBhvr>
                                        <p:cTn id="15" dur="500"/>
                                        <p:tgtEl>
                                          <p:spTgt spid="426"/>
                                        </p:tgtEl>
                                      </p:cBhvr>
                                    </p:animEffect>
                                  </p:childTnLst>
                                </p:cTn>
                              </p:par>
                              <p:par>
                                <p:cTn id="16" presetID="10" presetClass="entr" presetSubtype="0" fill="hold" nodeType="withEffect">
                                  <p:stCondLst>
                                    <p:cond delay="0"/>
                                  </p:stCondLst>
                                  <p:childTnLst>
                                    <p:set>
                                      <p:cBhvr>
                                        <p:cTn id="17" dur="1" fill="hold">
                                          <p:stCondLst>
                                            <p:cond delay="0"/>
                                          </p:stCondLst>
                                        </p:cTn>
                                        <p:tgtEl>
                                          <p:spTgt spid="425"/>
                                        </p:tgtEl>
                                        <p:attrNameLst>
                                          <p:attrName>style.visibility</p:attrName>
                                        </p:attrNameLst>
                                      </p:cBhvr>
                                      <p:to>
                                        <p:strVal val="visible"/>
                                      </p:to>
                                    </p:set>
                                    <p:animEffect transition="in" filter="fade">
                                      <p:cBhvr>
                                        <p:cTn id="18" dur="5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2"/>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2" name="Google Shape;432;p22"/>
          <p:cNvPicPr preferRelativeResize="0"/>
          <p:nvPr/>
        </p:nvPicPr>
        <p:blipFill rotWithShape="1">
          <a:blip r:embed="rId4">
            <a:alphaModFix/>
          </a:blip>
          <a:srcRect/>
          <a:stretch/>
        </p:blipFill>
        <p:spPr>
          <a:xfrm>
            <a:off x="1066800" y="647700"/>
            <a:ext cx="5581650" cy="4324350"/>
          </a:xfrm>
          <a:prstGeom prst="rect">
            <a:avLst/>
          </a:prstGeom>
          <a:noFill/>
          <a:ln>
            <a:noFill/>
          </a:ln>
        </p:spPr>
      </p:pic>
      <p:pic>
        <p:nvPicPr>
          <p:cNvPr id="433" name="Google Shape;433;p22"/>
          <p:cNvPicPr preferRelativeResize="0"/>
          <p:nvPr/>
        </p:nvPicPr>
        <p:blipFill rotWithShape="1">
          <a:blip r:embed="rId5">
            <a:alphaModFix/>
          </a:blip>
          <a:srcRect/>
          <a:stretch/>
        </p:blipFill>
        <p:spPr>
          <a:xfrm>
            <a:off x="10544629" y="264795"/>
            <a:ext cx="5762625" cy="5191125"/>
          </a:xfrm>
          <a:prstGeom prst="rect">
            <a:avLst/>
          </a:prstGeom>
          <a:noFill/>
          <a:ln>
            <a:noFill/>
          </a:ln>
        </p:spPr>
      </p:pic>
      <p:sp>
        <p:nvSpPr>
          <p:cNvPr id="434" name="Google Shape;434;p22"/>
          <p:cNvSpPr/>
          <p:nvPr/>
        </p:nvSpPr>
        <p:spPr>
          <a:xfrm>
            <a:off x="33383" y="4949190"/>
            <a:ext cx="7848600" cy="4722424"/>
          </a:xfrm>
          <a:custGeom>
            <a:avLst/>
            <a:gdLst/>
            <a:ahLst/>
            <a:cxnLst/>
            <a:rect l="l" t="t" r="r" b="b"/>
            <a:pathLst>
              <a:path w="3730235" h="3035479" extrusionOk="0">
                <a:moveTo>
                  <a:pt x="0" y="0"/>
                </a:moveTo>
                <a:lnTo>
                  <a:pt x="3730235" y="0"/>
                </a:lnTo>
                <a:lnTo>
                  <a:pt x="3730235" y="3035479"/>
                </a:lnTo>
                <a:lnTo>
                  <a:pt x="0" y="303547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2"/>
          <p:cNvSpPr txBox="1"/>
          <p:nvPr/>
        </p:nvSpPr>
        <p:spPr>
          <a:xfrm>
            <a:off x="381000" y="5448300"/>
            <a:ext cx="6934200"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a:solidFill>
                  <a:schemeClr val="dk1"/>
                </a:solidFill>
                <a:latin typeface="Calibri"/>
                <a:ea typeface="Calibri"/>
                <a:cs typeface="Calibri"/>
                <a:sym typeface="Calibri"/>
              </a:rPr>
              <a:t>Việc làm của các nhân vật thể hiện lí tưởng sống không chỉ mang lại lợi ích cho bản thân mình mà còn mang ý nghĩa góp ích cho cộng đồng, thông qua việc tham gia thu dọn rác thải để giúp môi trường sống trở nên xanh, sạch, đẹp.</a:t>
            </a:r>
            <a:endParaRPr sz="3200" dirty="0">
              <a:solidFill>
                <a:schemeClr val="dk1"/>
              </a:solidFill>
              <a:latin typeface="Calibri"/>
              <a:ea typeface="Calibri"/>
              <a:cs typeface="Calibri"/>
              <a:sym typeface="Calibri"/>
            </a:endParaRPr>
          </a:p>
        </p:txBody>
      </p:sp>
      <p:sp>
        <p:nvSpPr>
          <p:cNvPr id="436" name="Google Shape;436;p22"/>
          <p:cNvSpPr/>
          <p:nvPr/>
        </p:nvSpPr>
        <p:spPr>
          <a:xfrm>
            <a:off x="9853385" y="5322641"/>
            <a:ext cx="7848600" cy="4164259"/>
          </a:xfrm>
          <a:custGeom>
            <a:avLst/>
            <a:gdLst/>
            <a:ahLst/>
            <a:cxnLst/>
            <a:rect l="l" t="t" r="r" b="b"/>
            <a:pathLst>
              <a:path w="3730235" h="3035479" extrusionOk="0">
                <a:moveTo>
                  <a:pt x="0" y="0"/>
                </a:moveTo>
                <a:lnTo>
                  <a:pt x="3730235" y="0"/>
                </a:lnTo>
                <a:lnTo>
                  <a:pt x="3730235" y="3035479"/>
                </a:lnTo>
                <a:lnTo>
                  <a:pt x="0" y="303547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2"/>
          <p:cNvSpPr txBox="1"/>
          <p:nvPr/>
        </p:nvSpPr>
        <p:spPr>
          <a:xfrm>
            <a:off x="10210800" y="5940742"/>
            <a:ext cx="7133771"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a:solidFill>
                  <a:schemeClr val="dk1"/>
                </a:solidFill>
                <a:latin typeface="Calibri"/>
                <a:ea typeface="Calibri"/>
                <a:cs typeface="Calibri"/>
                <a:sym typeface="Calibri"/>
              </a:rPr>
              <a:t> Suy nghĩ của nhân vật thể hiện một lí tưởng sống cao đẹp, mang tính cộng đồng và xác định được kế hoạch cụ thể nhằm đạt được lí tưởng sống, đó là không ngừng học tập, trau dồi kiến thức để áp dụng trong cuộc sống.</a:t>
            </a:r>
            <a:endParaRPr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500"/>
                                        <p:tgtEl>
                                          <p:spTgt spid="434"/>
                                        </p:tgtEl>
                                      </p:cBhvr>
                                    </p:animEffect>
                                  </p:childTnLst>
                                </p:cTn>
                              </p:par>
                              <p:par>
                                <p:cTn id="8" presetID="10" presetClass="entr" presetSubtype="0" fill="hold" nodeType="withEffect">
                                  <p:stCondLst>
                                    <p:cond delay="0"/>
                                  </p:stCondLst>
                                  <p:childTnLst>
                                    <p:set>
                                      <p:cBhvr>
                                        <p:cTn id="9" dur="1" fill="hold">
                                          <p:stCondLst>
                                            <p:cond delay="0"/>
                                          </p:stCondLst>
                                        </p:cTn>
                                        <p:tgtEl>
                                          <p:spTgt spid="435"/>
                                        </p:tgtEl>
                                        <p:attrNameLst>
                                          <p:attrName>style.visibility</p:attrName>
                                        </p:attrNameLst>
                                      </p:cBhvr>
                                      <p:to>
                                        <p:strVal val="visible"/>
                                      </p:to>
                                    </p:set>
                                    <p:animEffect transition="in" filter="fade">
                                      <p:cBhvr>
                                        <p:cTn id="10" dur="500"/>
                                        <p:tgtEl>
                                          <p:spTgt spid="4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7"/>
                                        </p:tgtEl>
                                        <p:attrNameLst>
                                          <p:attrName>style.visibility</p:attrName>
                                        </p:attrNameLst>
                                      </p:cBhvr>
                                      <p:to>
                                        <p:strVal val="visible"/>
                                      </p:to>
                                    </p:set>
                                    <p:animEffect transition="in" filter="fade">
                                      <p:cBhvr>
                                        <p:cTn id="15" dur="2000"/>
                                        <p:tgtEl>
                                          <p:spTgt spid="437"/>
                                        </p:tgtEl>
                                      </p:cBhvr>
                                    </p:animEffect>
                                  </p:childTnLst>
                                </p:cTn>
                              </p:par>
                              <p:par>
                                <p:cTn id="16" presetID="10" presetClass="entr" presetSubtype="0" fill="hold" nodeType="withEffect">
                                  <p:stCondLst>
                                    <p:cond delay="0"/>
                                  </p:stCondLst>
                                  <p:childTnLst>
                                    <p:set>
                                      <p:cBhvr>
                                        <p:cTn id="17" dur="1" fill="hold">
                                          <p:stCondLst>
                                            <p:cond delay="0"/>
                                          </p:stCondLst>
                                        </p:cTn>
                                        <p:tgtEl>
                                          <p:spTgt spid="436"/>
                                        </p:tgtEl>
                                        <p:attrNameLst>
                                          <p:attrName>style.visibility</p:attrName>
                                        </p:attrNameLst>
                                      </p:cBhvr>
                                      <p:to>
                                        <p:strVal val="visible"/>
                                      </p:to>
                                    </p:set>
                                    <p:animEffect transition="in" filter="fade">
                                      <p:cBhvr>
                                        <p:cTn id="18" dur="2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441"/>
        <p:cNvGrpSpPr/>
        <p:nvPr/>
      </p:nvGrpSpPr>
      <p:grpSpPr>
        <a:xfrm>
          <a:off x="0" y="0"/>
          <a:ext cx="0" cy="0"/>
          <a:chOff x="0" y="0"/>
          <a:chExt cx="0" cy="0"/>
        </a:xfrm>
      </p:grpSpPr>
      <p:sp>
        <p:nvSpPr>
          <p:cNvPr id="442" name="Google Shape;442;p23"/>
          <p:cNvSpPr/>
          <p:nvPr/>
        </p:nvSpPr>
        <p:spPr>
          <a:xfrm>
            <a:off x="1219200" y="2607732"/>
            <a:ext cx="16002000" cy="7183967"/>
          </a:xfrm>
          <a:custGeom>
            <a:avLst/>
            <a:gdLst/>
            <a:ahLst/>
            <a:cxnLst/>
            <a:rect l="l" t="t" r="r" b="b"/>
            <a:pathLst>
              <a:path w="2991868" h="1742763" extrusionOk="0">
                <a:moveTo>
                  <a:pt x="0" y="0"/>
                </a:moveTo>
                <a:lnTo>
                  <a:pt x="2991868" y="0"/>
                </a:lnTo>
                <a:lnTo>
                  <a:pt x="2991868" y="1742763"/>
                </a:lnTo>
                <a:lnTo>
                  <a:pt x="0" y="17427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23"/>
          <p:cNvSpPr/>
          <p:nvPr/>
        </p:nvSpPr>
        <p:spPr>
          <a:xfrm rot="-7694163">
            <a:off x="6156018" y="-5578539"/>
            <a:ext cx="13482872" cy="11157077"/>
          </a:xfrm>
          <a:custGeom>
            <a:avLst/>
            <a:gdLst/>
            <a:ahLst/>
            <a:cxnLst/>
            <a:rect l="l" t="t" r="r" b="b"/>
            <a:pathLst>
              <a:path w="13482872" h="11157077" extrusionOk="0">
                <a:moveTo>
                  <a:pt x="0" y="0"/>
                </a:moveTo>
                <a:lnTo>
                  <a:pt x="13482872" y="0"/>
                </a:lnTo>
                <a:lnTo>
                  <a:pt x="13482872" y="11157077"/>
                </a:lnTo>
                <a:lnTo>
                  <a:pt x="0" y="11157077"/>
                </a:lnTo>
                <a:lnTo>
                  <a:pt x="0" y="0"/>
                </a:lnTo>
                <a:close/>
              </a:path>
            </a:pathLst>
          </a:custGeom>
          <a:blipFill rotWithShape="1">
            <a:blip r:embed="rId4">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23"/>
          <p:cNvSpPr txBox="1"/>
          <p:nvPr/>
        </p:nvSpPr>
        <p:spPr>
          <a:xfrm>
            <a:off x="4343399" y="52749"/>
            <a:ext cx="13487400" cy="221708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b="1" i="0" u="none" strike="noStrike" cap="none">
                <a:solidFill>
                  <a:srgbClr val="000000"/>
                </a:solidFill>
                <a:latin typeface="Arial"/>
                <a:ea typeface="Arial"/>
                <a:cs typeface="Arial"/>
                <a:sym typeface="Arial"/>
              </a:rPr>
              <a:t>Dựa vào những nhiệm vụ của bản thân trong học tập và trong cuộc sống đã  xác định ở hoạt động khám phá, em hãy </a:t>
            </a:r>
            <a:r>
              <a:rPr lang="en-US" sz="3200" b="1" i="0" u="none" strike="noStrike" cap="none">
                <a:solidFill>
                  <a:srgbClr val="FF0000"/>
                </a:solidFill>
                <a:latin typeface="Arial"/>
                <a:ea typeface="Arial"/>
                <a:cs typeface="Arial"/>
                <a:sym typeface="Arial"/>
              </a:rPr>
              <a:t>lập kế hoạch để thực hiện những  nhiệm vụ đó. </a:t>
            </a:r>
            <a:endParaRPr/>
          </a:p>
        </p:txBody>
      </p:sp>
      <p:sp>
        <p:nvSpPr>
          <p:cNvPr id="445" name="Google Shape;445;p23"/>
          <p:cNvSpPr txBox="1"/>
          <p:nvPr/>
        </p:nvSpPr>
        <p:spPr>
          <a:xfrm>
            <a:off x="-990600" y="0"/>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4</a:t>
            </a:r>
            <a:endParaRPr/>
          </a:p>
        </p:txBody>
      </p:sp>
      <p:pic>
        <p:nvPicPr>
          <p:cNvPr id="446" name="Google Shape;446;p23"/>
          <p:cNvPicPr preferRelativeResize="0"/>
          <p:nvPr/>
        </p:nvPicPr>
        <p:blipFill rotWithShape="1">
          <a:blip r:embed="rId5">
            <a:alphaModFix/>
          </a:blip>
          <a:srcRect/>
          <a:stretch/>
        </p:blipFill>
        <p:spPr>
          <a:xfrm>
            <a:off x="3021693" y="2857500"/>
            <a:ext cx="12244614" cy="65091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450"/>
        <p:cNvGrpSpPr/>
        <p:nvPr/>
      </p:nvGrpSpPr>
      <p:grpSpPr>
        <a:xfrm>
          <a:off x="0" y="0"/>
          <a:ext cx="0" cy="0"/>
          <a:chOff x="0" y="0"/>
          <a:chExt cx="0" cy="0"/>
        </a:xfrm>
      </p:grpSpPr>
      <p:sp>
        <p:nvSpPr>
          <p:cNvPr id="451" name="Google Shape;451;p24"/>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24"/>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24"/>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24"/>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24"/>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24"/>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24"/>
          <p:cNvSpPr/>
          <p:nvPr/>
        </p:nvSpPr>
        <p:spPr>
          <a:xfrm flipH="1">
            <a:off x="393651" y="613136"/>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24"/>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4"/>
          <p:cNvSpPr txBox="1"/>
          <p:nvPr/>
        </p:nvSpPr>
        <p:spPr>
          <a:xfrm>
            <a:off x="6803115" y="5112041"/>
            <a:ext cx="10408733"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800" b="1" i="0" u="none" strike="noStrike" cap="none">
                <a:solidFill>
                  <a:srgbClr val="76923C"/>
                </a:solidFill>
                <a:latin typeface="Arial"/>
                <a:ea typeface="Arial"/>
                <a:cs typeface="Arial"/>
                <a:sym typeface="Arial"/>
              </a:rPr>
              <a:t>VẬN DỤNG</a:t>
            </a:r>
            <a:endParaRPr/>
          </a:p>
        </p:txBody>
      </p:sp>
      <p:sp>
        <p:nvSpPr>
          <p:cNvPr id="460" name="Google Shape;460;p24"/>
          <p:cNvSpPr txBox="1"/>
          <p:nvPr/>
        </p:nvSpPr>
        <p:spPr>
          <a:xfrm>
            <a:off x="9336721" y="3257995"/>
            <a:ext cx="540228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0" i="0" u="none" strike="noStrike" cap="none">
                <a:solidFill>
                  <a:srgbClr val="00B0F0"/>
                </a:solidFill>
                <a:latin typeface="Arial"/>
                <a:ea typeface="Arial"/>
                <a:cs typeface="Arial"/>
                <a:sym typeface="Arial"/>
              </a:rPr>
              <a:t>Hoạt động 4</a:t>
            </a:r>
            <a:endParaRPr/>
          </a:p>
        </p:txBody>
      </p:sp>
      <p:pic>
        <p:nvPicPr>
          <p:cNvPr id="461" name="Google Shape;461;p24"/>
          <p:cNvPicPr preferRelativeResize="0"/>
          <p:nvPr/>
        </p:nvPicPr>
        <p:blipFill rotWithShape="1">
          <a:blip r:embed="rId8">
            <a:alphaModFix/>
          </a:blip>
          <a:srcRect/>
          <a:stretch/>
        </p:blipFill>
        <p:spPr>
          <a:xfrm>
            <a:off x="11167331" y="989584"/>
            <a:ext cx="1557151" cy="1557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5"/>
          <p:cNvSpPr txBox="1"/>
          <p:nvPr/>
        </p:nvSpPr>
        <p:spPr>
          <a:xfrm>
            <a:off x="1374092" y="5605202"/>
            <a:ext cx="13792200" cy="2217082"/>
          </a:xfrm>
          <a:prstGeom prst="rect">
            <a:avLst/>
          </a:prstGeom>
          <a:solidFill>
            <a:srgbClr val="B6DDE7"/>
          </a:solidFill>
          <a:ln w="57150" cap="flat" cmpd="sng">
            <a:solidFill>
              <a:srgbClr val="205867"/>
            </a:solidFill>
            <a:prstDash val="dot"/>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i="0" u="none" strike="noStrike" cap="none">
                <a:solidFill>
                  <a:srgbClr val="000000"/>
                </a:solidFill>
                <a:latin typeface="Arial"/>
                <a:ea typeface="Arial"/>
                <a:cs typeface="Arial"/>
                <a:sym typeface="Arial"/>
              </a:rPr>
              <a:t>2. Em hãy thực hiện kế hoạch về lí tưởng sống của bản thân và chia sẻ với các  bạn về kết quả đạt được. Từ đó, rút ra những ưu điểm, hạn chế và điều chỉnh  để tiếp tục thực hiện. </a:t>
            </a:r>
            <a:endParaRPr/>
          </a:p>
        </p:txBody>
      </p:sp>
      <p:sp>
        <p:nvSpPr>
          <p:cNvPr id="467" name="Google Shape;467;p25"/>
          <p:cNvSpPr txBox="1"/>
          <p:nvPr/>
        </p:nvSpPr>
        <p:spPr>
          <a:xfrm>
            <a:off x="6179820" y="1377355"/>
            <a:ext cx="65532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0" i="0" u="none" strike="noStrike" cap="none">
                <a:solidFill>
                  <a:srgbClr val="31859B"/>
                </a:solidFill>
                <a:latin typeface="Arial"/>
                <a:ea typeface="Arial"/>
                <a:cs typeface="Arial"/>
                <a:sym typeface="Arial"/>
              </a:rPr>
              <a:t>Nhiệm vụ </a:t>
            </a:r>
            <a:endParaRPr/>
          </a:p>
        </p:txBody>
      </p:sp>
      <p:sp>
        <p:nvSpPr>
          <p:cNvPr id="468" name="Google Shape;468;p25"/>
          <p:cNvSpPr txBox="1"/>
          <p:nvPr/>
        </p:nvSpPr>
        <p:spPr>
          <a:xfrm>
            <a:off x="3429000" y="2661259"/>
            <a:ext cx="13563600" cy="2217082"/>
          </a:xfrm>
          <a:prstGeom prst="rect">
            <a:avLst/>
          </a:prstGeom>
          <a:solidFill>
            <a:schemeClr val="accent5"/>
          </a:solidFill>
          <a:ln w="57150" cap="flat" cmpd="sng">
            <a:solidFill>
              <a:schemeClr val="dk2"/>
            </a:solidFill>
            <a:prstDash val="dot"/>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i="0" u="none" strike="noStrike" cap="none">
                <a:solidFill>
                  <a:schemeClr val="lt1"/>
                </a:solidFill>
                <a:latin typeface="Arial"/>
                <a:ea typeface="Arial"/>
                <a:cs typeface="Arial"/>
                <a:sym typeface="Arial"/>
              </a:rPr>
              <a:t>1. Em hãy sưu tầm một câu chuyện về tấm gương, nhân vật sống có lí tưởng.  Từ câu chuyện đó, viết một đoạn văn nói về ý nghĩa của việc sống có lí tưởng  và rút ra bài học cho bản thân. </a:t>
            </a:r>
            <a:endParaRPr/>
          </a:p>
        </p:txBody>
      </p:sp>
      <p:sp>
        <p:nvSpPr>
          <p:cNvPr id="469" name="Google Shape;469;p25"/>
          <p:cNvSpPr/>
          <p:nvPr/>
        </p:nvSpPr>
        <p:spPr>
          <a:xfrm>
            <a:off x="0" y="573"/>
            <a:ext cx="18422257" cy="2753563"/>
          </a:xfrm>
          <a:custGeom>
            <a:avLst/>
            <a:gdLst/>
            <a:ahLst/>
            <a:cxnLst/>
            <a:rect l="l" t="t" r="r" b="b"/>
            <a:pathLst>
              <a:path w="6459973" h="2753563" extrusionOk="0">
                <a:moveTo>
                  <a:pt x="0" y="0"/>
                </a:moveTo>
                <a:lnTo>
                  <a:pt x="6459973" y="0"/>
                </a:lnTo>
                <a:lnTo>
                  <a:pt x="6459973" y="2753563"/>
                </a:lnTo>
                <a:lnTo>
                  <a:pt x="0" y="27535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25"/>
          <p:cNvSpPr/>
          <p:nvPr/>
        </p:nvSpPr>
        <p:spPr>
          <a:xfrm rot="10800000" flipH="1">
            <a:off x="0" y="7600974"/>
            <a:ext cx="18498457" cy="2753563"/>
          </a:xfrm>
          <a:custGeom>
            <a:avLst/>
            <a:gdLst/>
            <a:ahLst/>
            <a:cxnLst/>
            <a:rect l="l" t="t" r="r" b="b"/>
            <a:pathLst>
              <a:path w="6459973" h="2753563" extrusionOk="0">
                <a:moveTo>
                  <a:pt x="0" y="0"/>
                </a:moveTo>
                <a:lnTo>
                  <a:pt x="6459973" y="0"/>
                </a:lnTo>
                <a:lnTo>
                  <a:pt x="6459973" y="2753563"/>
                </a:lnTo>
                <a:lnTo>
                  <a:pt x="0" y="275356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25"/>
          <p:cNvSpPr/>
          <p:nvPr/>
        </p:nvSpPr>
        <p:spPr>
          <a:xfrm flipH="1">
            <a:off x="490583" y="568992"/>
            <a:ext cx="3187749" cy="3072375"/>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25"/>
          <p:cNvSpPr/>
          <p:nvPr/>
        </p:nvSpPr>
        <p:spPr>
          <a:xfrm rot="704770">
            <a:off x="15038376" y="5035698"/>
            <a:ext cx="2899621" cy="3059623"/>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6"/>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26"/>
          <p:cNvSpPr/>
          <p:nvPr/>
        </p:nvSpPr>
        <p:spPr>
          <a:xfrm rot="1155628" flipH="1">
            <a:off x="-686250" y="-772603"/>
            <a:ext cx="2485602" cy="6099638"/>
          </a:xfrm>
          <a:custGeom>
            <a:avLst/>
            <a:gdLst/>
            <a:ahLst/>
            <a:cxnLst/>
            <a:rect l="l" t="t" r="r" b="b"/>
            <a:pathLst>
              <a:path w="2485602" h="6099638" extrusionOk="0">
                <a:moveTo>
                  <a:pt x="2485602" y="0"/>
                </a:moveTo>
                <a:lnTo>
                  <a:pt x="0" y="0"/>
                </a:lnTo>
                <a:lnTo>
                  <a:pt x="0" y="6099637"/>
                </a:lnTo>
                <a:lnTo>
                  <a:pt x="2485602" y="6099637"/>
                </a:lnTo>
                <a:lnTo>
                  <a:pt x="2485602"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26"/>
          <p:cNvSpPr/>
          <p:nvPr/>
        </p:nvSpPr>
        <p:spPr>
          <a:xfrm rot="-2103943">
            <a:off x="17045199" y="-1116585"/>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26"/>
          <p:cNvSpPr/>
          <p:nvPr/>
        </p:nvSpPr>
        <p:spPr>
          <a:xfrm rot="1794609">
            <a:off x="16416926" y="6208481"/>
            <a:ext cx="2485602" cy="6099638"/>
          </a:xfrm>
          <a:custGeom>
            <a:avLst/>
            <a:gdLst/>
            <a:ahLst/>
            <a:cxnLst/>
            <a:rect l="l" t="t" r="r" b="b"/>
            <a:pathLst>
              <a:path w="2485602" h="6099638" extrusionOk="0">
                <a:moveTo>
                  <a:pt x="0" y="0"/>
                </a:moveTo>
                <a:lnTo>
                  <a:pt x="2485603" y="0"/>
                </a:lnTo>
                <a:lnTo>
                  <a:pt x="2485603"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26"/>
          <p:cNvSpPr/>
          <p:nvPr/>
        </p:nvSpPr>
        <p:spPr>
          <a:xfrm rot="-961226" flipH="1">
            <a:off x="-829289" y="6219523"/>
            <a:ext cx="2485602" cy="6099638"/>
          </a:xfrm>
          <a:custGeom>
            <a:avLst/>
            <a:gdLst/>
            <a:ahLst/>
            <a:cxnLst/>
            <a:rect l="l" t="t" r="r" b="b"/>
            <a:pathLst>
              <a:path w="2485602" h="6099638" extrusionOk="0">
                <a:moveTo>
                  <a:pt x="2485603" y="0"/>
                </a:moveTo>
                <a:lnTo>
                  <a:pt x="0" y="0"/>
                </a:lnTo>
                <a:lnTo>
                  <a:pt x="0" y="6099638"/>
                </a:lnTo>
                <a:lnTo>
                  <a:pt x="2485603" y="6099638"/>
                </a:lnTo>
                <a:lnTo>
                  <a:pt x="248560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26"/>
          <p:cNvSpPr/>
          <p:nvPr/>
        </p:nvSpPr>
        <p:spPr>
          <a:xfrm>
            <a:off x="16562954" y="3043718"/>
            <a:ext cx="2675778" cy="4832105"/>
          </a:xfrm>
          <a:custGeom>
            <a:avLst/>
            <a:gdLst/>
            <a:ahLst/>
            <a:cxnLst/>
            <a:rect l="l" t="t" r="r" b="b"/>
            <a:pathLst>
              <a:path w="2675778" h="4832105" extrusionOk="0">
                <a:moveTo>
                  <a:pt x="0" y="0"/>
                </a:moveTo>
                <a:lnTo>
                  <a:pt x="2675777" y="0"/>
                </a:lnTo>
                <a:lnTo>
                  <a:pt x="2675777" y="4832105"/>
                </a:lnTo>
                <a:lnTo>
                  <a:pt x="0" y="483210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26"/>
          <p:cNvSpPr/>
          <p:nvPr/>
        </p:nvSpPr>
        <p:spPr>
          <a:xfrm rot="10800000">
            <a:off x="-568883" y="3043718"/>
            <a:ext cx="2675778" cy="4832105"/>
          </a:xfrm>
          <a:custGeom>
            <a:avLst/>
            <a:gdLst/>
            <a:ahLst/>
            <a:cxnLst/>
            <a:rect l="l" t="t" r="r" b="b"/>
            <a:pathLst>
              <a:path w="2675778" h="4832105" extrusionOk="0">
                <a:moveTo>
                  <a:pt x="2675778" y="4832105"/>
                </a:moveTo>
                <a:lnTo>
                  <a:pt x="0" y="4832105"/>
                </a:lnTo>
                <a:lnTo>
                  <a:pt x="0" y="0"/>
                </a:lnTo>
                <a:lnTo>
                  <a:pt x="2675778" y="0"/>
                </a:lnTo>
                <a:lnTo>
                  <a:pt x="2675778" y="4832105"/>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26"/>
          <p:cNvSpPr txBox="1"/>
          <p:nvPr/>
        </p:nvSpPr>
        <p:spPr>
          <a:xfrm>
            <a:off x="2693922" y="1097777"/>
            <a:ext cx="13181414" cy="32347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200" b="0" i="0" u="none" strike="noStrike" cap="none">
                <a:solidFill>
                  <a:srgbClr val="0070C0"/>
                </a:solidFill>
                <a:latin typeface="Arial"/>
                <a:ea typeface="Arial"/>
                <a:cs typeface="Arial"/>
                <a:sym typeface="Arial"/>
              </a:rPr>
              <a:t>Tạm biệt và hẹn gặp lại các em </a:t>
            </a:r>
            <a:endParaRPr/>
          </a:p>
          <a:p>
            <a:pPr marL="0" marR="0" lvl="0" indent="0" algn="ctr" rtl="0">
              <a:lnSpc>
                <a:spcPct val="150000"/>
              </a:lnSpc>
              <a:spcBef>
                <a:spcPts val="0"/>
              </a:spcBef>
              <a:spcAft>
                <a:spcPts val="0"/>
              </a:spcAft>
              <a:buNone/>
            </a:pPr>
            <a:r>
              <a:rPr lang="en-US" sz="7200" b="0" i="0" u="none" strike="noStrike" cap="none">
                <a:solidFill>
                  <a:srgbClr val="0070C0"/>
                </a:solidFill>
                <a:latin typeface="Arial"/>
                <a:ea typeface="Arial"/>
                <a:cs typeface="Arial"/>
                <a:sym typeface="Arial"/>
              </a:rPr>
              <a:t>ở bài học tiếp theo.</a:t>
            </a:r>
            <a:endParaRPr sz="7200" b="0" i="0" u="none" strike="noStrike" cap="none">
              <a:solidFill>
                <a:srgbClr val="0070C0"/>
              </a:solidFill>
              <a:latin typeface="Arial"/>
              <a:ea typeface="Arial"/>
              <a:cs typeface="Arial"/>
              <a:sym typeface="Arial"/>
            </a:endParaRPr>
          </a:p>
        </p:txBody>
      </p:sp>
      <p:pic>
        <p:nvPicPr>
          <p:cNvPr id="485" name="Google Shape;485;p26" descr="HÌNH MẪU THANH NIÊN TRÀ VINH THỜI KỲ MỚI NĂM 2023 | Tuổi trẻ Trà Vinh"/>
          <p:cNvPicPr preferRelativeResize="0"/>
          <p:nvPr/>
        </p:nvPicPr>
        <p:blipFill rotWithShape="1">
          <a:blip r:embed="rId6">
            <a:alphaModFix/>
          </a:blip>
          <a:srcRect t="44952" r="59449"/>
          <a:stretch/>
        </p:blipFill>
        <p:spPr>
          <a:xfrm>
            <a:off x="6200853" y="4878229"/>
            <a:ext cx="5538789" cy="4986338"/>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p:nvPr/>
        </p:nvSpPr>
        <p:spPr>
          <a:xfrm>
            <a:off x="0" y="-9525"/>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2"/>
          <p:cNvSpPr/>
          <p:nvPr/>
        </p:nvSpPr>
        <p:spPr>
          <a:xfrm>
            <a:off x="7730174" y="2154655"/>
            <a:ext cx="599034" cy="1081777"/>
          </a:xfrm>
          <a:custGeom>
            <a:avLst/>
            <a:gdLst/>
            <a:ahLst/>
            <a:cxnLst/>
            <a:rect l="l" t="t" r="r" b="b"/>
            <a:pathLst>
              <a:path w="599034" h="1081777" extrusionOk="0">
                <a:moveTo>
                  <a:pt x="0" y="0"/>
                </a:moveTo>
                <a:lnTo>
                  <a:pt x="599034" y="0"/>
                </a:lnTo>
                <a:lnTo>
                  <a:pt x="599034" y="1081777"/>
                </a:lnTo>
                <a:lnTo>
                  <a:pt x="0" y="10817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p:nvPr/>
        </p:nvSpPr>
        <p:spPr>
          <a:xfrm>
            <a:off x="7730174" y="4090736"/>
            <a:ext cx="599034" cy="1081777"/>
          </a:xfrm>
          <a:custGeom>
            <a:avLst/>
            <a:gdLst/>
            <a:ahLst/>
            <a:cxnLst/>
            <a:rect l="l" t="t" r="r" b="b"/>
            <a:pathLst>
              <a:path w="599034" h="1081777" extrusionOk="0">
                <a:moveTo>
                  <a:pt x="0" y="0"/>
                </a:moveTo>
                <a:lnTo>
                  <a:pt x="599034" y="0"/>
                </a:lnTo>
                <a:lnTo>
                  <a:pt x="599034" y="1081778"/>
                </a:lnTo>
                <a:lnTo>
                  <a:pt x="0" y="10817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2"/>
          <p:cNvSpPr/>
          <p:nvPr/>
        </p:nvSpPr>
        <p:spPr>
          <a:xfrm>
            <a:off x="7701482" y="6026818"/>
            <a:ext cx="599034" cy="1081777"/>
          </a:xfrm>
          <a:custGeom>
            <a:avLst/>
            <a:gdLst/>
            <a:ahLst/>
            <a:cxnLst/>
            <a:rect l="l" t="t" r="r" b="b"/>
            <a:pathLst>
              <a:path w="599034" h="1081777" extrusionOk="0">
                <a:moveTo>
                  <a:pt x="0" y="0"/>
                </a:moveTo>
                <a:lnTo>
                  <a:pt x="599034" y="0"/>
                </a:lnTo>
                <a:lnTo>
                  <a:pt x="599034" y="1081778"/>
                </a:lnTo>
                <a:lnTo>
                  <a:pt x="0" y="10817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2"/>
          <p:cNvSpPr/>
          <p:nvPr/>
        </p:nvSpPr>
        <p:spPr>
          <a:xfrm>
            <a:off x="7701482" y="7962900"/>
            <a:ext cx="599034" cy="1081777"/>
          </a:xfrm>
          <a:custGeom>
            <a:avLst/>
            <a:gdLst/>
            <a:ahLst/>
            <a:cxnLst/>
            <a:rect l="l" t="t" r="r" b="b"/>
            <a:pathLst>
              <a:path w="599034" h="1081777" extrusionOk="0">
                <a:moveTo>
                  <a:pt x="0" y="0"/>
                </a:moveTo>
                <a:lnTo>
                  <a:pt x="599034" y="0"/>
                </a:lnTo>
                <a:lnTo>
                  <a:pt x="599034" y="1081777"/>
                </a:lnTo>
                <a:lnTo>
                  <a:pt x="0" y="10817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5" name="Google Shape;105;p2"/>
          <p:cNvCxnSpPr/>
          <p:nvPr/>
        </p:nvCxnSpPr>
        <p:spPr>
          <a:xfrm>
            <a:off x="7184223" y="3654059"/>
            <a:ext cx="7436164" cy="0"/>
          </a:xfrm>
          <a:prstGeom prst="straightConnector1">
            <a:avLst/>
          </a:prstGeom>
          <a:noFill/>
          <a:ln w="19050" cap="flat" cmpd="sng">
            <a:solidFill>
              <a:srgbClr val="B3A183"/>
            </a:solidFill>
            <a:prstDash val="solid"/>
            <a:round/>
            <a:headEnd type="none" w="sm" len="sm"/>
            <a:tailEnd type="none" w="sm" len="sm"/>
          </a:ln>
        </p:spPr>
      </p:cxnSp>
      <p:cxnSp>
        <p:nvCxnSpPr>
          <p:cNvPr id="106" name="Google Shape;106;p2"/>
          <p:cNvCxnSpPr/>
          <p:nvPr/>
        </p:nvCxnSpPr>
        <p:spPr>
          <a:xfrm>
            <a:off x="7184223" y="5590141"/>
            <a:ext cx="7436164" cy="0"/>
          </a:xfrm>
          <a:prstGeom prst="straightConnector1">
            <a:avLst/>
          </a:prstGeom>
          <a:noFill/>
          <a:ln w="19050" cap="flat" cmpd="sng">
            <a:solidFill>
              <a:srgbClr val="B3A183"/>
            </a:solidFill>
            <a:prstDash val="solid"/>
            <a:round/>
            <a:headEnd type="none" w="sm" len="sm"/>
            <a:tailEnd type="none" w="sm" len="sm"/>
          </a:ln>
        </p:spPr>
      </p:cxnSp>
      <p:cxnSp>
        <p:nvCxnSpPr>
          <p:cNvPr id="107" name="Google Shape;107;p2"/>
          <p:cNvCxnSpPr/>
          <p:nvPr/>
        </p:nvCxnSpPr>
        <p:spPr>
          <a:xfrm>
            <a:off x="7184223" y="7526223"/>
            <a:ext cx="7436164" cy="0"/>
          </a:xfrm>
          <a:prstGeom prst="straightConnector1">
            <a:avLst/>
          </a:prstGeom>
          <a:noFill/>
          <a:ln w="19050" cap="flat" cmpd="sng">
            <a:solidFill>
              <a:srgbClr val="B3A183"/>
            </a:solidFill>
            <a:prstDash val="solid"/>
            <a:round/>
            <a:headEnd type="none" w="sm" len="sm"/>
            <a:tailEnd type="none" w="sm" len="sm"/>
          </a:ln>
        </p:spPr>
      </p:cxnSp>
      <p:sp>
        <p:nvSpPr>
          <p:cNvPr id="108" name="Google Shape;108;p2"/>
          <p:cNvSpPr txBox="1"/>
          <p:nvPr/>
        </p:nvSpPr>
        <p:spPr>
          <a:xfrm>
            <a:off x="1524000" y="1794313"/>
            <a:ext cx="4631995"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a:solidFill>
                  <a:srgbClr val="B6DDE7"/>
                </a:solidFill>
                <a:latin typeface="Arial"/>
                <a:ea typeface="Arial"/>
                <a:cs typeface="Arial"/>
                <a:sym typeface="Arial"/>
              </a:rPr>
              <a:t>Mục tiêu bài học</a:t>
            </a:r>
            <a:endParaRPr sz="9600">
              <a:solidFill>
                <a:srgbClr val="B6DDE7"/>
              </a:solidFill>
              <a:latin typeface="Arial"/>
              <a:ea typeface="Arial"/>
              <a:cs typeface="Arial"/>
              <a:sym typeface="Arial"/>
            </a:endParaRPr>
          </a:p>
        </p:txBody>
      </p:sp>
      <p:sp>
        <p:nvSpPr>
          <p:cNvPr id="109" name="Google Shape;109;p2"/>
          <p:cNvSpPr/>
          <p:nvPr/>
        </p:nvSpPr>
        <p:spPr>
          <a:xfrm>
            <a:off x="914400" y="1165809"/>
            <a:ext cx="6172199" cy="4406656"/>
          </a:xfrm>
          <a:custGeom>
            <a:avLst/>
            <a:gdLst/>
            <a:ahLst/>
            <a:cxnLst/>
            <a:rect l="l" t="t" r="r" b="b"/>
            <a:pathLst>
              <a:path w="2991868" h="1742763" extrusionOk="0">
                <a:moveTo>
                  <a:pt x="0" y="0"/>
                </a:moveTo>
                <a:lnTo>
                  <a:pt x="2991868" y="0"/>
                </a:lnTo>
                <a:lnTo>
                  <a:pt x="2991868" y="1742763"/>
                </a:lnTo>
                <a:lnTo>
                  <a:pt x="0" y="1742763"/>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2"/>
          <p:cNvSpPr txBox="1"/>
          <p:nvPr/>
        </p:nvSpPr>
        <p:spPr>
          <a:xfrm>
            <a:off x="8333173" y="2504054"/>
            <a:ext cx="91440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2060"/>
                </a:solidFill>
                <a:latin typeface="Calibri"/>
                <a:ea typeface="Calibri"/>
                <a:cs typeface="Calibri"/>
                <a:sym typeface="Calibri"/>
              </a:rPr>
              <a:t>Nêu được khái niệm sống có lí tưởng. </a:t>
            </a:r>
            <a:endParaRPr/>
          </a:p>
        </p:txBody>
      </p:sp>
      <p:sp>
        <p:nvSpPr>
          <p:cNvPr id="111" name="Google Shape;111;p2"/>
          <p:cNvSpPr txBox="1"/>
          <p:nvPr/>
        </p:nvSpPr>
        <p:spPr>
          <a:xfrm>
            <a:off x="8461828" y="4062601"/>
            <a:ext cx="8458200"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rgbClr val="002060"/>
                </a:solidFill>
                <a:latin typeface="Calibri"/>
                <a:ea typeface="Calibri"/>
                <a:cs typeface="Calibri"/>
                <a:sym typeface="Calibri"/>
              </a:rPr>
              <a:t>Giải thích được ý nghĩa của việc sống có lí tưởng. </a:t>
            </a:r>
            <a:endParaRPr/>
          </a:p>
        </p:txBody>
      </p:sp>
      <p:sp>
        <p:nvSpPr>
          <p:cNvPr id="112" name="Google Shape;112;p2"/>
          <p:cNvSpPr txBox="1"/>
          <p:nvPr/>
        </p:nvSpPr>
        <p:spPr>
          <a:xfrm>
            <a:off x="8461828" y="5994205"/>
            <a:ext cx="8458200"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rgbClr val="002060"/>
                </a:solidFill>
                <a:latin typeface="Calibri"/>
                <a:ea typeface="Calibri"/>
                <a:cs typeface="Calibri"/>
                <a:sym typeface="Calibri"/>
              </a:rPr>
              <a:t>Nhận biết được lí tưởng sống của thanh niên Việt Nam. </a:t>
            </a:r>
            <a:endParaRPr/>
          </a:p>
        </p:txBody>
      </p:sp>
      <p:sp>
        <p:nvSpPr>
          <p:cNvPr id="113" name="Google Shape;113;p2"/>
          <p:cNvSpPr txBox="1"/>
          <p:nvPr/>
        </p:nvSpPr>
        <p:spPr>
          <a:xfrm>
            <a:off x="8461828" y="7782946"/>
            <a:ext cx="9143999"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rgbClr val="002060"/>
                </a:solidFill>
                <a:latin typeface="Calibri"/>
                <a:ea typeface="Calibri"/>
                <a:cs typeface="Calibri"/>
                <a:sym typeface="Calibri"/>
              </a:rPr>
              <a:t>Xác định được lí tưởng sống của bản thân và nỗ lực học tập, rèn luyện  theo lí tưởng.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par>
                                <p:cTn id="11" presetID="10"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500"/>
                                        <p:tgtEl>
                                          <p:spTgt spid="112"/>
                                        </p:tgtEl>
                                      </p:cBhvr>
                                    </p:animEffec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117"/>
        <p:cNvGrpSpPr/>
        <p:nvPr/>
      </p:nvGrpSpPr>
      <p:grpSpPr>
        <a:xfrm>
          <a:off x="0" y="0"/>
          <a:ext cx="0" cy="0"/>
          <a:chOff x="0" y="0"/>
          <a:chExt cx="0" cy="0"/>
        </a:xfrm>
      </p:grpSpPr>
      <p:sp>
        <p:nvSpPr>
          <p:cNvPr id="118" name="Google Shape;118;p3"/>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3"/>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3"/>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3"/>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3"/>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3"/>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3"/>
          <p:cNvSpPr/>
          <p:nvPr/>
        </p:nvSpPr>
        <p:spPr>
          <a:xfrm flipH="1">
            <a:off x="393651" y="613136"/>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3"/>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6803115" y="5112041"/>
            <a:ext cx="10408733"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800" b="1" i="0" u="none" strike="noStrike" cap="none">
                <a:solidFill>
                  <a:srgbClr val="76923C"/>
                </a:solidFill>
                <a:latin typeface="Arial"/>
                <a:ea typeface="Arial"/>
                <a:cs typeface="Arial"/>
                <a:sym typeface="Arial"/>
              </a:rPr>
              <a:t>KHỞI ĐỘNG</a:t>
            </a:r>
            <a:endParaRPr/>
          </a:p>
        </p:txBody>
      </p:sp>
      <p:sp>
        <p:nvSpPr>
          <p:cNvPr id="127" name="Google Shape;127;p3"/>
          <p:cNvSpPr txBox="1"/>
          <p:nvPr/>
        </p:nvSpPr>
        <p:spPr>
          <a:xfrm>
            <a:off x="9336721" y="3257995"/>
            <a:ext cx="540228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0" i="0" u="none" strike="noStrike" cap="none">
                <a:solidFill>
                  <a:srgbClr val="00B0F0"/>
                </a:solidFill>
                <a:latin typeface="Arial"/>
                <a:ea typeface="Arial"/>
                <a:cs typeface="Arial"/>
                <a:sym typeface="Arial"/>
              </a:rPr>
              <a:t>Hoạt động 1</a:t>
            </a:r>
            <a:endParaRPr/>
          </a:p>
        </p:txBody>
      </p:sp>
      <p:pic>
        <p:nvPicPr>
          <p:cNvPr id="128" name="Google Shape;128;p3"/>
          <p:cNvPicPr preferRelativeResize="0"/>
          <p:nvPr/>
        </p:nvPicPr>
        <p:blipFill rotWithShape="1">
          <a:blip r:embed="rId8">
            <a:alphaModFix/>
          </a:blip>
          <a:srcRect/>
          <a:stretch/>
        </p:blipFill>
        <p:spPr>
          <a:xfrm>
            <a:off x="11054449" y="884100"/>
            <a:ext cx="1721865" cy="17218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4"/>
          <p:cNvSpPr/>
          <p:nvPr/>
        </p:nvSpPr>
        <p:spPr>
          <a:xfrm rot="6477801">
            <a:off x="15243301" y="3899854"/>
            <a:ext cx="2954179" cy="1635877"/>
          </a:xfrm>
          <a:custGeom>
            <a:avLst/>
            <a:gdLst/>
            <a:ahLst/>
            <a:cxnLst/>
            <a:rect l="l" t="t" r="r" b="b"/>
            <a:pathLst>
              <a:path w="2954179" h="1635877" extrusionOk="0">
                <a:moveTo>
                  <a:pt x="0" y="0"/>
                </a:moveTo>
                <a:lnTo>
                  <a:pt x="2954179" y="0"/>
                </a:lnTo>
                <a:lnTo>
                  <a:pt x="2954179" y="1635877"/>
                </a:lnTo>
                <a:lnTo>
                  <a:pt x="0" y="16358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4"/>
          <p:cNvSpPr/>
          <p:nvPr/>
        </p:nvSpPr>
        <p:spPr>
          <a:xfrm>
            <a:off x="5869214" y="2274225"/>
            <a:ext cx="10896600" cy="7848428"/>
          </a:xfrm>
          <a:custGeom>
            <a:avLst/>
            <a:gdLst/>
            <a:ahLst/>
            <a:cxnLst/>
            <a:rect l="l" t="t" r="r" b="b"/>
            <a:pathLst>
              <a:path w="5541818" h="4114800" extrusionOk="0">
                <a:moveTo>
                  <a:pt x="0" y="0"/>
                </a:moveTo>
                <a:lnTo>
                  <a:pt x="5541818" y="0"/>
                </a:lnTo>
                <a:lnTo>
                  <a:pt x="5541818"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4"/>
          <p:cNvSpPr/>
          <p:nvPr/>
        </p:nvSpPr>
        <p:spPr>
          <a:xfrm>
            <a:off x="3990521" y="376057"/>
            <a:ext cx="11125200" cy="1809208"/>
          </a:xfrm>
          <a:custGeom>
            <a:avLst/>
            <a:gdLst/>
            <a:ahLst/>
            <a:cxnLst/>
            <a:rect l="l" t="t" r="r" b="b"/>
            <a:pathLst>
              <a:path w="6185327" h="1809208" extrusionOk="0">
                <a:moveTo>
                  <a:pt x="0" y="0"/>
                </a:moveTo>
                <a:lnTo>
                  <a:pt x="6185327" y="0"/>
                </a:lnTo>
                <a:lnTo>
                  <a:pt x="6185327" y="1809209"/>
                </a:lnTo>
                <a:lnTo>
                  <a:pt x="0" y="180920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4"/>
          <p:cNvSpPr txBox="1"/>
          <p:nvPr/>
        </p:nvSpPr>
        <p:spPr>
          <a:xfrm>
            <a:off x="5334000" y="800100"/>
            <a:ext cx="915125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a:solidFill>
                  <a:srgbClr val="31859B"/>
                </a:solidFill>
                <a:latin typeface="Arial"/>
                <a:ea typeface="Arial"/>
                <a:cs typeface="Arial"/>
                <a:sym typeface="Arial"/>
              </a:rPr>
              <a:t>Trò chơi </a:t>
            </a:r>
            <a:r>
              <a:rPr lang="en-US" sz="8000" b="1" i="1">
                <a:solidFill>
                  <a:srgbClr val="31859B"/>
                </a:solidFill>
                <a:latin typeface="Arial"/>
                <a:ea typeface="Arial"/>
                <a:cs typeface="Arial"/>
                <a:sym typeface="Arial"/>
              </a:rPr>
              <a:t>Đối mặt</a:t>
            </a:r>
            <a:endParaRPr sz="8000">
              <a:solidFill>
                <a:srgbClr val="31859B"/>
              </a:solidFill>
              <a:latin typeface="Arial"/>
              <a:ea typeface="Arial"/>
              <a:cs typeface="Arial"/>
              <a:sym typeface="Arial"/>
            </a:endParaRPr>
          </a:p>
        </p:txBody>
      </p:sp>
      <p:sp>
        <p:nvSpPr>
          <p:cNvPr id="138" name="Google Shape;138;p4"/>
          <p:cNvSpPr txBox="1"/>
          <p:nvPr/>
        </p:nvSpPr>
        <p:spPr>
          <a:xfrm>
            <a:off x="6210167" y="3260863"/>
            <a:ext cx="9944233" cy="6637651"/>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Chia lớp thành 2 đội. </a:t>
            </a:r>
            <a:endParaRPr sz="3600">
              <a:solidFill>
                <a:schemeClr val="dk1"/>
              </a:solidFill>
              <a:latin typeface="Arial"/>
              <a:ea typeface="Arial"/>
              <a:cs typeface="Arial"/>
              <a:sym typeface="Arial"/>
            </a:endParaRPr>
          </a:p>
          <a:p>
            <a:pPr marL="571500" marR="0" lvl="0" indent="-571500" algn="just" rtl="0">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2 đội sẽ kể tên xen kẽ những việc làm thể hiện lí tưởng sống của thanh niên Việt Nam hiện nay.</a:t>
            </a:r>
            <a:endParaRPr/>
          </a:p>
          <a:p>
            <a:pPr marL="571500" marR="0" lvl="0" indent="-571500" algn="just" rtl="0">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Thời gian: 3 phút. </a:t>
            </a:r>
            <a:endParaRPr sz="3600">
              <a:solidFill>
                <a:srgbClr val="231F20"/>
              </a:solidFill>
              <a:latin typeface="Arial"/>
              <a:ea typeface="Arial"/>
              <a:cs typeface="Arial"/>
              <a:sym typeface="Arial"/>
            </a:endParaRPr>
          </a:p>
          <a:p>
            <a:pPr marL="571500" marR="0" lvl="0" indent="-571500" algn="just" rtl="0">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Đội nào kể được nhiều việc làm hơn trong thời gian quy định sẽ là đội giành chiến thắng.</a:t>
            </a:r>
            <a:endParaRPr sz="3600">
              <a:solidFill>
                <a:schemeClr val="dk1"/>
              </a:solidFill>
              <a:latin typeface="Arial"/>
              <a:ea typeface="Arial"/>
              <a:cs typeface="Arial"/>
              <a:sym typeface="Arial"/>
            </a:endParaRPr>
          </a:p>
        </p:txBody>
      </p:sp>
      <p:pic>
        <p:nvPicPr>
          <p:cNvPr id="139" name="Google Shape;139;p4" descr="Boy And Girl With Happy Face Gesture Student Image Vector, Gesture, Student,  Image PNG and Vector with Transparent Background for Free Download"/>
          <p:cNvPicPr preferRelativeResize="0"/>
          <p:nvPr/>
        </p:nvPicPr>
        <p:blipFill rotWithShape="1">
          <a:blip r:embed="rId7">
            <a:alphaModFix/>
          </a:blip>
          <a:srcRect/>
          <a:stretch/>
        </p:blipFill>
        <p:spPr>
          <a:xfrm>
            <a:off x="261258" y="6134100"/>
            <a:ext cx="4706257" cy="3988553"/>
          </a:xfrm>
          <a:prstGeom prst="rect">
            <a:avLst/>
          </a:prstGeom>
          <a:noFill/>
          <a:ln>
            <a:noFill/>
          </a:ln>
        </p:spPr>
      </p:pic>
      <p:sp>
        <p:nvSpPr>
          <p:cNvPr id="140" name="Google Shape;140;p4"/>
          <p:cNvSpPr/>
          <p:nvPr/>
        </p:nvSpPr>
        <p:spPr>
          <a:xfrm>
            <a:off x="16002000" y="-305444"/>
            <a:ext cx="2425701" cy="2579669"/>
          </a:xfrm>
          <a:custGeom>
            <a:avLst/>
            <a:gdLst/>
            <a:ahLst/>
            <a:cxnLst/>
            <a:rect l="l" t="t" r="r" b="b"/>
            <a:pathLst>
              <a:path w="1586496" h="2579669" extrusionOk="0">
                <a:moveTo>
                  <a:pt x="0" y="0"/>
                </a:moveTo>
                <a:lnTo>
                  <a:pt x="1586497" y="0"/>
                </a:lnTo>
                <a:lnTo>
                  <a:pt x="1586497" y="2579669"/>
                </a:lnTo>
                <a:lnTo>
                  <a:pt x="0" y="2579669"/>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4"/>
          <p:cNvSpPr/>
          <p:nvPr/>
        </p:nvSpPr>
        <p:spPr>
          <a:xfrm>
            <a:off x="-1811737" y="-702558"/>
            <a:ext cx="3725442" cy="3874015"/>
          </a:xfrm>
          <a:custGeom>
            <a:avLst/>
            <a:gdLst/>
            <a:ahLst/>
            <a:cxnLst/>
            <a:rect l="l" t="t" r="r" b="b"/>
            <a:pathLst>
              <a:path w="2334600" h="2579669" extrusionOk="0">
                <a:moveTo>
                  <a:pt x="0" y="0"/>
                </a:moveTo>
                <a:lnTo>
                  <a:pt x="2334600" y="0"/>
                </a:lnTo>
                <a:lnTo>
                  <a:pt x="2334600" y="2579669"/>
                </a:lnTo>
                <a:lnTo>
                  <a:pt x="0" y="2579669"/>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4"/>
          <p:cNvSpPr/>
          <p:nvPr/>
        </p:nvSpPr>
        <p:spPr>
          <a:xfrm rot="-1076314">
            <a:off x="16328413" y="6673886"/>
            <a:ext cx="2304143" cy="4352951"/>
          </a:xfrm>
          <a:custGeom>
            <a:avLst/>
            <a:gdLst/>
            <a:ahLst/>
            <a:cxnLst/>
            <a:rect l="l" t="t" r="r" b="b"/>
            <a:pathLst>
              <a:path w="780350" h="2579669" extrusionOk="0">
                <a:moveTo>
                  <a:pt x="0" y="0"/>
                </a:moveTo>
                <a:lnTo>
                  <a:pt x="780349" y="0"/>
                </a:lnTo>
                <a:lnTo>
                  <a:pt x="780349" y="2579669"/>
                </a:lnTo>
                <a:lnTo>
                  <a:pt x="0" y="2579669"/>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3" name="Google Shape;143;p4" descr="Tự hào thanh niên Việt Nam - Báo Nam Định điện tử"/>
          <p:cNvPicPr preferRelativeResize="0"/>
          <p:nvPr/>
        </p:nvPicPr>
        <p:blipFill rotWithShape="1">
          <a:blip r:embed="rId11">
            <a:alphaModFix/>
          </a:blip>
          <a:srcRect/>
          <a:stretch/>
        </p:blipFill>
        <p:spPr>
          <a:xfrm>
            <a:off x="170997" y="2537974"/>
            <a:ext cx="5686853" cy="3198855"/>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p:nvPr/>
        </p:nvSpPr>
        <p:spPr>
          <a:xfrm rot="-1780738" flipH="1">
            <a:off x="2465716" y="271670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5"/>
          <p:cNvSpPr txBox="1"/>
          <p:nvPr/>
        </p:nvSpPr>
        <p:spPr>
          <a:xfrm>
            <a:off x="1803254" y="250048"/>
            <a:ext cx="14024428"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a:solidFill>
                  <a:srgbClr val="231F20"/>
                </a:solidFill>
                <a:latin typeface="Arial"/>
                <a:ea typeface="Arial"/>
                <a:cs typeface="Arial"/>
                <a:sym typeface="Arial"/>
              </a:rPr>
              <a:t>Em hãy đọc lời bài hát sau và cho biết những ca từ nào thể hiện mục đích sống cao đẹp. Vì sao? </a:t>
            </a:r>
            <a:endParaRPr sz="6000">
              <a:solidFill>
                <a:schemeClr val="dk1"/>
              </a:solidFill>
              <a:latin typeface="Arial"/>
              <a:ea typeface="Arial"/>
              <a:cs typeface="Arial"/>
              <a:sym typeface="Arial"/>
            </a:endParaRPr>
          </a:p>
        </p:txBody>
      </p:sp>
      <p:pic>
        <p:nvPicPr>
          <p:cNvPr id="150" name="Google Shape;150;p5"/>
          <p:cNvPicPr preferRelativeResize="0"/>
          <p:nvPr/>
        </p:nvPicPr>
        <p:blipFill rotWithShape="1">
          <a:blip r:embed="rId4">
            <a:alphaModFix/>
          </a:blip>
          <a:srcRect/>
          <a:stretch/>
        </p:blipFill>
        <p:spPr>
          <a:xfrm>
            <a:off x="3581400" y="2552700"/>
            <a:ext cx="10468136" cy="6486525"/>
          </a:xfrm>
          <a:prstGeom prst="rect">
            <a:avLst/>
          </a:prstGeom>
          <a:noFill/>
          <a:ln>
            <a:noFill/>
          </a:ln>
        </p:spPr>
      </p:pic>
      <p:sp>
        <p:nvSpPr>
          <p:cNvPr id="151" name="Google Shape;151;p5"/>
          <p:cNvSpPr/>
          <p:nvPr/>
        </p:nvSpPr>
        <p:spPr>
          <a:xfrm rot="588124">
            <a:off x="13314153" y="1390945"/>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5"/>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5"/>
          <p:cNvSpPr/>
          <p:nvPr/>
        </p:nvSpPr>
        <p:spPr>
          <a:xfrm flipH="1">
            <a:off x="14049536" y="5766522"/>
            <a:ext cx="3844813" cy="4208585"/>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5"/>
          <p:cNvSpPr/>
          <p:nvPr/>
        </p:nvSpPr>
        <p:spPr>
          <a:xfrm rot="478881">
            <a:off x="-59216" y="3779692"/>
            <a:ext cx="4267200" cy="6530168"/>
          </a:xfrm>
          <a:custGeom>
            <a:avLst/>
            <a:gdLst/>
            <a:ahLst/>
            <a:cxnLst/>
            <a:rect l="l" t="t" r="r" b="b"/>
            <a:pathLst>
              <a:path w="4732020" h="8229600" extrusionOk="0">
                <a:moveTo>
                  <a:pt x="0" y="0"/>
                </a:moveTo>
                <a:lnTo>
                  <a:pt x="4732020" y="0"/>
                </a:lnTo>
                <a:lnTo>
                  <a:pt x="4732020" y="8229600"/>
                </a:lnTo>
                <a:lnTo>
                  <a:pt x="0" y="82296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Shape 158"/>
        <p:cNvGrpSpPr/>
        <p:nvPr/>
      </p:nvGrpSpPr>
      <p:grpSpPr>
        <a:xfrm>
          <a:off x="0" y="0"/>
          <a:ext cx="0" cy="0"/>
          <a:chOff x="0" y="0"/>
          <a:chExt cx="0" cy="0"/>
        </a:xfrm>
      </p:grpSpPr>
      <p:sp>
        <p:nvSpPr>
          <p:cNvPr id="159" name="Google Shape;159;p6"/>
          <p:cNvSpPr/>
          <p:nvPr/>
        </p:nvSpPr>
        <p:spPr>
          <a:xfrm rot="-7881738" flipH="1">
            <a:off x="13779828" y="-1923218"/>
            <a:ext cx="8102860" cy="6705116"/>
          </a:xfrm>
          <a:custGeom>
            <a:avLst/>
            <a:gdLst/>
            <a:ahLst/>
            <a:cxnLst/>
            <a:rect l="l" t="t" r="r" b="b"/>
            <a:pathLst>
              <a:path w="8102860" h="6705116" extrusionOk="0">
                <a:moveTo>
                  <a:pt x="0" y="6705117"/>
                </a:moveTo>
                <a:lnTo>
                  <a:pt x="8102860" y="6705117"/>
                </a:lnTo>
                <a:lnTo>
                  <a:pt x="8102860" y="0"/>
                </a:lnTo>
                <a:lnTo>
                  <a:pt x="0" y="0"/>
                </a:lnTo>
                <a:lnTo>
                  <a:pt x="0" y="6705117"/>
                </a:lnTo>
                <a:close/>
              </a:path>
            </a:pathLst>
          </a:custGeom>
          <a:blipFill rotWithShape="1">
            <a:blip r:embed="rId3">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6"/>
          <p:cNvSpPr/>
          <p:nvPr/>
        </p:nvSpPr>
        <p:spPr>
          <a:xfrm rot="588124">
            <a:off x="13358978" y="-3741394"/>
            <a:ext cx="6920181" cy="10195478"/>
          </a:xfrm>
          <a:custGeom>
            <a:avLst/>
            <a:gdLst/>
            <a:ahLst/>
            <a:cxnLst/>
            <a:rect l="l" t="t" r="r" b="b"/>
            <a:pathLst>
              <a:path w="6920181" h="10195478" extrusionOk="0">
                <a:moveTo>
                  <a:pt x="0" y="0"/>
                </a:moveTo>
                <a:lnTo>
                  <a:pt x="6920181" y="0"/>
                </a:lnTo>
                <a:lnTo>
                  <a:pt x="6920181" y="10195478"/>
                </a:lnTo>
                <a:lnTo>
                  <a:pt x="0" y="101954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6"/>
          <p:cNvSpPr/>
          <p:nvPr/>
        </p:nvSpPr>
        <p:spPr>
          <a:xfrm flipH="1">
            <a:off x="-3574847" y="4727936"/>
            <a:ext cx="10502725" cy="8691005"/>
          </a:xfrm>
          <a:custGeom>
            <a:avLst/>
            <a:gdLst/>
            <a:ahLst/>
            <a:cxnLst/>
            <a:rect l="l" t="t" r="r" b="b"/>
            <a:pathLst>
              <a:path w="10502725" h="8691005" extrusionOk="0">
                <a:moveTo>
                  <a:pt x="0" y="8691005"/>
                </a:moveTo>
                <a:lnTo>
                  <a:pt x="10502725" y="8691005"/>
                </a:lnTo>
                <a:lnTo>
                  <a:pt x="10502725" y="0"/>
                </a:lnTo>
                <a:lnTo>
                  <a:pt x="0" y="0"/>
                </a:lnTo>
                <a:lnTo>
                  <a:pt x="0" y="8691005"/>
                </a:lnTo>
                <a:close/>
              </a:path>
            </a:pathLst>
          </a:custGeom>
          <a:blipFill rotWithShape="1">
            <a:blip r:embed="rId5">
              <a:alphaModFix amt="37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6"/>
          <p:cNvSpPr/>
          <p:nvPr/>
        </p:nvSpPr>
        <p:spPr>
          <a:xfrm rot="-1391992">
            <a:off x="-2650756" y="5501108"/>
            <a:ext cx="6309645" cy="9295978"/>
          </a:xfrm>
          <a:custGeom>
            <a:avLst/>
            <a:gdLst/>
            <a:ahLst/>
            <a:cxnLst/>
            <a:rect l="l" t="t" r="r" b="b"/>
            <a:pathLst>
              <a:path w="6309645" h="9295978" extrusionOk="0">
                <a:moveTo>
                  <a:pt x="0" y="0"/>
                </a:moveTo>
                <a:lnTo>
                  <a:pt x="6309645" y="0"/>
                </a:lnTo>
                <a:lnTo>
                  <a:pt x="6309645" y="9295978"/>
                </a:lnTo>
                <a:lnTo>
                  <a:pt x="0" y="92959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6"/>
          <p:cNvSpPr/>
          <p:nvPr/>
        </p:nvSpPr>
        <p:spPr>
          <a:xfrm rot="1155628" flipH="1">
            <a:off x="3284925" y="5155383"/>
            <a:ext cx="2485602" cy="6099638"/>
          </a:xfrm>
          <a:custGeom>
            <a:avLst/>
            <a:gdLst/>
            <a:ahLst/>
            <a:cxnLst/>
            <a:rect l="l" t="t" r="r" b="b"/>
            <a:pathLst>
              <a:path w="2485602" h="6099638" extrusionOk="0">
                <a:moveTo>
                  <a:pt x="2485602" y="0"/>
                </a:moveTo>
                <a:lnTo>
                  <a:pt x="0" y="0"/>
                </a:lnTo>
                <a:lnTo>
                  <a:pt x="0" y="6099638"/>
                </a:lnTo>
                <a:lnTo>
                  <a:pt x="2485602" y="6099638"/>
                </a:lnTo>
                <a:lnTo>
                  <a:pt x="24856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6"/>
          <p:cNvSpPr/>
          <p:nvPr/>
        </p:nvSpPr>
        <p:spPr>
          <a:xfrm rot="-2166592">
            <a:off x="17595639" y="1866312"/>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6"/>
          <p:cNvSpPr/>
          <p:nvPr/>
        </p:nvSpPr>
        <p:spPr>
          <a:xfrm flipH="1">
            <a:off x="393651" y="613136"/>
            <a:ext cx="9418712" cy="8229600"/>
          </a:xfrm>
          <a:custGeom>
            <a:avLst/>
            <a:gdLst/>
            <a:ahLst/>
            <a:cxnLst/>
            <a:rect l="l" t="t" r="r" b="b"/>
            <a:pathLst>
              <a:path w="9418712" h="8229600" extrusionOk="0">
                <a:moveTo>
                  <a:pt x="9418713" y="0"/>
                </a:moveTo>
                <a:lnTo>
                  <a:pt x="0" y="0"/>
                </a:lnTo>
                <a:lnTo>
                  <a:pt x="0" y="8229600"/>
                </a:lnTo>
                <a:lnTo>
                  <a:pt x="9418713" y="8229600"/>
                </a:lnTo>
                <a:lnTo>
                  <a:pt x="9418713"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6"/>
          <p:cNvSpPr/>
          <p:nvPr/>
        </p:nvSpPr>
        <p:spPr>
          <a:xfrm>
            <a:off x="10911347" y="684319"/>
            <a:ext cx="2069120" cy="206912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6"/>
          <p:cNvSpPr txBox="1"/>
          <p:nvPr/>
        </p:nvSpPr>
        <p:spPr>
          <a:xfrm>
            <a:off x="6803115" y="5112041"/>
            <a:ext cx="10408733"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800" b="1" i="0" u="none" strike="noStrike" cap="none">
                <a:solidFill>
                  <a:srgbClr val="76923C"/>
                </a:solidFill>
                <a:latin typeface="Arial"/>
                <a:ea typeface="Arial"/>
                <a:cs typeface="Arial"/>
                <a:sym typeface="Arial"/>
              </a:rPr>
              <a:t>KHÁM PHÁ</a:t>
            </a:r>
            <a:endParaRPr/>
          </a:p>
        </p:txBody>
      </p:sp>
      <p:sp>
        <p:nvSpPr>
          <p:cNvPr id="168" name="Google Shape;168;p6"/>
          <p:cNvSpPr txBox="1"/>
          <p:nvPr/>
        </p:nvSpPr>
        <p:spPr>
          <a:xfrm>
            <a:off x="9336721" y="3257995"/>
            <a:ext cx="540228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0" i="0" u="none" strike="noStrike" cap="none">
                <a:solidFill>
                  <a:srgbClr val="00B0F0"/>
                </a:solidFill>
                <a:latin typeface="Arial"/>
                <a:ea typeface="Arial"/>
                <a:cs typeface="Arial"/>
                <a:sym typeface="Arial"/>
              </a:rPr>
              <a:t>Hoạt động 2</a:t>
            </a:r>
            <a:endParaRPr/>
          </a:p>
        </p:txBody>
      </p:sp>
      <p:pic>
        <p:nvPicPr>
          <p:cNvPr id="169" name="Google Shape;169;p6"/>
          <p:cNvPicPr preferRelativeResize="0"/>
          <p:nvPr/>
        </p:nvPicPr>
        <p:blipFill rotWithShape="1">
          <a:blip r:embed="rId8">
            <a:alphaModFix/>
          </a:blip>
          <a:srcRect/>
          <a:stretch/>
        </p:blipFill>
        <p:spPr>
          <a:xfrm>
            <a:off x="11070556" y="937934"/>
            <a:ext cx="1674733" cy="1674733"/>
          </a:xfrm>
          <a:prstGeom prst="rect">
            <a:avLst/>
          </a:prstGeom>
          <a:noFill/>
          <a:ln>
            <a:noFill/>
          </a:ln>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p:nvPr/>
        </p:nvSpPr>
        <p:spPr>
          <a:xfrm>
            <a:off x="18143" y="1814"/>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7"/>
          <p:cNvSpPr/>
          <p:nvPr/>
        </p:nvSpPr>
        <p:spPr>
          <a:xfrm rot="-134145">
            <a:off x="1911597" y="1488885"/>
            <a:ext cx="14985843" cy="8443729"/>
          </a:xfrm>
          <a:prstGeom prst="roundRect">
            <a:avLst>
              <a:gd name="adj" fmla="val 16667"/>
            </a:avLst>
          </a:prstGeom>
          <a:solidFill>
            <a:schemeClr val="lt1"/>
          </a:solidFill>
          <a:ln>
            <a:noFill/>
          </a:ln>
          <a:effectLst>
            <a:outerShdw dist="161925" dir="3120000" algn="bl" rotWithShape="0">
              <a:schemeClr val="accent3">
                <a:alpha val="17647"/>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
          <p:cNvSpPr txBox="1"/>
          <p:nvPr/>
        </p:nvSpPr>
        <p:spPr>
          <a:xfrm>
            <a:off x="3021288" y="1971428"/>
            <a:ext cx="1269592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31859B"/>
                </a:solidFill>
                <a:latin typeface="Arial"/>
                <a:ea typeface="Arial"/>
                <a:cs typeface="Arial"/>
                <a:sym typeface="Arial"/>
              </a:rPr>
              <a:t>Em hãy đọc các thông tin trong SGK tr.6,7 và quan sát hình ảnh để thực hiện yêu cầu: </a:t>
            </a:r>
            <a:endParaRPr sz="3600" b="1" i="0" u="none" strike="noStrike" cap="none">
              <a:solidFill>
                <a:srgbClr val="31859B"/>
              </a:solidFill>
              <a:latin typeface="Arial"/>
              <a:ea typeface="Arial"/>
              <a:cs typeface="Arial"/>
              <a:sym typeface="Arial"/>
            </a:endParaRPr>
          </a:p>
        </p:txBody>
      </p:sp>
      <p:sp>
        <p:nvSpPr>
          <p:cNvPr id="177" name="Google Shape;177;p7"/>
          <p:cNvSpPr txBox="1"/>
          <p:nvPr/>
        </p:nvSpPr>
        <p:spPr>
          <a:xfrm>
            <a:off x="5632678" y="152044"/>
            <a:ext cx="65532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0" b="0" i="0" u="none" strike="noStrike" cap="none">
                <a:solidFill>
                  <a:srgbClr val="31859B"/>
                </a:solidFill>
                <a:latin typeface="Arial"/>
                <a:ea typeface="Arial"/>
                <a:cs typeface="Arial"/>
                <a:sym typeface="Arial"/>
              </a:rPr>
              <a:t>Nhiệm vụ 1</a:t>
            </a:r>
            <a:endParaRPr/>
          </a:p>
        </p:txBody>
      </p:sp>
      <p:sp>
        <p:nvSpPr>
          <p:cNvPr id="178" name="Google Shape;178;p7"/>
          <p:cNvSpPr txBox="1"/>
          <p:nvPr/>
        </p:nvSpPr>
        <p:spPr>
          <a:xfrm>
            <a:off x="2614598" y="3782766"/>
            <a:ext cx="14315350" cy="497565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00000"/>
              </a:buClr>
              <a:buSzPts val="3600"/>
              <a:buFont typeface="Arial"/>
              <a:buChar char="•"/>
            </a:pPr>
            <a:r>
              <a:rPr lang="en-US" sz="3600" b="0" i="0" u="none" strike="noStrike" cap="none">
                <a:solidFill>
                  <a:schemeClr val="dk1"/>
                </a:solidFill>
                <a:latin typeface="Arial"/>
                <a:ea typeface="Arial"/>
                <a:cs typeface="Arial"/>
                <a:sym typeface="Arial"/>
              </a:rPr>
              <a:t>Em hãy nêu mục đích sống của  nhân vật trong các thông tin. </a:t>
            </a:r>
            <a:endParaRPr sz="3600" b="0" i="0" u="none" strike="noStrike" cap="none">
              <a:solidFill>
                <a:schemeClr val="dk1"/>
              </a:solidFill>
              <a:latin typeface="Arial"/>
              <a:ea typeface="Arial"/>
              <a:cs typeface="Arial"/>
              <a:sym typeface="Arial"/>
            </a:endParaRPr>
          </a:p>
          <a:p>
            <a:pPr marL="457200" marR="0" lvl="0" indent="-457200" algn="l" rtl="0">
              <a:lnSpc>
                <a:spcPct val="150000"/>
              </a:lnSpc>
              <a:spcBef>
                <a:spcPts val="0"/>
              </a:spcBef>
              <a:spcAft>
                <a:spcPts val="0"/>
              </a:spcAft>
              <a:buClr>
                <a:srgbClr val="000000"/>
              </a:buClr>
              <a:buSzPts val="3600"/>
              <a:buFont typeface="Arial"/>
              <a:buChar char="•"/>
            </a:pPr>
            <a:r>
              <a:rPr lang="en-US" sz="3600" b="0" i="0" u="none" strike="noStrike" cap="none">
                <a:solidFill>
                  <a:schemeClr val="dk1"/>
                </a:solidFill>
                <a:latin typeface="Arial"/>
                <a:ea typeface="Arial"/>
                <a:cs typeface="Arial"/>
                <a:sym typeface="Arial"/>
              </a:rPr>
              <a:t>Em hãy đặt tên cho bức tranh của hoạ sĩ Phạm Cao Thái Bảo và viết lời bình. </a:t>
            </a:r>
            <a:endParaRPr/>
          </a:p>
          <a:p>
            <a:pPr marL="457200" marR="0" lvl="0" indent="-457200" algn="just" rtl="0">
              <a:lnSpc>
                <a:spcPct val="150000"/>
              </a:lnSpc>
              <a:spcBef>
                <a:spcPts val="0"/>
              </a:spcBef>
              <a:spcAft>
                <a:spcPts val="0"/>
              </a:spcAft>
              <a:buClr>
                <a:srgbClr val="000000"/>
              </a:buClr>
              <a:buSzPts val="3600"/>
              <a:buFont typeface="Arial"/>
              <a:buChar char="•"/>
            </a:pPr>
            <a:r>
              <a:rPr lang="en-US" sz="3600" b="0" i="0" u="none" strike="noStrike" cap="none">
                <a:solidFill>
                  <a:schemeClr val="dk1"/>
                </a:solidFill>
                <a:latin typeface="Arial"/>
                <a:ea typeface="Arial"/>
                <a:cs typeface="Arial"/>
                <a:sym typeface="Arial"/>
              </a:rPr>
              <a:t>Em hãy xác định điểm chung về  mục đích sống của nhân vật trong  các thông tin, hình ảnh và cho  biết thế nào là sống có lí tưởng,  ý nghĩa của sống có lí tưởng. </a:t>
            </a:r>
            <a:endParaRPr/>
          </a:p>
        </p:txBody>
      </p:sp>
      <p:grpSp>
        <p:nvGrpSpPr>
          <p:cNvPr id="179" name="Google Shape;179;p7"/>
          <p:cNvGrpSpPr/>
          <p:nvPr/>
        </p:nvGrpSpPr>
        <p:grpSpPr>
          <a:xfrm>
            <a:off x="2131527" y="3708687"/>
            <a:ext cx="876260" cy="929517"/>
            <a:chOff x="1038875" y="4068150"/>
            <a:chExt cx="323300" cy="342950"/>
          </a:xfrm>
        </p:grpSpPr>
        <p:sp>
          <p:nvSpPr>
            <p:cNvPr id="180" name="Google Shape;180;p7"/>
            <p:cNvSpPr/>
            <p:nvPr/>
          </p:nvSpPr>
          <p:spPr>
            <a:xfrm>
              <a:off x="1038875" y="4068150"/>
              <a:ext cx="323300" cy="342950"/>
            </a:xfrm>
            <a:custGeom>
              <a:avLst/>
              <a:gdLst/>
              <a:ahLst/>
              <a:cxnLst/>
              <a:rect l="l" t="t" r="r" b="b"/>
              <a:pathLst>
                <a:path w="12932" h="13718" extrusionOk="0">
                  <a:moveTo>
                    <a:pt x="5525" y="1"/>
                  </a:moveTo>
                  <a:cubicBezTo>
                    <a:pt x="4954" y="1"/>
                    <a:pt x="4501" y="453"/>
                    <a:pt x="4501" y="1025"/>
                  </a:cubicBezTo>
                  <a:lnTo>
                    <a:pt x="4501" y="1787"/>
                  </a:lnTo>
                  <a:cubicBezTo>
                    <a:pt x="4501" y="1810"/>
                    <a:pt x="4501" y="1834"/>
                    <a:pt x="4501" y="1858"/>
                  </a:cubicBezTo>
                  <a:cubicBezTo>
                    <a:pt x="3739" y="2001"/>
                    <a:pt x="3049" y="2311"/>
                    <a:pt x="2430" y="2739"/>
                  </a:cubicBezTo>
                  <a:cubicBezTo>
                    <a:pt x="2406" y="2715"/>
                    <a:pt x="2382" y="2692"/>
                    <a:pt x="2382" y="2668"/>
                  </a:cubicBezTo>
                  <a:lnTo>
                    <a:pt x="1834" y="2120"/>
                  </a:lnTo>
                  <a:cubicBezTo>
                    <a:pt x="1644" y="1929"/>
                    <a:pt x="1382" y="1834"/>
                    <a:pt x="1096" y="1834"/>
                  </a:cubicBezTo>
                  <a:cubicBezTo>
                    <a:pt x="834" y="1834"/>
                    <a:pt x="572" y="1929"/>
                    <a:pt x="382" y="2144"/>
                  </a:cubicBezTo>
                  <a:cubicBezTo>
                    <a:pt x="0" y="2525"/>
                    <a:pt x="0" y="3168"/>
                    <a:pt x="382" y="3573"/>
                  </a:cubicBezTo>
                  <a:lnTo>
                    <a:pt x="929" y="4120"/>
                  </a:lnTo>
                  <a:cubicBezTo>
                    <a:pt x="953" y="4144"/>
                    <a:pt x="977" y="4144"/>
                    <a:pt x="977" y="4168"/>
                  </a:cubicBezTo>
                  <a:cubicBezTo>
                    <a:pt x="382" y="5049"/>
                    <a:pt x="24" y="6121"/>
                    <a:pt x="24" y="7264"/>
                  </a:cubicBezTo>
                  <a:cubicBezTo>
                    <a:pt x="24" y="8669"/>
                    <a:pt x="548" y="9979"/>
                    <a:pt x="1477" y="10979"/>
                  </a:cubicBezTo>
                  <a:lnTo>
                    <a:pt x="977" y="11479"/>
                  </a:lnTo>
                  <a:cubicBezTo>
                    <a:pt x="620" y="11836"/>
                    <a:pt x="501" y="12408"/>
                    <a:pt x="691" y="12908"/>
                  </a:cubicBezTo>
                  <a:cubicBezTo>
                    <a:pt x="905" y="13384"/>
                    <a:pt x="1382" y="13718"/>
                    <a:pt x="1906" y="13718"/>
                  </a:cubicBezTo>
                  <a:lnTo>
                    <a:pt x="2358" y="13718"/>
                  </a:lnTo>
                  <a:cubicBezTo>
                    <a:pt x="2525" y="13718"/>
                    <a:pt x="2692" y="13670"/>
                    <a:pt x="2834" y="13599"/>
                  </a:cubicBezTo>
                  <a:cubicBezTo>
                    <a:pt x="2953" y="13622"/>
                    <a:pt x="3049" y="13646"/>
                    <a:pt x="3168" y="13646"/>
                  </a:cubicBezTo>
                  <a:cubicBezTo>
                    <a:pt x="3335" y="13646"/>
                    <a:pt x="3501" y="13599"/>
                    <a:pt x="3644" y="13527"/>
                  </a:cubicBezTo>
                  <a:cubicBezTo>
                    <a:pt x="3787" y="13456"/>
                    <a:pt x="3858" y="13408"/>
                    <a:pt x="3978" y="13289"/>
                  </a:cubicBezTo>
                  <a:cubicBezTo>
                    <a:pt x="4239" y="13551"/>
                    <a:pt x="4573" y="13718"/>
                    <a:pt x="4954" y="13718"/>
                  </a:cubicBezTo>
                  <a:lnTo>
                    <a:pt x="6073" y="13718"/>
                  </a:lnTo>
                  <a:cubicBezTo>
                    <a:pt x="6454" y="13718"/>
                    <a:pt x="6811" y="13551"/>
                    <a:pt x="7050" y="13289"/>
                  </a:cubicBezTo>
                  <a:cubicBezTo>
                    <a:pt x="7335" y="13575"/>
                    <a:pt x="7716" y="13718"/>
                    <a:pt x="8097" y="13718"/>
                  </a:cubicBezTo>
                  <a:lnTo>
                    <a:pt x="9121" y="13718"/>
                  </a:lnTo>
                  <a:cubicBezTo>
                    <a:pt x="9669" y="13718"/>
                    <a:pt x="10145" y="13384"/>
                    <a:pt x="10336" y="12908"/>
                  </a:cubicBezTo>
                  <a:cubicBezTo>
                    <a:pt x="10550" y="12408"/>
                    <a:pt x="10431" y="11860"/>
                    <a:pt x="10050" y="11479"/>
                  </a:cubicBezTo>
                  <a:lnTo>
                    <a:pt x="9574" y="10979"/>
                  </a:lnTo>
                  <a:cubicBezTo>
                    <a:pt x="9883" y="10646"/>
                    <a:pt x="10145" y="10264"/>
                    <a:pt x="10360" y="9883"/>
                  </a:cubicBezTo>
                  <a:lnTo>
                    <a:pt x="10931" y="9860"/>
                  </a:lnTo>
                  <a:lnTo>
                    <a:pt x="11551" y="9860"/>
                  </a:lnTo>
                  <a:cubicBezTo>
                    <a:pt x="12074" y="9860"/>
                    <a:pt x="12527" y="9550"/>
                    <a:pt x="12741" y="9074"/>
                  </a:cubicBezTo>
                  <a:cubicBezTo>
                    <a:pt x="12932" y="8597"/>
                    <a:pt x="12813" y="8050"/>
                    <a:pt x="12455" y="7669"/>
                  </a:cubicBezTo>
                  <a:lnTo>
                    <a:pt x="12051" y="7264"/>
                  </a:lnTo>
                  <a:lnTo>
                    <a:pt x="12455" y="6859"/>
                  </a:lnTo>
                  <a:cubicBezTo>
                    <a:pt x="12836" y="6478"/>
                    <a:pt x="12932" y="5930"/>
                    <a:pt x="12741" y="5454"/>
                  </a:cubicBezTo>
                  <a:cubicBezTo>
                    <a:pt x="12527" y="4978"/>
                    <a:pt x="12074" y="4668"/>
                    <a:pt x="11551" y="4668"/>
                  </a:cubicBezTo>
                  <a:lnTo>
                    <a:pt x="10360" y="4668"/>
                  </a:lnTo>
                  <a:cubicBezTo>
                    <a:pt x="10265" y="4501"/>
                    <a:pt x="10169" y="4335"/>
                    <a:pt x="10050" y="4168"/>
                  </a:cubicBezTo>
                  <a:cubicBezTo>
                    <a:pt x="10074" y="4144"/>
                    <a:pt x="10098" y="4144"/>
                    <a:pt x="10122" y="4120"/>
                  </a:cubicBezTo>
                  <a:lnTo>
                    <a:pt x="10669" y="3573"/>
                  </a:lnTo>
                  <a:cubicBezTo>
                    <a:pt x="11050" y="3168"/>
                    <a:pt x="11050" y="2525"/>
                    <a:pt x="10669" y="2144"/>
                  </a:cubicBezTo>
                  <a:cubicBezTo>
                    <a:pt x="10479" y="1929"/>
                    <a:pt x="10217" y="1834"/>
                    <a:pt x="9931" y="1834"/>
                  </a:cubicBezTo>
                  <a:cubicBezTo>
                    <a:pt x="9669" y="1834"/>
                    <a:pt x="9407" y="1929"/>
                    <a:pt x="9217" y="2120"/>
                  </a:cubicBezTo>
                  <a:lnTo>
                    <a:pt x="8669" y="2668"/>
                  </a:lnTo>
                  <a:cubicBezTo>
                    <a:pt x="8645" y="2692"/>
                    <a:pt x="8645" y="2715"/>
                    <a:pt x="8621" y="2739"/>
                  </a:cubicBezTo>
                  <a:cubicBezTo>
                    <a:pt x="8598" y="2715"/>
                    <a:pt x="8574" y="2692"/>
                    <a:pt x="8550" y="2668"/>
                  </a:cubicBezTo>
                  <a:cubicBezTo>
                    <a:pt x="7931" y="2263"/>
                    <a:pt x="7240" y="2001"/>
                    <a:pt x="6549" y="1858"/>
                  </a:cubicBezTo>
                  <a:cubicBezTo>
                    <a:pt x="6549" y="1834"/>
                    <a:pt x="6549" y="1810"/>
                    <a:pt x="6549" y="1787"/>
                  </a:cubicBezTo>
                  <a:lnTo>
                    <a:pt x="6549" y="1025"/>
                  </a:lnTo>
                  <a:cubicBezTo>
                    <a:pt x="6549" y="453"/>
                    <a:pt x="6097" y="1"/>
                    <a:pt x="5525" y="1"/>
                  </a:cubicBezTo>
                  <a:close/>
                </a:path>
              </a:pathLst>
            </a:custGeom>
            <a:solidFill>
              <a:srgbClr val="FFFFFF"/>
            </a:solidFill>
            <a:ln>
              <a:noFill/>
            </a:ln>
            <a:effectLst>
              <a:outerShdw dist="19050" dir="5400000" algn="bl" rotWithShape="0">
                <a:schemeClr val="accent3">
                  <a:alpha val="4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7"/>
            <p:cNvSpPr/>
            <p:nvPr/>
          </p:nvSpPr>
          <p:spPr>
            <a:xfrm>
              <a:off x="1152000" y="4349750"/>
              <a:ext cx="45850" cy="36950"/>
            </a:xfrm>
            <a:custGeom>
              <a:avLst/>
              <a:gdLst/>
              <a:ahLst/>
              <a:cxnLst/>
              <a:rect l="l" t="t" r="r" b="b"/>
              <a:pathLst>
                <a:path w="1834" h="1478" extrusionOk="0">
                  <a:moveTo>
                    <a:pt x="0" y="1"/>
                  </a:moveTo>
                  <a:lnTo>
                    <a:pt x="0" y="1144"/>
                  </a:lnTo>
                  <a:cubicBezTo>
                    <a:pt x="0" y="1334"/>
                    <a:pt x="167" y="1477"/>
                    <a:pt x="357" y="1477"/>
                  </a:cubicBezTo>
                  <a:lnTo>
                    <a:pt x="1477" y="1477"/>
                  </a:lnTo>
                  <a:cubicBezTo>
                    <a:pt x="1667" y="1477"/>
                    <a:pt x="1834" y="1334"/>
                    <a:pt x="1834" y="1144"/>
                  </a:cubicBezTo>
                  <a:lnTo>
                    <a:pt x="1834"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7"/>
            <p:cNvSpPr/>
            <p:nvPr/>
          </p:nvSpPr>
          <p:spPr>
            <a:xfrm>
              <a:off x="1075200" y="4327725"/>
              <a:ext cx="100025" cy="58975"/>
            </a:xfrm>
            <a:custGeom>
              <a:avLst/>
              <a:gdLst/>
              <a:ahLst/>
              <a:cxnLst/>
              <a:rect l="l" t="t" r="r" b="b"/>
              <a:pathLst>
                <a:path w="4001" h="2359" extrusionOk="0">
                  <a:moveTo>
                    <a:pt x="2072" y="1"/>
                  </a:moveTo>
                  <a:lnTo>
                    <a:pt x="191" y="1882"/>
                  </a:lnTo>
                  <a:cubicBezTo>
                    <a:pt x="0" y="2049"/>
                    <a:pt x="119" y="2358"/>
                    <a:pt x="381" y="2358"/>
                  </a:cubicBezTo>
                  <a:lnTo>
                    <a:pt x="1405" y="2358"/>
                  </a:lnTo>
                  <a:cubicBezTo>
                    <a:pt x="1548" y="2358"/>
                    <a:pt x="1667" y="2311"/>
                    <a:pt x="1762" y="2215"/>
                  </a:cubicBezTo>
                  <a:lnTo>
                    <a:pt x="4001"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7"/>
            <p:cNvSpPr/>
            <p:nvPr/>
          </p:nvSpPr>
          <p:spPr>
            <a:xfrm>
              <a:off x="1101975" y="4327725"/>
              <a:ext cx="73250" cy="41100"/>
            </a:xfrm>
            <a:custGeom>
              <a:avLst/>
              <a:gdLst/>
              <a:ahLst/>
              <a:cxnLst/>
              <a:rect l="l" t="t" r="r" b="b"/>
              <a:pathLst>
                <a:path w="2930" h="1644" extrusionOk="0">
                  <a:moveTo>
                    <a:pt x="977" y="1"/>
                  </a:moveTo>
                  <a:lnTo>
                    <a:pt x="1" y="977"/>
                  </a:lnTo>
                  <a:cubicBezTo>
                    <a:pt x="382" y="1263"/>
                    <a:pt x="811" y="1501"/>
                    <a:pt x="1263" y="1644"/>
                  </a:cubicBezTo>
                  <a:lnTo>
                    <a:pt x="2930"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7"/>
            <p:cNvSpPr/>
            <p:nvPr/>
          </p:nvSpPr>
          <p:spPr>
            <a:xfrm>
              <a:off x="1175225" y="4327725"/>
              <a:ext cx="99450" cy="58975"/>
            </a:xfrm>
            <a:custGeom>
              <a:avLst/>
              <a:gdLst/>
              <a:ahLst/>
              <a:cxnLst/>
              <a:rect l="l" t="t" r="r" b="b"/>
              <a:pathLst>
                <a:path w="3978" h="2359" extrusionOk="0">
                  <a:moveTo>
                    <a:pt x="0" y="1"/>
                  </a:moveTo>
                  <a:lnTo>
                    <a:pt x="2215" y="2215"/>
                  </a:lnTo>
                  <a:cubicBezTo>
                    <a:pt x="2310" y="2311"/>
                    <a:pt x="2453" y="2358"/>
                    <a:pt x="2572" y="2358"/>
                  </a:cubicBezTo>
                  <a:lnTo>
                    <a:pt x="3596" y="2358"/>
                  </a:lnTo>
                  <a:cubicBezTo>
                    <a:pt x="3858" y="2358"/>
                    <a:pt x="3977" y="2049"/>
                    <a:pt x="3810" y="1882"/>
                  </a:cubicBezTo>
                  <a:lnTo>
                    <a:pt x="1929"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7"/>
            <p:cNvSpPr/>
            <p:nvPr/>
          </p:nvSpPr>
          <p:spPr>
            <a:xfrm>
              <a:off x="1152000" y="4349750"/>
              <a:ext cx="45850" cy="26225"/>
            </a:xfrm>
            <a:custGeom>
              <a:avLst/>
              <a:gdLst/>
              <a:ahLst/>
              <a:cxnLst/>
              <a:rect l="l" t="t" r="r" b="b"/>
              <a:pathLst>
                <a:path w="1834" h="1049" extrusionOk="0">
                  <a:moveTo>
                    <a:pt x="0" y="1"/>
                  </a:moveTo>
                  <a:lnTo>
                    <a:pt x="0" y="977"/>
                  </a:lnTo>
                  <a:lnTo>
                    <a:pt x="24" y="977"/>
                  </a:lnTo>
                  <a:cubicBezTo>
                    <a:pt x="310" y="1025"/>
                    <a:pt x="619" y="1049"/>
                    <a:pt x="929" y="1049"/>
                  </a:cubicBezTo>
                  <a:cubicBezTo>
                    <a:pt x="1239" y="1049"/>
                    <a:pt x="1524" y="1025"/>
                    <a:pt x="1834" y="977"/>
                  </a:cubicBezTo>
                  <a:lnTo>
                    <a:pt x="1834"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7"/>
            <p:cNvSpPr/>
            <p:nvPr/>
          </p:nvSpPr>
          <p:spPr>
            <a:xfrm>
              <a:off x="1175225" y="4327725"/>
              <a:ext cx="73250" cy="41100"/>
            </a:xfrm>
            <a:custGeom>
              <a:avLst/>
              <a:gdLst/>
              <a:ahLst/>
              <a:cxnLst/>
              <a:rect l="l" t="t" r="r" b="b"/>
              <a:pathLst>
                <a:path w="2930" h="1644" extrusionOk="0">
                  <a:moveTo>
                    <a:pt x="0" y="1"/>
                  </a:moveTo>
                  <a:lnTo>
                    <a:pt x="1643" y="1644"/>
                  </a:lnTo>
                  <a:cubicBezTo>
                    <a:pt x="2119" y="1501"/>
                    <a:pt x="2548" y="1263"/>
                    <a:pt x="2929" y="977"/>
                  </a:cubicBezTo>
                  <a:lnTo>
                    <a:pt x="1929"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
            <p:cNvSpPr/>
            <p:nvPr/>
          </p:nvSpPr>
          <p:spPr>
            <a:xfrm>
              <a:off x="1051975" y="4139300"/>
              <a:ext cx="245900" cy="224025"/>
            </a:xfrm>
            <a:custGeom>
              <a:avLst/>
              <a:gdLst/>
              <a:ahLst/>
              <a:cxnLst/>
              <a:rect l="l" t="t" r="r" b="b"/>
              <a:pathLst>
                <a:path w="9836" h="8961" extrusionOk="0">
                  <a:moveTo>
                    <a:pt x="4921" y="0"/>
                  </a:moveTo>
                  <a:cubicBezTo>
                    <a:pt x="3775" y="0"/>
                    <a:pt x="2632" y="441"/>
                    <a:pt x="1763" y="1322"/>
                  </a:cubicBezTo>
                  <a:cubicBezTo>
                    <a:pt x="0" y="3060"/>
                    <a:pt x="0" y="5894"/>
                    <a:pt x="1763" y="7657"/>
                  </a:cubicBezTo>
                  <a:cubicBezTo>
                    <a:pt x="2632" y="8526"/>
                    <a:pt x="3775" y="8960"/>
                    <a:pt x="4921" y="8960"/>
                  </a:cubicBezTo>
                  <a:cubicBezTo>
                    <a:pt x="6067" y="8960"/>
                    <a:pt x="7216" y="8526"/>
                    <a:pt x="8097" y="7657"/>
                  </a:cubicBezTo>
                  <a:cubicBezTo>
                    <a:pt x="9836" y="5894"/>
                    <a:pt x="9836" y="3060"/>
                    <a:pt x="8097" y="1322"/>
                  </a:cubicBezTo>
                  <a:cubicBezTo>
                    <a:pt x="7216" y="441"/>
                    <a:pt x="6067" y="0"/>
                    <a:pt x="4921" y="0"/>
                  </a:cubicBezTo>
                  <a:close/>
                </a:path>
              </a:pathLst>
            </a:custGeom>
            <a:solidFill>
              <a:srgbClr val="FF7F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a:off x="1093050" y="4176650"/>
              <a:ext cx="163750" cy="149175"/>
            </a:xfrm>
            <a:custGeom>
              <a:avLst/>
              <a:gdLst/>
              <a:ahLst/>
              <a:cxnLst/>
              <a:rect l="l" t="t" r="r" b="b"/>
              <a:pathLst>
                <a:path w="6550" h="5967" extrusionOk="0">
                  <a:moveTo>
                    <a:pt x="3275" y="1"/>
                  </a:moveTo>
                  <a:cubicBezTo>
                    <a:pt x="2513" y="1"/>
                    <a:pt x="1751" y="292"/>
                    <a:pt x="1168" y="876"/>
                  </a:cubicBezTo>
                  <a:cubicBezTo>
                    <a:pt x="1" y="2043"/>
                    <a:pt x="1" y="3924"/>
                    <a:pt x="1168" y="5091"/>
                  </a:cubicBezTo>
                  <a:cubicBezTo>
                    <a:pt x="1751" y="5674"/>
                    <a:pt x="2513" y="5966"/>
                    <a:pt x="3275" y="5966"/>
                  </a:cubicBezTo>
                  <a:cubicBezTo>
                    <a:pt x="4037" y="5966"/>
                    <a:pt x="4799" y="5674"/>
                    <a:pt x="5383" y="5091"/>
                  </a:cubicBezTo>
                  <a:cubicBezTo>
                    <a:pt x="6550" y="3924"/>
                    <a:pt x="6550" y="2043"/>
                    <a:pt x="5383" y="876"/>
                  </a:cubicBezTo>
                  <a:cubicBezTo>
                    <a:pt x="4799" y="292"/>
                    <a:pt x="4037" y="1"/>
                    <a:pt x="3275" y="1"/>
                  </a:cubicBezTo>
                  <a:close/>
                </a:path>
              </a:pathLst>
            </a:custGeom>
            <a:solidFill>
              <a:srgbClr val="FFE5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
            <p:cNvSpPr/>
            <p:nvPr/>
          </p:nvSpPr>
          <p:spPr>
            <a:xfrm>
              <a:off x="1210925" y="4317000"/>
              <a:ext cx="25" cy="25"/>
            </a:xfrm>
            <a:custGeom>
              <a:avLst/>
              <a:gdLst/>
              <a:ahLst/>
              <a:cxnLst/>
              <a:rect l="l" t="t" r="r" b="b"/>
              <a:pathLst>
                <a:path w="1" h="1" extrusionOk="0">
                  <a:moveTo>
                    <a:pt x="1" y="1"/>
                  </a:move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7"/>
            <p:cNvSpPr/>
            <p:nvPr/>
          </p:nvSpPr>
          <p:spPr>
            <a:xfrm>
              <a:off x="1137700" y="4214025"/>
              <a:ext cx="74450" cy="74425"/>
            </a:xfrm>
            <a:custGeom>
              <a:avLst/>
              <a:gdLst/>
              <a:ahLst/>
              <a:cxnLst/>
              <a:rect l="l" t="t" r="r" b="b"/>
              <a:pathLst>
                <a:path w="2978" h="2977" extrusionOk="0">
                  <a:moveTo>
                    <a:pt x="1501" y="0"/>
                  </a:moveTo>
                  <a:cubicBezTo>
                    <a:pt x="667" y="0"/>
                    <a:pt x="1" y="667"/>
                    <a:pt x="1" y="1500"/>
                  </a:cubicBezTo>
                  <a:cubicBezTo>
                    <a:pt x="1" y="2310"/>
                    <a:pt x="667" y="2977"/>
                    <a:pt x="1501" y="2977"/>
                  </a:cubicBezTo>
                  <a:cubicBezTo>
                    <a:pt x="2311" y="2977"/>
                    <a:pt x="2977" y="2310"/>
                    <a:pt x="2977" y="1500"/>
                  </a:cubicBezTo>
                  <a:cubicBezTo>
                    <a:pt x="2977" y="667"/>
                    <a:pt x="2311" y="0"/>
                    <a:pt x="1501" y="0"/>
                  </a:cubicBezTo>
                  <a:close/>
                </a:path>
              </a:pathLst>
            </a:custGeom>
            <a:solidFill>
              <a:srgbClr val="FF7F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7"/>
            <p:cNvSpPr/>
            <p:nvPr/>
          </p:nvSpPr>
          <p:spPr>
            <a:xfrm>
              <a:off x="1159725" y="4236625"/>
              <a:ext cx="121475" cy="29800"/>
            </a:xfrm>
            <a:custGeom>
              <a:avLst/>
              <a:gdLst/>
              <a:ahLst/>
              <a:cxnLst/>
              <a:rect l="l" t="t" r="r" b="b"/>
              <a:pathLst>
                <a:path w="4859" h="1192" extrusionOk="0">
                  <a:moveTo>
                    <a:pt x="620" y="1"/>
                  </a:moveTo>
                  <a:cubicBezTo>
                    <a:pt x="287" y="1"/>
                    <a:pt x="1" y="263"/>
                    <a:pt x="1" y="596"/>
                  </a:cubicBezTo>
                  <a:cubicBezTo>
                    <a:pt x="1" y="930"/>
                    <a:pt x="287" y="1192"/>
                    <a:pt x="620" y="1192"/>
                  </a:cubicBezTo>
                  <a:lnTo>
                    <a:pt x="4264" y="1192"/>
                  </a:lnTo>
                  <a:cubicBezTo>
                    <a:pt x="4597" y="1192"/>
                    <a:pt x="4859" y="930"/>
                    <a:pt x="4859" y="596"/>
                  </a:cubicBezTo>
                  <a:cubicBezTo>
                    <a:pt x="4859" y="263"/>
                    <a:pt x="4597" y="1"/>
                    <a:pt x="4264" y="1"/>
                  </a:cubicBez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
            <p:cNvSpPr/>
            <p:nvPr/>
          </p:nvSpPr>
          <p:spPr>
            <a:xfrm>
              <a:off x="1162700" y="4236050"/>
              <a:ext cx="54225" cy="21225"/>
            </a:xfrm>
            <a:custGeom>
              <a:avLst/>
              <a:gdLst/>
              <a:ahLst/>
              <a:cxnLst/>
              <a:rect l="l" t="t" r="r" b="b"/>
              <a:pathLst>
                <a:path w="2169" h="849" extrusionOk="0">
                  <a:moveTo>
                    <a:pt x="1787" y="0"/>
                  </a:moveTo>
                  <a:cubicBezTo>
                    <a:pt x="1644" y="310"/>
                    <a:pt x="1430" y="429"/>
                    <a:pt x="1073" y="476"/>
                  </a:cubicBezTo>
                  <a:cubicBezTo>
                    <a:pt x="1020" y="485"/>
                    <a:pt x="972" y="489"/>
                    <a:pt x="927" y="489"/>
                  </a:cubicBezTo>
                  <a:cubicBezTo>
                    <a:pt x="608" y="489"/>
                    <a:pt x="475" y="278"/>
                    <a:pt x="287" y="48"/>
                  </a:cubicBezTo>
                  <a:cubicBezTo>
                    <a:pt x="168" y="95"/>
                    <a:pt x="72" y="167"/>
                    <a:pt x="1" y="262"/>
                  </a:cubicBezTo>
                  <a:cubicBezTo>
                    <a:pt x="235" y="517"/>
                    <a:pt x="450" y="849"/>
                    <a:pt x="934" y="849"/>
                  </a:cubicBezTo>
                  <a:cubicBezTo>
                    <a:pt x="992" y="849"/>
                    <a:pt x="1054" y="844"/>
                    <a:pt x="1120" y="834"/>
                  </a:cubicBezTo>
                  <a:cubicBezTo>
                    <a:pt x="1692" y="738"/>
                    <a:pt x="2001" y="453"/>
                    <a:pt x="2168" y="0"/>
                  </a:cubicBez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7"/>
            <p:cNvSpPr/>
            <p:nvPr/>
          </p:nvSpPr>
          <p:spPr>
            <a:xfrm>
              <a:off x="1213325" y="4245400"/>
              <a:ext cx="67875" cy="21025"/>
            </a:xfrm>
            <a:custGeom>
              <a:avLst/>
              <a:gdLst/>
              <a:ahLst/>
              <a:cxnLst/>
              <a:rect l="l" t="t" r="r" b="b"/>
              <a:pathLst>
                <a:path w="2715" h="841" extrusionOk="0">
                  <a:moveTo>
                    <a:pt x="1810" y="0"/>
                  </a:moveTo>
                  <a:cubicBezTo>
                    <a:pt x="988" y="0"/>
                    <a:pt x="433" y="318"/>
                    <a:pt x="0" y="841"/>
                  </a:cubicBezTo>
                  <a:lnTo>
                    <a:pt x="476" y="841"/>
                  </a:lnTo>
                  <a:cubicBezTo>
                    <a:pt x="854" y="478"/>
                    <a:pt x="1308" y="346"/>
                    <a:pt x="1796" y="346"/>
                  </a:cubicBezTo>
                  <a:cubicBezTo>
                    <a:pt x="2078" y="346"/>
                    <a:pt x="2371" y="390"/>
                    <a:pt x="2667" y="460"/>
                  </a:cubicBezTo>
                  <a:cubicBezTo>
                    <a:pt x="2691" y="388"/>
                    <a:pt x="2715" y="317"/>
                    <a:pt x="2715" y="245"/>
                  </a:cubicBezTo>
                  <a:cubicBezTo>
                    <a:pt x="2715" y="198"/>
                    <a:pt x="2715" y="150"/>
                    <a:pt x="2691" y="102"/>
                  </a:cubicBezTo>
                  <a:cubicBezTo>
                    <a:pt x="2367" y="33"/>
                    <a:pt x="2075" y="0"/>
                    <a:pt x="1810" y="0"/>
                  </a:cubicBez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
            <p:cNvSpPr/>
            <p:nvPr/>
          </p:nvSpPr>
          <p:spPr>
            <a:xfrm>
              <a:off x="1244875" y="4211625"/>
              <a:ext cx="89325" cy="79225"/>
            </a:xfrm>
            <a:custGeom>
              <a:avLst/>
              <a:gdLst/>
              <a:ahLst/>
              <a:cxnLst/>
              <a:rect l="l" t="t" r="r" b="b"/>
              <a:pathLst>
                <a:path w="3573" h="3169" extrusionOk="0">
                  <a:moveTo>
                    <a:pt x="1715" y="1"/>
                  </a:moveTo>
                  <a:cubicBezTo>
                    <a:pt x="1524" y="1"/>
                    <a:pt x="1358" y="72"/>
                    <a:pt x="1239" y="215"/>
                  </a:cubicBezTo>
                  <a:lnTo>
                    <a:pt x="167" y="1263"/>
                  </a:lnTo>
                  <a:cubicBezTo>
                    <a:pt x="0" y="1453"/>
                    <a:pt x="0" y="1739"/>
                    <a:pt x="167" y="1906"/>
                  </a:cubicBezTo>
                  <a:lnTo>
                    <a:pt x="1239" y="2978"/>
                  </a:lnTo>
                  <a:cubicBezTo>
                    <a:pt x="1358" y="3097"/>
                    <a:pt x="1524" y="3168"/>
                    <a:pt x="1715" y="3168"/>
                  </a:cubicBezTo>
                  <a:lnTo>
                    <a:pt x="3239" y="3168"/>
                  </a:lnTo>
                  <a:cubicBezTo>
                    <a:pt x="3453" y="3168"/>
                    <a:pt x="3572" y="2882"/>
                    <a:pt x="3406" y="2716"/>
                  </a:cubicBezTo>
                  <a:lnTo>
                    <a:pt x="2525" y="1834"/>
                  </a:lnTo>
                  <a:cubicBezTo>
                    <a:pt x="2382" y="1692"/>
                    <a:pt x="2382" y="1477"/>
                    <a:pt x="2525" y="1358"/>
                  </a:cubicBezTo>
                  <a:lnTo>
                    <a:pt x="3406" y="453"/>
                  </a:lnTo>
                  <a:cubicBezTo>
                    <a:pt x="3572" y="287"/>
                    <a:pt x="3453" y="1"/>
                    <a:pt x="3239" y="1"/>
                  </a:cubicBezTo>
                  <a:close/>
                </a:path>
              </a:pathLst>
            </a:custGeom>
            <a:solidFill>
              <a:srgbClr val="B3F8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
            <p:cNvSpPr/>
            <p:nvPr/>
          </p:nvSpPr>
          <p:spPr>
            <a:xfrm>
              <a:off x="1058525" y="4090775"/>
              <a:ext cx="281625" cy="300675"/>
            </a:xfrm>
            <a:custGeom>
              <a:avLst/>
              <a:gdLst/>
              <a:ahLst/>
              <a:cxnLst/>
              <a:rect l="l" t="t" r="r" b="b"/>
              <a:pathLst>
                <a:path w="11265" h="12027" extrusionOk="0">
                  <a:moveTo>
                    <a:pt x="4668" y="0"/>
                  </a:moveTo>
                  <a:cubicBezTo>
                    <a:pt x="4573" y="0"/>
                    <a:pt x="4477" y="96"/>
                    <a:pt x="4477" y="191"/>
                  </a:cubicBezTo>
                  <a:lnTo>
                    <a:pt x="4477" y="953"/>
                  </a:lnTo>
                  <a:cubicBezTo>
                    <a:pt x="4477" y="1048"/>
                    <a:pt x="4573" y="1144"/>
                    <a:pt x="4668" y="1144"/>
                  </a:cubicBezTo>
                  <a:cubicBezTo>
                    <a:pt x="4763" y="1144"/>
                    <a:pt x="4835" y="1048"/>
                    <a:pt x="4835" y="953"/>
                  </a:cubicBezTo>
                  <a:lnTo>
                    <a:pt x="4835" y="191"/>
                  </a:lnTo>
                  <a:cubicBezTo>
                    <a:pt x="4835" y="96"/>
                    <a:pt x="4763" y="0"/>
                    <a:pt x="4668" y="0"/>
                  </a:cubicBezTo>
                  <a:close/>
                  <a:moveTo>
                    <a:pt x="250" y="1828"/>
                  </a:moveTo>
                  <a:cubicBezTo>
                    <a:pt x="203" y="1828"/>
                    <a:pt x="155" y="1846"/>
                    <a:pt x="119" y="1882"/>
                  </a:cubicBezTo>
                  <a:cubicBezTo>
                    <a:pt x="48" y="1953"/>
                    <a:pt x="48" y="2072"/>
                    <a:pt x="119" y="2144"/>
                  </a:cubicBezTo>
                  <a:lnTo>
                    <a:pt x="667" y="2691"/>
                  </a:lnTo>
                  <a:cubicBezTo>
                    <a:pt x="703" y="2727"/>
                    <a:pt x="751" y="2745"/>
                    <a:pt x="798" y="2745"/>
                  </a:cubicBezTo>
                  <a:cubicBezTo>
                    <a:pt x="846" y="2745"/>
                    <a:pt x="893" y="2727"/>
                    <a:pt x="929" y="2691"/>
                  </a:cubicBezTo>
                  <a:cubicBezTo>
                    <a:pt x="1001" y="2620"/>
                    <a:pt x="1001" y="2501"/>
                    <a:pt x="929" y="2430"/>
                  </a:cubicBezTo>
                  <a:lnTo>
                    <a:pt x="381" y="1882"/>
                  </a:lnTo>
                  <a:cubicBezTo>
                    <a:pt x="346" y="1846"/>
                    <a:pt x="298" y="1828"/>
                    <a:pt x="250" y="1828"/>
                  </a:cubicBezTo>
                  <a:close/>
                  <a:moveTo>
                    <a:pt x="9074" y="1828"/>
                  </a:moveTo>
                  <a:cubicBezTo>
                    <a:pt x="9032" y="1828"/>
                    <a:pt x="8990" y="1846"/>
                    <a:pt x="8955" y="1882"/>
                  </a:cubicBezTo>
                  <a:lnTo>
                    <a:pt x="8407" y="2430"/>
                  </a:lnTo>
                  <a:cubicBezTo>
                    <a:pt x="8335" y="2501"/>
                    <a:pt x="8335" y="2620"/>
                    <a:pt x="8407" y="2691"/>
                  </a:cubicBezTo>
                  <a:cubicBezTo>
                    <a:pt x="8443" y="2727"/>
                    <a:pt x="8484" y="2745"/>
                    <a:pt x="8526" y="2745"/>
                  </a:cubicBezTo>
                  <a:cubicBezTo>
                    <a:pt x="8568" y="2745"/>
                    <a:pt x="8609" y="2727"/>
                    <a:pt x="8645" y="2691"/>
                  </a:cubicBezTo>
                  <a:lnTo>
                    <a:pt x="9193" y="2144"/>
                  </a:lnTo>
                  <a:cubicBezTo>
                    <a:pt x="9264" y="2072"/>
                    <a:pt x="9264" y="1953"/>
                    <a:pt x="9193" y="1882"/>
                  </a:cubicBezTo>
                  <a:cubicBezTo>
                    <a:pt x="9157" y="1846"/>
                    <a:pt x="9115" y="1828"/>
                    <a:pt x="9074" y="1828"/>
                  </a:cubicBezTo>
                  <a:close/>
                  <a:moveTo>
                    <a:pt x="9312" y="5424"/>
                  </a:moveTo>
                  <a:cubicBezTo>
                    <a:pt x="9270" y="5424"/>
                    <a:pt x="9228" y="5442"/>
                    <a:pt x="9193" y="5478"/>
                  </a:cubicBezTo>
                  <a:lnTo>
                    <a:pt x="8931" y="5740"/>
                  </a:lnTo>
                  <a:cubicBezTo>
                    <a:pt x="8859" y="5787"/>
                    <a:pt x="8859" y="5906"/>
                    <a:pt x="8931" y="5978"/>
                  </a:cubicBezTo>
                  <a:cubicBezTo>
                    <a:pt x="8967" y="6014"/>
                    <a:pt x="9014" y="6031"/>
                    <a:pt x="9062" y="6031"/>
                  </a:cubicBezTo>
                  <a:cubicBezTo>
                    <a:pt x="9109" y="6031"/>
                    <a:pt x="9157" y="6014"/>
                    <a:pt x="9193" y="5978"/>
                  </a:cubicBezTo>
                  <a:lnTo>
                    <a:pt x="9431" y="5716"/>
                  </a:lnTo>
                  <a:cubicBezTo>
                    <a:pt x="9502" y="5644"/>
                    <a:pt x="9502" y="5549"/>
                    <a:pt x="9431" y="5478"/>
                  </a:cubicBezTo>
                  <a:cubicBezTo>
                    <a:pt x="9395" y="5442"/>
                    <a:pt x="9354" y="5424"/>
                    <a:pt x="9312" y="5424"/>
                  </a:cubicBezTo>
                  <a:close/>
                  <a:moveTo>
                    <a:pt x="7478" y="6002"/>
                  </a:moveTo>
                  <a:cubicBezTo>
                    <a:pt x="7264" y="6240"/>
                    <a:pt x="7264" y="6621"/>
                    <a:pt x="7478" y="6859"/>
                  </a:cubicBezTo>
                  <a:lnTo>
                    <a:pt x="4668" y="6859"/>
                  </a:lnTo>
                  <a:cubicBezTo>
                    <a:pt x="4430" y="6859"/>
                    <a:pt x="4239" y="6668"/>
                    <a:pt x="4239" y="6430"/>
                  </a:cubicBezTo>
                  <a:cubicBezTo>
                    <a:pt x="4239" y="6192"/>
                    <a:pt x="4430" y="6002"/>
                    <a:pt x="4668" y="6002"/>
                  </a:cubicBezTo>
                  <a:close/>
                  <a:moveTo>
                    <a:pt x="9059" y="6829"/>
                  </a:moveTo>
                  <a:cubicBezTo>
                    <a:pt x="9014" y="6829"/>
                    <a:pt x="8967" y="6847"/>
                    <a:pt x="8931" y="6883"/>
                  </a:cubicBezTo>
                  <a:cubicBezTo>
                    <a:pt x="8859" y="6930"/>
                    <a:pt x="8859" y="7050"/>
                    <a:pt x="8931" y="7121"/>
                  </a:cubicBezTo>
                  <a:lnTo>
                    <a:pt x="9169" y="7383"/>
                  </a:lnTo>
                  <a:cubicBezTo>
                    <a:pt x="9205" y="7419"/>
                    <a:pt x="9252" y="7436"/>
                    <a:pt x="9300" y="7436"/>
                  </a:cubicBezTo>
                  <a:cubicBezTo>
                    <a:pt x="9348" y="7436"/>
                    <a:pt x="9395" y="7419"/>
                    <a:pt x="9431" y="7383"/>
                  </a:cubicBezTo>
                  <a:cubicBezTo>
                    <a:pt x="9502" y="7311"/>
                    <a:pt x="9502" y="7192"/>
                    <a:pt x="9431" y="7121"/>
                  </a:cubicBezTo>
                  <a:lnTo>
                    <a:pt x="9169" y="6883"/>
                  </a:lnTo>
                  <a:cubicBezTo>
                    <a:pt x="9145" y="6847"/>
                    <a:pt x="9103" y="6829"/>
                    <a:pt x="9059" y="6829"/>
                  </a:cubicBezTo>
                  <a:close/>
                  <a:moveTo>
                    <a:pt x="4668" y="5121"/>
                  </a:moveTo>
                  <a:cubicBezTo>
                    <a:pt x="5097" y="5121"/>
                    <a:pt x="5478" y="5311"/>
                    <a:pt x="5716" y="5644"/>
                  </a:cubicBezTo>
                  <a:lnTo>
                    <a:pt x="4668" y="5644"/>
                  </a:lnTo>
                  <a:cubicBezTo>
                    <a:pt x="4239" y="5644"/>
                    <a:pt x="3882" y="6002"/>
                    <a:pt x="3882" y="6430"/>
                  </a:cubicBezTo>
                  <a:cubicBezTo>
                    <a:pt x="3882" y="6859"/>
                    <a:pt x="4239" y="7192"/>
                    <a:pt x="4668" y="7192"/>
                  </a:cubicBezTo>
                  <a:lnTo>
                    <a:pt x="5716" y="7192"/>
                  </a:lnTo>
                  <a:cubicBezTo>
                    <a:pt x="5478" y="7526"/>
                    <a:pt x="5097" y="7740"/>
                    <a:pt x="4668" y="7740"/>
                  </a:cubicBezTo>
                  <a:cubicBezTo>
                    <a:pt x="3930" y="7740"/>
                    <a:pt x="3334" y="7145"/>
                    <a:pt x="3334" y="6430"/>
                  </a:cubicBezTo>
                  <a:cubicBezTo>
                    <a:pt x="3334" y="5692"/>
                    <a:pt x="3930" y="5121"/>
                    <a:pt x="4668" y="5121"/>
                  </a:cubicBezTo>
                  <a:close/>
                  <a:moveTo>
                    <a:pt x="10693" y="5025"/>
                  </a:moveTo>
                  <a:cubicBezTo>
                    <a:pt x="10765" y="5025"/>
                    <a:pt x="10812" y="5121"/>
                    <a:pt x="10741" y="5168"/>
                  </a:cubicBezTo>
                  <a:lnTo>
                    <a:pt x="9860" y="6049"/>
                  </a:lnTo>
                  <a:cubicBezTo>
                    <a:pt x="9645" y="6264"/>
                    <a:pt x="9645" y="6597"/>
                    <a:pt x="9860" y="6788"/>
                  </a:cubicBezTo>
                  <a:lnTo>
                    <a:pt x="10741" y="7692"/>
                  </a:lnTo>
                  <a:cubicBezTo>
                    <a:pt x="10812" y="7740"/>
                    <a:pt x="10765" y="7835"/>
                    <a:pt x="10693" y="7835"/>
                  </a:cubicBezTo>
                  <a:lnTo>
                    <a:pt x="9169" y="7835"/>
                  </a:lnTo>
                  <a:cubicBezTo>
                    <a:pt x="9026" y="7835"/>
                    <a:pt x="8907" y="7788"/>
                    <a:pt x="8812" y="7692"/>
                  </a:cubicBezTo>
                  <a:cubicBezTo>
                    <a:pt x="8145" y="7026"/>
                    <a:pt x="8407" y="7288"/>
                    <a:pt x="7740" y="6621"/>
                  </a:cubicBezTo>
                  <a:cubicBezTo>
                    <a:pt x="7645" y="6526"/>
                    <a:pt x="7645" y="6335"/>
                    <a:pt x="7740" y="6216"/>
                  </a:cubicBezTo>
                  <a:lnTo>
                    <a:pt x="8812" y="5168"/>
                  </a:lnTo>
                  <a:cubicBezTo>
                    <a:pt x="8907" y="5073"/>
                    <a:pt x="9026" y="5025"/>
                    <a:pt x="9169" y="5025"/>
                  </a:cubicBezTo>
                  <a:close/>
                  <a:moveTo>
                    <a:pt x="4668" y="3620"/>
                  </a:moveTo>
                  <a:cubicBezTo>
                    <a:pt x="5906" y="3620"/>
                    <a:pt x="7026" y="4454"/>
                    <a:pt x="7359" y="5644"/>
                  </a:cubicBezTo>
                  <a:lnTo>
                    <a:pt x="6144" y="5644"/>
                  </a:lnTo>
                  <a:cubicBezTo>
                    <a:pt x="5859" y="5097"/>
                    <a:pt x="5287" y="4763"/>
                    <a:pt x="4668" y="4763"/>
                  </a:cubicBezTo>
                  <a:cubicBezTo>
                    <a:pt x="3739" y="4763"/>
                    <a:pt x="3001" y="5502"/>
                    <a:pt x="3001" y="6430"/>
                  </a:cubicBezTo>
                  <a:cubicBezTo>
                    <a:pt x="3001" y="7335"/>
                    <a:pt x="3739" y="8097"/>
                    <a:pt x="4668" y="8097"/>
                  </a:cubicBezTo>
                  <a:cubicBezTo>
                    <a:pt x="5287" y="8097"/>
                    <a:pt x="5859" y="7740"/>
                    <a:pt x="6144" y="7192"/>
                  </a:cubicBezTo>
                  <a:lnTo>
                    <a:pt x="7359" y="7192"/>
                  </a:lnTo>
                  <a:cubicBezTo>
                    <a:pt x="7026" y="8383"/>
                    <a:pt x="5906" y="9240"/>
                    <a:pt x="4668" y="9240"/>
                  </a:cubicBezTo>
                  <a:cubicBezTo>
                    <a:pt x="3120" y="9240"/>
                    <a:pt x="1858" y="7978"/>
                    <a:pt x="1858" y="6430"/>
                  </a:cubicBezTo>
                  <a:cubicBezTo>
                    <a:pt x="1858" y="4882"/>
                    <a:pt x="3120" y="3620"/>
                    <a:pt x="4668" y="3620"/>
                  </a:cubicBezTo>
                  <a:close/>
                  <a:moveTo>
                    <a:pt x="5382" y="11027"/>
                  </a:moveTo>
                  <a:lnTo>
                    <a:pt x="5382" y="11503"/>
                  </a:lnTo>
                  <a:cubicBezTo>
                    <a:pt x="5382" y="11598"/>
                    <a:pt x="5311" y="11669"/>
                    <a:pt x="5216" y="11669"/>
                  </a:cubicBezTo>
                  <a:lnTo>
                    <a:pt x="4096" y="11669"/>
                  </a:lnTo>
                  <a:cubicBezTo>
                    <a:pt x="4001" y="11669"/>
                    <a:pt x="3930" y="11598"/>
                    <a:pt x="3930" y="11503"/>
                  </a:cubicBezTo>
                  <a:lnTo>
                    <a:pt x="3930" y="11027"/>
                  </a:lnTo>
                  <a:cubicBezTo>
                    <a:pt x="4168" y="11062"/>
                    <a:pt x="4412" y="11080"/>
                    <a:pt x="4656" y="11080"/>
                  </a:cubicBezTo>
                  <a:cubicBezTo>
                    <a:pt x="4900" y="11080"/>
                    <a:pt x="5144" y="11062"/>
                    <a:pt x="5382" y="11027"/>
                  </a:cubicBezTo>
                  <a:close/>
                  <a:moveTo>
                    <a:pt x="7192" y="10312"/>
                  </a:moveTo>
                  <a:lnTo>
                    <a:pt x="8359" y="11479"/>
                  </a:lnTo>
                  <a:cubicBezTo>
                    <a:pt x="8431" y="11550"/>
                    <a:pt x="8383" y="11669"/>
                    <a:pt x="8264" y="11669"/>
                  </a:cubicBezTo>
                  <a:lnTo>
                    <a:pt x="7240" y="11669"/>
                  </a:lnTo>
                  <a:cubicBezTo>
                    <a:pt x="7169" y="11669"/>
                    <a:pt x="7073" y="11622"/>
                    <a:pt x="7026" y="11574"/>
                  </a:cubicBezTo>
                  <a:lnTo>
                    <a:pt x="6240" y="10788"/>
                  </a:lnTo>
                  <a:cubicBezTo>
                    <a:pt x="6573" y="10669"/>
                    <a:pt x="6907" y="10526"/>
                    <a:pt x="7192" y="10312"/>
                  </a:cubicBezTo>
                  <a:close/>
                  <a:moveTo>
                    <a:pt x="4644" y="1763"/>
                  </a:moveTo>
                  <a:cubicBezTo>
                    <a:pt x="2096" y="1763"/>
                    <a:pt x="0" y="3858"/>
                    <a:pt x="0" y="6430"/>
                  </a:cubicBezTo>
                  <a:cubicBezTo>
                    <a:pt x="0" y="7931"/>
                    <a:pt x="715" y="9264"/>
                    <a:pt x="1834" y="10122"/>
                  </a:cubicBezTo>
                  <a:lnTo>
                    <a:pt x="715" y="11217"/>
                  </a:lnTo>
                  <a:cubicBezTo>
                    <a:pt x="429" y="11527"/>
                    <a:pt x="620" y="12027"/>
                    <a:pt x="1048" y="12027"/>
                  </a:cubicBezTo>
                  <a:lnTo>
                    <a:pt x="1501" y="12027"/>
                  </a:lnTo>
                  <a:cubicBezTo>
                    <a:pt x="1596" y="12027"/>
                    <a:pt x="1667" y="11931"/>
                    <a:pt x="1667" y="11836"/>
                  </a:cubicBezTo>
                  <a:cubicBezTo>
                    <a:pt x="1667" y="11741"/>
                    <a:pt x="1596" y="11669"/>
                    <a:pt x="1501" y="11669"/>
                  </a:cubicBezTo>
                  <a:lnTo>
                    <a:pt x="1048" y="11669"/>
                  </a:lnTo>
                  <a:cubicBezTo>
                    <a:pt x="953" y="11669"/>
                    <a:pt x="881" y="11550"/>
                    <a:pt x="953" y="11479"/>
                  </a:cubicBezTo>
                  <a:lnTo>
                    <a:pt x="2120" y="10312"/>
                  </a:lnTo>
                  <a:cubicBezTo>
                    <a:pt x="2406" y="10503"/>
                    <a:pt x="2739" y="10669"/>
                    <a:pt x="3072" y="10788"/>
                  </a:cubicBezTo>
                  <a:cubicBezTo>
                    <a:pt x="2263" y="11598"/>
                    <a:pt x="2310" y="11598"/>
                    <a:pt x="2215" y="11622"/>
                  </a:cubicBezTo>
                  <a:cubicBezTo>
                    <a:pt x="2144" y="11669"/>
                    <a:pt x="2096" y="11789"/>
                    <a:pt x="2144" y="11860"/>
                  </a:cubicBezTo>
                  <a:cubicBezTo>
                    <a:pt x="2175" y="11924"/>
                    <a:pt x="2239" y="11955"/>
                    <a:pt x="2299" y="11955"/>
                  </a:cubicBezTo>
                  <a:cubicBezTo>
                    <a:pt x="2329" y="11955"/>
                    <a:pt x="2358" y="11947"/>
                    <a:pt x="2382" y="11931"/>
                  </a:cubicBezTo>
                  <a:cubicBezTo>
                    <a:pt x="2549" y="11860"/>
                    <a:pt x="2549" y="11812"/>
                    <a:pt x="3453" y="10907"/>
                  </a:cubicBezTo>
                  <a:cubicBezTo>
                    <a:pt x="3501" y="10931"/>
                    <a:pt x="3525" y="10931"/>
                    <a:pt x="3573" y="10955"/>
                  </a:cubicBezTo>
                  <a:lnTo>
                    <a:pt x="3573" y="11503"/>
                  </a:lnTo>
                  <a:cubicBezTo>
                    <a:pt x="3573" y="11789"/>
                    <a:pt x="3811" y="12027"/>
                    <a:pt x="4096" y="12027"/>
                  </a:cubicBezTo>
                  <a:lnTo>
                    <a:pt x="5216" y="12027"/>
                  </a:lnTo>
                  <a:cubicBezTo>
                    <a:pt x="5502" y="12027"/>
                    <a:pt x="5740" y="11789"/>
                    <a:pt x="5740" y="11503"/>
                  </a:cubicBezTo>
                  <a:lnTo>
                    <a:pt x="5740" y="10955"/>
                  </a:lnTo>
                  <a:cubicBezTo>
                    <a:pt x="5787" y="10931"/>
                    <a:pt x="5811" y="10931"/>
                    <a:pt x="5859" y="10931"/>
                  </a:cubicBezTo>
                  <a:lnTo>
                    <a:pt x="6764" y="11812"/>
                  </a:lnTo>
                  <a:cubicBezTo>
                    <a:pt x="6883" y="11955"/>
                    <a:pt x="7073" y="12027"/>
                    <a:pt x="7240" y="12027"/>
                  </a:cubicBezTo>
                  <a:lnTo>
                    <a:pt x="8264" y="12027"/>
                  </a:lnTo>
                  <a:cubicBezTo>
                    <a:pt x="8693" y="12027"/>
                    <a:pt x="8883" y="11527"/>
                    <a:pt x="8597" y="11217"/>
                  </a:cubicBezTo>
                  <a:lnTo>
                    <a:pt x="7502" y="10122"/>
                  </a:lnTo>
                  <a:cubicBezTo>
                    <a:pt x="8145" y="9598"/>
                    <a:pt x="8669" y="8931"/>
                    <a:pt x="8978" y="8169"/>
                  </a:cubicBezTo>
                  <a:cubicBezTo>
                    <a:pt x="9062" y="8181"/>
                    <a:pt x="9097" y="8181"/>
                    <a:pt x="9309" y="8181"/>
                  </a:cubicBezTo>
                  <a:cubicBezTo>
                    <a:pt x="9520" y="8181"/>
                    <a:pt x="9907" y="8181"/>
                    <a:pt x="10693" y="8193"/>
                  </a:cubicBezTo>
                  <a:cubicBezTo>
                    <a:pt x="11074" y="8193"/>
                    <a:pt x="11265" y="7716"/>
                    <a:pt x="11003" y="7431"/>
                  </a:cubicBezTo>
                  <a:lnTo>
                    <a:pt x="10098" y="6549"/>
                  </a:lnTo>
                  <a:cubicBezTo>
                    <a:pt x="10050" y="6478"/>
                    <a:pt x="10050" y="6383"/>
                    <a:pt x="10098" y="6311"/>
                  </a:cubicBezTo>
                  <a:lnTo>
                    <a:pt x="11003" y="5406"/>
                  </a:lnTo>
                  <a:cubicBezTo>
                    <a:pt x="11265" y="5144"/>
                    <a:pt x="11074" y="4668"/>
                    <a:pt x="10693" y="4668"/>
                  </a:cubicBezTo>
                  <a:cubicBezTo>
                    <a:pt x="9907" y="4668"/>
                    <a:pt x="9520" y="4662"/>
                    <a:pt x="9309" y="4662"/>
                  </a:cubicBezTo>
                  <a:cubicBezTo>
                    <a:pt x="9097" y="4662"/>
                    <a:pt x="9062" y="4668"/>
                    <a:pt x="8978" y="4692"/>
                  </a:cubicBezTo>
                  <a:cubicBezTo>
                    <a:pt x="8740" y="4097"/>
                    <a:pt x="8359" y="3525"/>
                    <a:pt x="7907" y="3073"/>
                  </a:cubicBezTo>
                  <a:cubicBezTo>
                    <a:pt x="7875" y="3051"/>
                    <a:pt x="7833" y="3039"/>
                    <a:pt x="7790" y="3039"/>
                  </a:cubicBezTo>
                  <a:cubicBezTo>
                    <a:pt x="7738" y="3039"/>
                    <a:pt x="7684" y="3057"/>
                    <a:pt x="7645" y="3096"/>
                  </a:cubicBezTo>
                  <a:cubicBezTo>
                    <a:pt x="7573" y="3144"/>
                    <a:pt x="7573" y="3263"/>
                    <a:pt x="7645" y="3334"/>
                  </a:cubicBezTo>
                  <a:cubicBezTo>
                    <a:pt x="8073" y="3763"/>
                    <a:pt x="8431" y="4263"/>
                    <a:pt x="8645" y="4835"/>
                  </a:cubicBezTo>
                  <a:cubicBezTo>
                    <a:pt x="8550" y="4906"/>
                    <a:pt x="8574" y="4882"/>
                    <a:pt x="7835" y="5644"/>
                  </a:cubicBezTo>
                  <a:lnTo>
                    <a:pt x="7716" y="5644"/>
                  </a:lnTo>
                  <a:cubicBezTo>
                    <a:pt x="7359" y="4239"/>
                    <a:pt x="6121" y="3263"/>
                    <a:pt x="4668" y="3263"/>
                  </a:cubicBezTo>
                  <a:cubicBezTo>
                    <a:pt x="2930" y="3263"/>
                    <a:pt x="1501" y="4668"/>
                    <a:pt x="1501" y="6430"/>
                  </a:cubicBezTo>
                  <a:cubicBezTo>
                    <a:pt x="1501" y="8169"/>
                    <a:pt x="2906" y="9574"/>
                    <a:pt x="4668" y="9574"/>
                  </a:cubicBezTo>
                  <a:cubicBezTo>
                    <a:pt x="6121" y="9574"/>
                    <a:pt x="7383" y="8597"/>
                    <a:pt x="7716" y="7192"/>
                  </a:cubicBezTo>
                  <a:lnTo>
                    <a:pt x="7835" y="7192"/>
                  </a:lnTo>
                  <a:cubicBezTo>
                    <a:pt x="8574" y="7954"/>
                    <a:pt x="8550" y="7954"/>
                    <a:pt x="8645" y="8026"/>
                  </a:cubicBezTo>
                  <a:cubicBezTo>
                    <a:pt x="8002" y="9621"/>
                    <a:pt x="6454" y="10717"/>
                    <a:pt x="4644" y="10717"/>
                  </a:cubicBezTo>
                  <a:cubicBezTo>
                    <a:pt x="2287" y="10717"/>
                    <a:pt x="358" y="8788"/>
                    <a:pt x="358" y="6430"/>
                  </a:cubicBezTo>
                  <a:cubicBezTo>
                    <a:pt x="358" y="4049"/>
                    <a:pt x="2287" y="2120"/>
                    <a:pt x="4644" y="2120"/>
                  </a:cubicBezTo>
                  <a:cubicBezTo>
                    <a:pt x="5502" y="2120"/>
                    <a:pt x="6311" y="2358"/>
                    <a:pt x="7002" y="2834"/>
                  </a:cubicBezTo>
                  <a:cubicBezTo>
                    <a:pt x="7034" y="2850"/>
                    <a:pt x="7065" y="2858"/>
                    <a:pt x="7096" y="2858"/>
                  </a:cubicBezTo>
                  <a:cubicBezTo>
                    <a:pt x="7158" y="2858"/>
                    <a:pt x="7216" y="2826"/>
                    <a:pt x="7264" y="2763"/>
                  </a:cubicBezTo>
                  <a:cubicBezTo>
                    <a:pt x="7311" y="2691"/>
                    <a:pt x="7288" y="2572"/>
                    <a:pt x="7216" y="2525"/>
                  </a:cubicBezTo>
                  <a:cubicBezTo>
                    <a:pt x="6454" y="2025"/>
                    <a:pt x="5573" y="1763"/>
                    <a:pt x="4644" y="17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6" name="Google Shape;196;p7"/>
          <p:cNvGrpSpPr/>
          <p:nvPr/>
        </p:nvGrpSpPr>
        <p:grpSpPr>
          <a:xfrm>
            <a:off x="2150373" y="4700914"/>
            <a:ext cx="876260" cy="929517"/>
            <a:chOff x="1038875" y="4068150"/>
            <a:chExt cx="323300" cy="342950"/>
          </a:xfrm>
        </p:grpSpPr>
        <p:sp>
          <p:nvSpPr>
            <p:cNvPr id="197" name="Google Shape;197;p7"/>
            <p:cNvSpPr/>
            <p:nvPr/>
          </p:nvSpPr>
          <p:spPr>
            <a:xfrm>
              <a:off x="1038875" y="4068150"/>
              <a:ext cx="323300" cy="342950"/>
            </a:xfrm>
            <a:custGeom>
              <a:avLst/>
              <a:gdLst/>
              <a:ahLst/>
              <a:cxnLst/>
              <a:rect l="l" t="t" r="r" b="b"/>
              <a:pathLst>
                <a:path w="12932" h="13718" extrusionOk="0">
                  <a:moveTo>
                    <a:pt x="5525" y="1"/>
                  </a:moveTo>
                  <a:cubicBezTo>
                    <a:pt x="4954" y="1"/>
                    <a:pt x="4501" y="453"/>
                    <a:pt x="4501" y="1025"/>
                  </a:cubicBezTo>
                  <a:lnTo>
                    <a:pt x="4501" y="1787"/>
                  </a:lnTo>
                  <a:cubicBezTo>
                    <a:pt x="4501" y="1810"/>
                    <a:pt x="4501" y="1834"/>
                    <a:pt x="4501" y="1858"/>
                  </a:cubicBezTo>
                  <a:cubicBezTo>
                    <a:pt x="3739" y="2001"/>
                    <a:pt x="3049" y="2311"/>
                    <a:pt x="2430" y="2739"/>
                  </a:cubicBezTo>
                  <a:cubicBezTo>
                    <a:pt x="2406" y="2715"/>
                    <a:pt x="2382" y="2692"/>
                    <a:pt x="2382" y="2668"/>
                  </a:cubicBezTo>
                  <a:lnTo>
                    <a:pt x="1834" y="2120"/>
                  </a:lnTo>
                  <a:cubicBezTo>
                    <a:pt x="1644" y="1929"/>
                    <a:pt x="1382" y="1834"/>
                    <a:pt x="1096" y="1834"/>
                  </a:cubicBezTo>
                  <a:cubicBezTo>
                    <a:pt x="834" y="1834"/>
                    <a:pt x="572" y="1929"/>
                    <a:pt x="382" y="2144"/>
                  </a:cubicBezTo>
                  <a:cubicBezTo>
                    <a:pt x="0" y="2525"/>
                    <a:pt x="0" y="3168"/>
                    <a:pt x="382" y="3573"/>
                  </a:cubicBezTo>
                  <a:lnTo>
                    <a:pt x="929" y="4120"/>
                  </a:lnTo>
                  <a:cubicBezTo>
                    <a:pt x="953" y="4144"/>
                    <a:pt x="977" y="4144"/>
                    <a:pt x="977" y="4168"/>
                  </a:cubicBezTo>
                  <a:cubicBezTo>
                    <a:pt x="382" y="5049"/>
                    <a:pt x="24" y="6121"/>
                    <a:pt x="24" y="7264"/>
                  </a:cubicBezTo>
                  <a:cubicBezTo>
                    <a:pt x="24" y="8669"/>
                    <a:pt x="548" y="9979"/>
                    <a:pt x="1477" y="10979"/>
                  </a:cubicBezTo>
                  <a:lnTo>
                    <a:pt x="977" y="11479"/>
                  </a:lnTo>
                  <a:cubicBezTo>
                    <a:pt x="620" y="11836"/>
                    <a:pt x="501" y="12408"/>
                    <a:pt x="691" y="12908"/>
                  </a:cubicBezTo>
                  <a:cubicBezTo>
                    <a:pt x="905" y="13384"/>
                    <a:pt x="1382" y="13718"/>
                    <a:pt x="1906" y="13718"/>
                  </a:cubicBezTo>
                  <a:lnTo>
                    <a:pt x="2358" y="13718"/>
                  </a:lnTo>
                  <a:cubicBezTo>
                    <a:pt x="2525" y="13718"/>
                    <a:pt x="2692" y="13670"/>
                    <a:pt x="2834" y="13599"/>
                  </a:cubicBezTo>
                  <a:cubicBezTo>
                    <a:pt x="2953" y="13622"/>
                    <a:pt x="3049" y="13646"/>
                    <a:pt x="3168" y="13646"/>
                  </a:cubicBezTo>
                  <a:cubicBezTo>
                    <a:pt x="3335" y="13646"/>
                    <a:pt x="3501" y="13599"/>
                    <a:pt x="3644" y="13527"/>
                  </a:cubicBezTo>
                  <a:cubicBezTo>
                    <a:pt x="3787" y="13456"/>
                    <a:pt x="3858" y="13408"/>
                    <a:pt x="3978" y="13289"/>
                  </a:cubicBezTo>
                  <a:cubicBezTo>
                    <a:pt x="4239" y="13551"/>
                    <a:pt x="4573" y="13718"/>
                    <a:pt x="4954" y="13718"/>
                  </a:cubicBezTo>
                  <a:lnTo>
                    <a:pt x="6073" y="13718"/>
                  </a:lnTo>
                  <a:cubicBezTo>
                    <a:pt x="6454" y="13718"/>
                    <a:pt x="6811" y="13551"/>
                    <a:pt x="7050" y="13289"/>
                  </a:cubicBezTo>
                  <a:cubicBezTo>
                    <a:pt x="7335" y="13575"/>
                    <a:pt x="7716" y="13718"/>
                    <a:pt x="8097" y="13718"/>
                  </a:cubicBezTo>
                  <a:lnTo>
                    <a:pt x="9121" y="13718"/>
                  </a:lnTo>
                  <a:cubicBezTo>
                    <a:pt x="9669" y="13718"/>
                    <a:pt x="10145" y="13384"/>
                    <a:pt x="10336" y="12908"/>
                  </a:cubicBezTo>
                  <a:cubicBezTo>
                    <a:pt x="10550" y="12408"/>
                    <a:pt x="10431" y="11860"/>
                    <a:pt x="10050" y="11479"/>
                  </a:cubicBezTo>
                  <a:lnTo>
                    <a:pt x="9574" y="10979"/>
                  </a:lnTo>
                  <a:cubicBezTo>
                    <a:pt x="9883" y="10646"/>
                    <a:pt x="10145" y="10264"/>
                    <a:pt x="10360" y="9883"/>
                  </a:cubicBezTo>
                  <a:lnTo>
                    <a:pt x="10931" y="9860"/>
                  </a:lnTo>
                  <a:lnTo>
                    <a:pt x="11551" y="9860"/>
                  </a:lnTo>
                  <a:cubicBezTo>
                    <a:pt x="12074" y="9860"/>
                    <a:pt x="12527" y="9550"/>
                    <a:pt x="12741" y="9074"/>
                  </a:cubicBezTo>
                  <a:cubicBezTo>
                    <a:pt x="12932" y="8597"/>
                    <a:pt x="12813" y="8050"/>
                    <a:pt x="12455" y="7669"/>
                  </a:cubicBezTo>
                  <a:lnTo>
                    <a:pt x="12051" y="7264"/>
                  </a:lnTo>
                  <a:lnTo>
                    <a:pt x="12455" y="6859"/>
                  </a:lnTo>
                  <a:cubicBezTo>
                    <a:pt x="12836" y="6478"/>
                    <a:pt x="12932" y="5930"/>
                    <a:pt x="12741" y="5454"/>
                  </a:cubicBezTo>
                  <a:cubicBezTo>
                    <a:pt x="12527" y="4978"/>
                    <a:pt x="12074" y="4668"/>
                    <a:pt x="11551" y="4668"/>
                  </a:cubicBezTo>
                  <a:lnTo>
                    <a:pt x="10360" y="4668"/>
                  </a:lnTo>
                  <a:cubicBezTo>
                    <a:pt x="10265" y="4501"/>
                    <a:pt x="10169" y="4335"/>
                    <a:pt x="10050" y="4168"/>
                  </a:cubicBezTo>
                  <a:cubicBezTo>
                    <a:pt x="10074" y="4144"/>
                    <a:pt x="10098" y="4144"/>
                    <a:pt x="10122" y="4120"/>
                  </a:cubicBezTo>
                  <a:lnTo>
                    <a:pt x="10669" y="3573"/>
                  </a:lnTo>
                  <a:cubicBezTo>
                    <a:pt x="11050" y="3168"/>
                    <a:pt x="11050" y="2525"/>
                    <a:pt x="10669" y="2144"/>
                  </a:cubicBezTo>
                  <a:cubicBezTo>
                    <a:pt x="10479" y="1929"/>
                    <a:pt x="10217" y="1834"/>
                    <a:pt x="9931" y="1834"/>
                  </a:cubicBezTo>
                  <a:cubicBezTo>
                    <a:pt x="9669" y="1834"/>
                    <a:pt x="9407" y="1929"/>
                    <a:pt x="9217" y="2120"/>
                  </a:cubicBezTo>
                  <a:lnTo>
                    <a:pt x="8669" y="2668"/>
                  </a:lnTo>
                  <a:cubicBezTo>
                    <a:pt x="8645" y="2692"/>
                    <a:pt x="8645" y="2715"/>
                    <a:pt x="8621" y="2739"/>
                  </a:cubicBezTo>
                  <a:cubicBezTo>
                    <a:pt x="8598" y="2715"/>
                    <a:pt x="8574" y="2692"/>
                    <a:pt x="8550" y="2668"/>
                  </a:cubicBezTo>
                  <a:cubicBezTo>
                    <a:pt x="7931" y="2263"/>
                    <a:pt x="7240" y="2001"/>
                    <a:pt x="6549" y="1858"/>
                  </a:cubicBezTo>
                  <a:cubicBezTo>
                    <a:pt x="6549" y="1834"/>
                    <a:pt x="6549" y="1810"/>
                    <a:pt x="6549" y="1787"/>
                  </a:cubicBezTo>
                  <a:lnTo>
                    <a:pt x="6549" y="1025"/>
                  </a:lnTo>
                  <a:cubicBezTo>
                    <a:pt x="6549" y="453"/>
                    <a:pt x="6097" y="1"/>
                    <a:pt x="5525" y="1"/>
                  </a:cubicBezTo>
                  <a:close/>
                </a:path>
              </a:pathLst>
            </a:custGeom>
            <a:solidFill>
              <a:srgbClr val="FFFFFF"/>
            </a:solidFill>
            <a:ln>
              <a:noFill/>
            </a:ln>
            <a:effectLst>
              <a:outerShdw dist="19050" dir="5400000" algn="bl" rotWithShape="0">
                <a:schemeClr val="accent3">
                  <a:alpha val="4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7"/>
            <p:cNvSpPr/>
            <p:nvPr/>
          </p:nvSpPr>
          <p:spPr>
            <a:xfrm>
              <a:off x="1152000" y="4349750"/>
              <a:ext cx="45850" cy="36950"/>
            </a:xfrm>
            <a:custGeom>
              <a:avLst/>
              <a:gdLst/>
              <a:ahLst/>
              <a:cxnLst/>
              <a:rect l="l" t="t" r="r" b="b"/>
              <a:pathLst>
                <a:path w="1834" h="1478" extrusionOk="0">
                  <a:moveTo>
                    <a:pt x="0" y="1"/>
                  </a:moveTo>
                  <a:lnTo>
                    <a:pt x="0" y="1144"/>
                  </a:lnTo>
                  <a:cubicBezTo>
                    <a:pt x="0" y="1334"/>
                    <a:pt x="167" y="1477"/>
                    <a:pt x="357" y="1477"/>
                  </a:cubicBezTo>
                  <a:lnTo>
                    <a:pt x="1477" y="1477"/>
                  </a:lnTo>
                  <a:cubicBezTo>
                    <a:pt x="1667" y="1477"/>
                    <a:pt x="1834" y="1334"/>
                    <a:pt x="1834" y="1144"/>
                  </a:cubicBezTo>
                  <a:lnTo>
                    <a:pt x="1834"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7"/>
            <p:cNvSpPr/>
            <p:nvPr/>
          </p:nvSpPr>
          <p:spPr>
            <a:xfrm>
              <a:off x="1075200" y="4327725"/>
              <a:ext cx="100025" cy="58975"/>
            </a:xfrm>
            <a:custGeom>
              <a:avLst/>
              <a:gdLst/>
              <a:ahLst/>
              <a:cxnLst/>
              <a:rect l="l" t="t" r="r" b="b"/>
              <a:pathLst>
                <a:path w="4001" h="2359" extrusionOk="0">
                  <a:moveTo>
                    <a:pt x="2072" y="1"/>
                  </a:moveTo>
                  <a:lnTo>
                    <a:pt x="191" y="1882"/>
                  </a:lnTo>
                  <a:cubicBezTo>
                    <a:pt x="0" y="2049"/>
                    <a:pt x="119" y="2358"/>
                    <a:pt x="381" y="2358"/>
                  </a:cubicBezTo>
                  <a:lnTo>
                    <a:pt x="1405" y="2358"/>
                  </a:lnTo>
                  <a:cubicBezTo>
                    <a:pt x="1548" y="2358"/>
                    <a:pt x="1667" y="2311"/>
                    <a:pt x="1762" y="2215"/>
                  </a:cubicBezTo>
                  <a:lnTo>
                    <a:pt x="4001"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
            <p:cNvSpPr/>
            <p:nvPr/>
          </p:nvSpPr>
          <p:spPr>
            <a:xfrm>
              <a:off x="1101975" y="4327725"/>
              <a:ext cx="73250" cy="41100"/>
            </a:xfrm>
            <a:custGeom>
              <a:avLst/>
              <a:gdLst/>
              <a:ahLst/>
              <a:cxnLst/>
              <a:rect l="l" t="t" r="r" b="b"/>
              <a:pathLst>
                <a:path w="2930" h="1644" extrusionOk="0">
                  <a:moveTo>
                    <a:pt x="977" y="1"/>
                  </a:moveTo>
                  <a:lnTo>
                    <a:pt x="1" y="977"/>
                  </a:lnTo>
                  <a:cubicBezTo>
                    <a:pt x="382" y="1263"/>
                    <a:pt x="811" y="1501"/>
                    <a:pt x="1263" y="1644"/>
                  </a:cubicBezTo>
                  <a:lnTo>
                    <a:pt x="2930"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7"/>
            <p:cNvSpPr/>
            <p:nvPr/>
          </p:nvSpPr>
          <p:spPr>
            <a:xfrm>
              <a:off x="1175225" y="4327725"/>
              <a:ext cx="99450" cy="58975"/>
            </a:xfrm>
            <a:custGeom>
              <a:avLst/>
              <a:gdLst/>
              <a:ahLst/>
              <a:cxnLst/>
              <a:rect l="l" t="t" r="r" b="b"/>
              <a:pathLst>
                <a:path w="3978" h="2359" extrusionOk="0">
                  <a:moveTo>
                    <a:pt x="0" y="1"/>
                  </a:moveTo>
                  <a:lnTo>
                    <a:pt x="2215" y="2215"/>
                  </a:lnTo>
                  <a:cubicBezTo>
                    <a:pt x="2310" y="2311"/>
                    <a:pt x="2453" y="2358"/>
                    <a:pt x="2572" y="2358"/>
                  </a:cubicBezTo>
                  <a:lnTo>
                    <a:pt x="3596" y="2358"/>
                  </a:lnTo>
                  <a:cubicBezTo>
                    <a:pt x="3858" y="2358"/>
                    <a:pt x="3977" y="2049"/>
                    <a:pt x="3810" y="1882"/>
                  </a:cubicBezTo>
                  <a:lnTo>
                    <a:pt x="1929"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7"/>
            <p:cNvSpPr/>
            <p:nvPr/>
          </p:nvSpPr>
          <p:spPr>
            <a:xfrm>
              <a:off x="1152000" y="4349750"/>
              <a:ext cx="45850" cy="26225"/>
            </a:xfrm>
            <a:custGeom>
              <a:avLst/>
              <a:gdLst/>
              <a:ahLst/>
              <a:cxnLst/>
              <a:rect l="l" t="t" r="r" b="b"/>
              <a:pathLst>
                <a:path w="1834" h="1049" extrusionOk="0">
                  <a:moveTo>
                    <a:pt x="0" y="1"/>
                  </a:moveTo>
                  <a:lnTo>
                    <a:pt x="0" y="977"/>
                  </a:lnTo>
                  <a:lnTo>
                    <a:pt x="24" y="977"/>
                  </a:lnTo>
                  <a:cubicBezTo>
                    <a:pt x="310" y="1025"/>
                    <a:pt x="619" y="1049"/>
                    <a:pt x="929" y="1049"/>
                  </a:cubicBezTo>
                  <a:cubicBezTo>
                    <a:pt x="1239" y="1049"/>
                    <a:pt x="1524" y="1025"/>
                    <a:pt x="1834" y="977"/>
                  </a:cubicBezTo>
                  <a:lnTo>
                    <a:pt x="1834"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7"/>
            <p:cNvSpPr/>
            <p:nvPr/>
          </p:nvSpPr>
          <p:spPr>
            <a:xfrm>
              <a:off x="1175225" y="4327725"/>
              <a:ext cx="73250" cy="41100"/>
            </a:xfrm>
            <a:custGeom>
              <a:avLst/>
              <a:gdLst/>
              <a:ahLst/>
              <a:cxnLst/>
              <a:rect l="l" t="t" r="r" b="b"/>
              <a:pathLst>
                <a:path w="2930" h="1644" extrusionOk="0">
                  <a:moveTo>
                    <a:pt x="0" y="1"/>
                  </a:moveTo>
                  <a:lnTo>
                    <a:pt x="1643" y="1644"/>
                  </a:lnTo>
                  <a:cubicBezTo>
                    <a:pt x="2119" y="1501"/>
                    <a:pt x="2548" y="1263"/>
                    <a:pt x="2929" y="977"/>
                  </a:cubicBezTo>
                  <a:lnTo>
                    <a:pt x="1929"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7"/>
            <p:cNvSpPr/>
            <p:nvPr/>
          </p:nvSpPr>
          <p:spPr>
            <a:xfrm>
              <a:off x="1051975" y="4139300"/>
              <a:ext cx="245900" cy="224025"/>
            </a:xfrm>
            <a:custGeom>
              <a:avLst/>
              <a:gdLst/>
              <a:ahLst/>
              <a:cxnLst/>
              <a:rect l="l" t="t" r="r" b="b"/>
              <a:pathLst>
                <a:path w="9836" h="8961" extrusionOk="0">
                  <a:moveTo>
                    <a:pt x="4921" y="0"/>
                  </a:moveTo>
                  <a:cubicBezTo>
                    <a:pt x="3775" y="0"/>
                    <a:pt x="2632" y="441"/>
                    <a:pt x="1763" y="1322"/>
                  </a:cubicBezTo>
                  <a:cubicBezTo>
                    <a:pt x="0" y="3060"/>
                    <a:pt x="0" y="5894"/>
                    <a:pt x="1763" y="7657"/>
                  </a:cubicBezTo>
                  <a:cubicBezTo>
                    <a:pt x="2632" y="8526"/>
                    <a:pt x="3775" y="8960"/>
                    <a:pt x="4921" y="8960"/>
                  </a:cubicBezTo>
                  <a:cubicBezTo>
                    <a:pt x="6067" y="8960"/>
                    <a:pt x="7216" y="8526"/>
                    <a:pt x="8097" y="7657"/>
                  </a:cubicBezTo>
                  <a:cubicBezTo>
                    <a:pt x="9836" y="5894"/>
                    <a:pt x="9836" y="3060"/>
                    <a:pt x="8097" y="1322"/>
                  </a:cubicBezTo>
                  <a:cubicBezTo>
                    <a:pt x="7216" y="441"/>
                    <a:pt x="6067" y="0"/>
                    <a:pt x="4921" y="0"/>
                  </a:cubicBezTo>
                  <a:close/>
                </a:path>
              </a:pathLst>
            </a:custGeom>
            <a:solidFill>
              <a:srgbClr val="FF7F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7"/>
            <p:cNvSpPr/>
            <p:nvPr/>
          </p:nvSpPr>
          <p:spPr>
            <a:xfrm>
              <a:off x="1093050" y="4176650"/>
              <a:ext cx="163750" cy="149175"/>
            </a:xfrm>
            <a:custGeom>
              <a:avLst/>
              <a:gdLst/>
              <a:ahLst/>
              <a:cxnLst/>
              <a:rect l="l" t="t" r="r" b="b"/>
              <a:pathLst>
                <a:path w="6550" h="5967" extrusionOk="0">
                  <a:moveTo>
                    <a:pt x="3275" y="1"/>
                  </a:moveTo>
                  <a:cubicBezTo>
                    <a:pt x="2513" y="1"/>
                    <a:pt x="1751" y="292"/>
                    <a:pt x="1168" y="876"/>
                  </a:cubicBezTo>
                  <a:cubicBezTo>
                    <a:pt x="1" y="2043"/>
                    <a:pt x="1" y="3924"/>
                    <a:pt x="1168" y="5091"/>
                  </a:cubicBezTo>
                  <a:cubicBezTo>
                    <a:pt x="1751" y="5674"/>
                    <a:pt x="2513" y="5966"/>
                    <a:pt x="3275" y="5966"/>
                  </a:cubicBezTo>
                  <a:cubicBezTo>
                    <a:pt x="4037" y="5966"/>
                    <a:pt x="4799" y="5674"/>
                    <a:pt x="5383" y="5091"/>
                  </a:cubicBezTo>
                  <a:cubicBezTo>
                    <a:pt x="6550" y="3924"/>
                    <a:pt x="6550" y="2043"/>
                    <a:pt x="5383" y="876"/>
                  </a:cubicBezTo>
                  <a:cubicBezTo>
                    <a:pt x="4799" y="292"/>
                    <a:pt x="4037" y="1"/>
                    <a:pt x="3275" y="1"/>
                  </a:cubicBezTo>
                  <a:close/>
                </a:path>
              </a:pathLst>
            </a:custGeom>
            <a:solidFill>
              <a:srgbClr val="FFE5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7"/>
            <p:cNvSpPr/>
            <p:nvPr/>
          </p:nvSpPr>
          <p:spPr>
            <a:xfrm>
              <a:off x="1210925" y="4317000"/>
              <a:ext cx="25" cy="25"/>
            </a:xfrm>
            <a:custGeom>
              <a:avLst/>
              <a:gdLst/>
              <a:ahLst/>
              <a:cxnLst/>
              <a:rect l="l" t="t" r="r" b="b"/>
              <a:pathLst>
                <a:path w="1" h="1" extrusionOk="0">
                  <a:moveTo>
                    <a:pt x="1" y="1"/>
                  </a:move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7"/>
            <p:cNvSpPr/>
            <p:nvPr/>
          </p:nvSpPr>
          <p:spPr>
            <a:xfrm>
              <a:off x="1137700" y="4214025"/>
              <a:ext cx="74450" cy="74425"/>
            </a:xfrm>
            <a:custGeom>
              <a:avLst/>
              <a:gdLst/>
              <a:ahLst/>
              <a:cxnLst/>
              <a:rect l="l" t="t" r="r" b="b"/>
              <a:pathLst>
                <a:path w="2978" h="2977" extrusionOk="0">
                  <a:moveTo>
                    <a:pt x="1501" y="0"/>
                  </a:moveTo>
                  <a:cubicBezTo>
                    <a:pt x="667" y="0"/>
                    <a:pt x="1" y="667"/>
                    <a:pt x="1" y="1500"/>
                  </a:cubicBezTo>
                  <a:cubicBezTo>
                    <a:pt x="1" y="2310"/>
                    <a:pt x="667" y="2977"/>
                    <a:pt x="1501" y="2977"/>
                  </a:cubicBezTo>
                  <a:cubicBezTo>
                    <a:pt x="2311" y="2977"/>
                    <a:pt x="2977" y="2310"/>
                    <a:pt x="2977" y="1500"/>
                  </a:cubicBezTo>
                  <a:cubicBezTo>
                    <a:pt x="2977" y="667"/>
                    <a:pt x="2311" y="0"/>
                    <a:pt x="1501" y="0"/>
                  </a:cubicBezTo>
                  <a:close/>
                </a:path>
              </a:pathLst>
            </a:custGeom>
            <a:solidFill>
              <a:srgbClr val="FF7F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7"/>
            <p:cNvSpPr/>
            <p:nvPr/>
          </p:nvSpPr>
          <p:spPr>
            <a:xfrm>
              <a:off x="1159725" y="4236625"/>
              <a:ext cx="121475" cy="29800"/>
            </a:xfrm>
            <a:custGeom>
              <a:avLst/>
              <a:gdLst/>
              <a:ahLst/>
              <a:cxnLst/>
              <a:rect l="l" t="t" r="r" b="b"/>
              <a:pathLst>
                <a:path w="4859" h="1192" extrusionOk="0">
                  <a:moveTo>
                    <a:pt x="620" y="1"/>
                  </a:moveTo>
                  <a:cubicBezTo>
                    <a:pt x="287" y="1"/>
                    <a:pt x="1" y="263"/>
                    <a:pt x="1" y="596"/>
                  </a:cubicBezTo>
                  <a:cubicBezTo>
                    <a:pt x="1" y="930"/>
                    <a:pt x="287" y="1192"/>
                    <a:pt x="620" y="1192"/>
                  </a:cubicBezTo>
                  <a:lnTo>
                    <a:pt x="4264" y="1192"/>
                  </a:lnTo>
                  <a:cubicBezTo>
                    <a:pt x="4597" y="1192"/>
                    <a:pt x="4859" y="930"/>
                    <a:pt x="4859" y="596"/>
                  </a:cubicBezTo>
                  <a:cubicBezTo>
                    <a:pt x="4859" y="263"/>
                    <a:pt x="4597" y="1"/>
                    <a:pt x="4264" y="1"/>
                  </a:cubicBez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7"/>
            <p:cNvSpPr/>
            <p:nvPr/>
          </p:nvSpPr>
          <p:spPr>
            <a:xfrm>
              <a:off x="1162700" y="4236050"/>
              <a:ext cx="54225" cy="21225"/>
            </a:xfrm>
            <a:custGeom>
              <a:avLst/>
              <a:gdLst/>
              <a:ahLst/>
              <a:cxnLst/>
              <a:rect l="l" t="t" r="r" b="b"/>
              <a:pathLst>
                <a:path w="2169" h="849" extrusionOk="0">
                  <a:moveTo>
                    <a:pt x="1787" y="0"/>
                  </a:moveTo>
                  <a:cubicBezTo>
                    <a:pt x="1644" y="310"/>
                    <a:pt x="1430" y="429"/>
                    <a:pt x="1073" y="476"/>
                  </a:cubicBezTo>
                  <a:cubicBezTo>
                    <a:pt x="1020" y="485"/>
                    <a:pt x="972" y="489"/>
                    <a:pt x="927" y="489"/>
                  </a:cubicBezTo>
                  <a:cubicBezTo>
                    <a:pt x="608" y="489"/>
                    <a:pt x="475" y="278"/>
                    <a:pt x="287" y="48"/>
                  </a:cubicBezTo>
                  <a:cubicBezTo>
                    <a:pt x="168" y="95"/>
                    <a:pt x="72" y="167"/>
                    <a:pt x="1" y="262"/>
                  </a:cubicBezTo>
                  <a:cubicBezTo>
                    <a:pt x="235" y="517"/>
                    <a:pt x="450" y="849"/>
                    <a:pt x="934" y="849"/>
                  </a:cubicBezTo>
                  <a:cubicBezTo>
                    <a:pt x="992" y="849"/>
                    <a:pt x="1054" y="844"/>
                    <a:pt x="1120" y="834"/>
                  </a:cubicBezTo>
                  <a:cubicBezTo>
                    <a:pt x="1692" y="738"/>
                    <a:pt x="2001" y="453"/>
                    <a:pt x="2168" y="0"/>
                  </a:cubicBez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7"/>
            <p:cNvSpPr/>
            <p:nvPr/>
          </p:nvSpPr>
          <p:spPr>
            <a:xfrm>
              <a:off x="1213325" y="4245400"/>
              <a:ext cx="67875" cy="21025"/>
            </a:xfrm>
            <a:custGeom>
              <a:avLst/>
              <a:gdLst/>
              <a:ahLst/>
              <a:cxnLst/>
              <a:rect l="l" t="t" r="r" b="b"/>
              <a:pathLst>
                <a:path w="2715" h="841" extrusionOk="0">
                  <a:moveTo>
                    <a:pt x="1810" y="0"/>
                  </a:moveTo>
                  <a:cubicBezTo>
                    <a:pt x="988" y="0"/>
                    <a:pt x="433" y="318"/>
                    <a:pt x="0" y="841"/>
                  </a:cubicBezTo>
                  <a:lnTo>
                    <a:pt x="476" y="841"/>
                  </a:lnTo>
                  <a:cubicBezTo>
                    <a:pt x="854" y="478"/>
                    <a:pt x="1308" y="346"/>
                    <a:pt x="1796" y="346"/>
                  </a:cubicBezTo>
                  <a:cubicBezTo>
                    <a:pt x="2078" y="346"/>
                    <a:pt x="2371" y="390"/>
                    <a:pt x="2667" y="460"/>
                  </a:cubicBezTo>
                  <a:cubicBezTo>
                    <a:pt x="2691" y="388"/>
                    <a:pt x="2715" y="317"/>
                    <a:pt x="2715" y="245"/>
                  </a:cubicBezTo>
                  <a:cubicBezTo>
                    <a:pt x="2715" y="198"/>
                    <a:pt x="2715" y="150"/>
                    <a:pt x="2691" y="102"/>
                  </a:cubicBezTo>
                  <a:cubicBezTo>
                    <a:pt x="2367" y="33"/>
                    <a:pt x="2075" y="0"/>
                    <a:pt x="1810" y="0"/>
                  </a:cubicBez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7"/>
            <p:cNvSpPr/>
            <p:nvPr/>
          </p:nvSpPr>
          <p:spPr>
            <a:xfrm>
              <a:off x="1244875" y="4211625"/>
              <a:ext cx="89325" cy="79225"/>
            </a:xfrm>
            <a:custGeom>
              <a:avLst/>
              <a:gdLst/>
              <a:ahLst/>
              <a:cxnLst/>
              <a:rect l="l" t="t" r="r" b="b"/>
              <a:pathLst>
                <a:path w="3573" h="3169" extrusionOk="0">
                  <a:moveTo>
                    <a:pt x="1715" y="1"/>
                  </a:moveTo>
                  <a:cubicBezTo>
                    <a:pt x="1524" y="1"/>
                    <a:pt x="1358" y="72"/>
                    <a:pt x="1239" y="215"/>
                  </a:cubicBezTo>
                  <a:lnTo>
                    <a:pt x="167" y="1263"/>
                  </a:lnTo>
                  <a:cubicBezTo>
                    <a:pt x="0" y="1453"/>
                    <a:pt x="0" y="1739"/>
                    <a:pt x="167" y="1906"/>
                  </a:cubicBezTo>
                  <a:lnTo>
                    <a:pt x="1239" y="2978"/>
                  </a:lnTo>
                  <a:cubicBezTo>
                    <a:pt x="1358" y="3097"/>
                    <a:pt x="1524" y="3168"/>
                    <a:pt x="1715" y="3168"/>
                  </a:cubicBezTo>
                  <a:lnTo>
                    <a:pt x="3239" y="3168"/>
                  </a:lnTo>
                  <a:cubicBezTo>
                    <a:pt x="3453" y="3168"/>
                    <a:pt x="3572" y="2882"/>
                    <a:pt x="3406" y="2716"/>
                  </a:cubicBezTo>
                  <a:lnTo>
                    <a:pt x="2525" y="1834"/>
                  </a:lnTo>
                  <a:cubicBezTo>
                    <a:pt x="2382" y="1692"/>
                    <a:pt x="2382" y="1477"/>
                    <a:pt x="2525" y="1358"/>
                  </a:cubicBezTo>
                  <a:lnTo>
                    <a:pt x="3406" y="453"/>
                  </a:lnTo>
                  <a:cubicBezTo>
                    <a:pt x="3572" y="287"/>
                    <a:pt x="3453" y="1"/>
                    <a:pt x="3239" y="1"/>
                  </a:cubicBezTo>
                  <a:close/>
                </a:path>
              </a:pathLst>
            </a:custGeom>
            <a:solidFill>
              <a:srgbClr val="B3F8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7"/>
            <p:cNvSpPr/>
            <p:nvPr/>
          </p:nvSpPr>
          <p:spPr>
            <a:xfrm>
              <a:off x="1058525" y="4090775"/>
              <a:ext cx="281625" cy="300675"/>
            </a:xfrm>
            <a:custGeom>
              <a:avLst/>
              <a:gdLst/>
              <a:ahLst/>
              <a:cxnLst/>
              <a:rect l="l" t="t" r="r" b="b"/>
              <a:pathLst>
                <a:path w="11265" h="12027" extrusionOk="0">
                  <a:moveTo>
                    <a:pt x="4668" y="0"/>
                  </a:moveTo>
                  <a:cubicBezTo>
                    <a:pt x="4573" y="0"/>
                    <a:pt x="4477" y="96"/>
                    <a:pt x="4477" y="191"/>
                  </a:cubicBezTo>
                  <a:lnTo>
                    <a:pt x="4477" y="953"/>
                  </a:lnTo>
                  <a:cubicBezTo>
                    <a:pt x="4477" y="1048"/>
                    <a:pt x="4573" y="1144"/>
                    <a:pt x="4668" y="1144"/>
                  </a:cubicBezTo>
                  <a:cubicBezTo>
                    <a:pt x="4763" y="1144"/>
                    <a:pt x="4835" y="1048"/>
                    <a:pt x="4835" y="953"/>
                  </a:cubicBezTo>
                  <a:lnTo>
                    <a:pt x="4835" y="191"/>
                  </a:lnTo>
                  <a:cubicBezTo>
                    <a:pt x="4835" y="96"/>
                    <a:pt x="4763" y="0"/>
                    <a:pt x="4668" y="0"/>
                  </a:cubicBezTo>
                  <a:close/>
                  <a:moveTo>
                    <a:pt x="250" y="1828"/>
                  </a:moveTo>
                  <a:cubicBezTo>
                    <a:pt x="203" y="1828"/>
                    <a:pt x="155" y="1846"/>
                    <a:pt x="119" y="1882"/>
                  </a:cubicBezTo>
                  <a:cubicBezTo>
                    <a:pt x="48" y="1953"/>
                    <a:pt x="48" y="2072"/>
                    <a:pt x="119" y="2144"/>
                  </a:cubicBezTo>
                  <a:lnTo>
                    <a:pt x="667" y="2691"/>
                  </a:lnTo>
                  <a:cubicBezTo>
                    <a:pt x="703" y="2727"/>
                    <a:pt x="751" y="2745"/>
                    <a:pt x="798" y="2745"/>
                  </a:cubicBezTo>
                  <a:cubicBezTo>
                    <a:pt x="846" y="2745"/>
                    <a:pt x="893" y="2727"/>
                    <a:pt x="929" y="2691"/>
                  </a:cubicBezTo>
                  <a:cubicBezTo>
                    <a:pt x="1001" y="2620"/>
                    <a:pt x="1001" y="2501"/>
                    <a:pt x="929" y="2430"/>
                  </a:cubicBezTo>
                  <a:lnTo>
                    <a:pt x="381" y="1882"/>
                  </a:lnTo>
                  <a:cubicBezTo>
                    <a:pt x="346" y="1846"/>
                    <a:pt x="298" y="1828"/>
                    <a:pt x="250" y="1828"/>
                  </a:cubicBezTo>
                  <a:close/>
                  <a:moveTo>
                    <a:pt x="9074" y="1828"/>
                  </a:moveTo>
                  <a:cubicBezTo>
                    <a:pt x="9032" y="1828"/>
                    <a:pt x="8990" y="1846"/>
                    <a:pt x="8955" y="1882"/>
                  </a:cubicBezTo>
                  <a:lnTo>
                    <a:pt x="8407" y="2430"/>
                  </a:lnTo>
                  <a:cubicBezTo>
                    <a:pt x="8335" y="2501"/>
                    <a:pt x="8335" y="2620"/>
                    <a:pt x="8407" y="2691"/>
                  </a:cubicBezTo>
                  <a:cubicBezTo>
                    <a:pt x="8443" y="2727"/>
                    <a:pt x="8484" y="2745"/>
                    <a:pt x="8526" y="2745"/>
                  </a:cubicBezTo>
                  <a:cubicBezTo>
                    <a:pt x="8568" y="2745"/>
                    <a:pt x="8609" y="2727"/>
                    <a:pt x="8645" y="2691"/>
                  </a:cubicBezTo>
                  <a:lnTo>
                    <a:pt x="9193" y="2144"/>
                  </a:lnTo>
                  <a:cubicBezTo>
                    <a:pt x="9264" y="2072"/>
                    <a:pt x="9264" y="1953"/>
                    <a:pt x="9193" y="1882"/>
                  </a:cubicBezTo>
                  <a:cubicBezTo>
                    <a:pt x="9157" y="1846"/>
                    <a:pt x="9115" y="1828"/>
                    <a:pt x="9074" y="1828"/>
                  </a:cubicBezTo>
                  <a:close/>
                  <a:moveTo>
                    <a:pt x="9312" y="5424"/>
                  </a:moveTo>
                  <a:cubicBezTo>
                    <a:pt x="9270" y="5424"/>
                    <a:pt x="9228" y="5442"/>
                    <a:pt x="9193" y="5478"/>
                  </a:cubicBezTo>
                  <a:lnTo>
                    <a:pt x="8931" y="5740"/>
                  </a:lnTo>
                  <a:cubicBezTo>
                    <a:pt x="8859" y="5787"/>
                    <a:pt x="8859" y="5906"/>
                    <a:pt x="8931" y="5978"/>
                  </a:cubicBezTo>
                  <a:cubicBezTo>
                    <a:pt x="8967" y="6014"/>
                    <a:pt x="9014" y="6031"/>
                    <a:pt x="9062" y="6031"/>
                  </a:cubicBezTo>
                  <a:cubicBezTo>
                    <a:pt x="9109" y="6031"/>
                    <a:pt x="9157" y="6014"/>
                    <a:pt x="9193" y="5978"/>
                  </a:cubicBezTo>
                  <a:lnTo>
                    <a:pt x="9431" y="5716"/>
                  </a:lnTo>
                  <a:cubicBezTo>
                    <a:pt x="9502" y="5644"/>
                    <a:pt x="9502" y="5549"/>
                    <a:pt x="9431" y="5478"/>
                  </a:cubicBezTo>
                  <a:cubicBezTo>
                    <a:pt x="9395" y="5442"/>
                    <a:pt x="9354" y="5424"/>
                    <a:pt x="9312" y="5424"/>
                  </a:cubicBezTo>
                  <a:close/>
                  <a:moveTo>
                    <a:pt x="7478" y="6002"/>
                  </a:moveTo>
                  <a:cubicBezTo>
                    <a:pt x="7264" y="6240"/>
                    <a:pt x="7264" y="6621"/>
                    <a:pt x="7478" y="6859"/>
                  </a:cubicBezTo>
                  <a:lnTo>
                    <a:pt x="4668" y="6859"/>
                  </a:lnTo>
                  <a:cubicBezTo>
                    <a:pt x="4430" y="6859"/>
                    <a:pt x="4239" y="6668"/>
                    <a:pt x="4239" y="6430"/>
                  </a:cubicBezTo>
                  <a:cubicBezTo>
                    <a:pt x="4239" y="6192"/>
                    <a:pt x="4430" y="6002"/>
                    <a:pt x="4668" y="6002"/>
                  </a:cubicBezTo>
                  <a:close/>
                  <a:moveTo>
                    <a:pt x="9059" y="6829"/>
                  </a:moveTo>
                  <a:cubicBezTo>
                    <a:pt x="9014" y="6829"/>
                    <a:pt x="8967" y="6847"/>
                    <a:pt x="8931" y="6883"/>
                  </a:cubicBezTo>
                  <a:cubicBezTo>
                    <a:pt x="8859" y="6930"/>
                    <a:pt x="8859" y="7050"/>
                    <a:pt x="8931" y="7121"/>
                  </a:cubicBezTo>
                  <a:lnTo>
                    <a:pt x="9169" y="7383"/>
                  </a:lnTo>
                  <a:cubicBezTo>
                    <a:pt x="9205" y="7419"/>
                    <a:pt x="9252" y="7436"/>
                    <a:pt x="9300" y="7436"/>
                  </a:cubicBezTo>
                  <a:cubicBezTo>
                    <a:pt x="9348" y="7436"/>
                    <a:pt x="9395" y="7419"/>
                    <a:pt x="9431" y="7383"/>
                  </a:cubicBezTo>
                  <a:cubicBezTo>
                    <a:pt x="9502" y="7311"/>
                    <a:pt x="9502" y="7192"/>
                    <a:pt x="9431" y="7121"/>
                  </a:cubicBezTo>
                  <a:lnTo>
                    <a:pt x="9169" y="6883"/>
                  </a:lnTo>
                  <a:cubicBezTo>
                    <a:pt x="9145" y="6847"/>
                    <a:pt x="9103" y="6829"/>
                    <a:pt x="9059" y="6829"/>
                  </a:cubicBezTo>
                  <a:close/>
                  <a:moveTo>
                    <a:pt x="4668" y="5121"/>
                  </a:moveTo>
                  <a:cubicBezTo>
                    <a:pt x="5097" y="5121"/>
                    <a:pt x="5478" y="5311"/>
                    <a:pt x="5716" y="5644"/>
                  </a:cubicBezTo>
                  <a:lnTo>
                    <a:pt x="4668" y="5644"/>
                  </a:lnTo>
                  <a:cubicBezTo>
                    <a:pt x="4239" y="5644"/>
                    <a:pt x="3882" y="6002"/>
                    <a:pt x="3882" y="6430"/>
                  </a:cubicBezTo>
                  <a:cubicBezTo>
                    <a:pt x="3882" y="6859"/>
                    <a:pt x="4239" y="7192"/>
                    <a:pt x="4668" y="7192"/>
                  </a:cubicBezTo>
                  <a:lnTo>
                    <a:pt x="5716" y="7192"/>
                  </a:lnTo>
                  <a:cubicBezTo>
                    <a:pt x="5478" y="7526"/>
                    <a:pt x="5097" y="7740"/>
                    <a:pt x="4668" y="7740"/>
                  </a:cubicBezTo>
                  <a:cubicBezTo>
                    <a:pt x="3930" y="7740"/>
                    <a:pt x="3334" y="7145"/>
                    <a:pt x="3334" y="6430"/>
                  </a:cubicBezTo>
                  <a:cubicBezTo>
                    <a:pt x="3334" y="5692"/>
                    <a:pt x="3930" y="5121"/>
                    <a:pt x="4668" y="5121"/>
                  </a:cubicBezTo>
                  <a:close/>
                  <a:moveTo>
                    <a:pt x="10693" y="5025"/>
                  </a:moveTo>
                  <a:cubicBezTo>
                    <a:pt x="10765" y="5025"/>
                    <a:pt x="10812" y="5121"/>
                    <a:pt x="10741" y="5168"/>
                  </a:cubicBezTo>
                  <a:lnTo>
                    <a:pt x="9860" y="6049"/>
                  </a:lnTo>
                  <a:cubicBezTo>
                    <a:pt x="9645" y="6264"/>
                    <a:pt x="9645" y="6597"/>
                    <a:pt x="9860" y="6788"/>
                  </a:cubicBezTo>
                  <a:lnTo>
                    <a:pt x="10741" y="7692"/>
                  </a:lnTo>
                  <a:cubicBezTo>
                    <a:pt x="10812" y="7740"/>
                    <a:pt x="10765" y="7835"/>
                    <a:pt x="10693" y="7835"/>
                  </a:cubicBezTo>
                  <a:lnTo>
                    <a:pt x="9169" y="7835"/>
                  </a:lnTo>
                  <a:cubicBezTo>
                    <a:pt x="9026" y="7835"/>
                    <a:pt x="8907" y="7788"/>
                    <a:pt x="8812" y="7692"/>
                  </a:cubicBezTo>
                  <a:cubicBezTo>
                    <a:pt x="8145" y="7026"/>
                    <a:pt x="8407" y="7288"/>
                    <a:pt x="7740" y="6621"/>
                  </a:cubicBezTo>
                  <a:cubicBezTo>
                    <a:pt x="7645" y="6526"/>
                    <a:pt x="7645" y="6335"/>
                    <a:pt x="7740" y="6216"/>
                  </a:cubicBezTo>
                  <a:lnTo>
                    <a:pt x="8812" y="5168"/>
                  </a:lnTo>
                  <a:cubicBezTo>
                    <a:pt x="8907" y="5073"/>
                    <a:pt x="9026" y="5025"/>
                    <a:pt x="9169" y="5025"/>
                  </a:cubicBezTo>
                  <a:close/>
                  <a:moveTo>
                    <a:pt x="4668" y="3620"/>
                  </a:moveTo>
                  <a:cubicBezTo>
                    <a:pt x="5906" y="3620"/>
                    <a:pt x="7026" y="4454"/>
                    <a:pt x="7359" y="5644"/>
                  </a:cubicBezTo>
                  <a:lnTo>
                    <a:pt x="6144" y="5644"/>
                  </a:lnTo>
                  <a:cubicBezTo>
                    <a:pt x="5859" y="5097"/>
                    <a:pt x="5287" y="4763"/>
                    <a:pt x="4668" y="4763"/>
                  </a:cubicBezTo>
                  <a:cubicBezTo>
                    <a:pt x="3739" y="4763"/>
                    <a:pt x="3001" y="5502"/>
                    <a:pt x="3001" y="6430"/>
                  </a:cubicBezTo>
                  <a:cubicBezTo>
                    <a:pt x="3001" y="7335"/>
                    <a:pt x="3739" y="8097"/>
                    <a:pt x="4668" y="8097"/>
                  </a:cubicBezTo>
                  <a:cubicBezTo>
                    <a:pt x="5287" y="8097"/>
                    <a:pt x="5859" y="7740"/>
                    <a:pt x="6144" y="7192"/>
                  </a:cubicBezTo>
                  <a:lnTo>
                    <a:pt x="7359" y="7192"/>
                  </a:lnTo>
                  <a:cubicBezTo>
                    <a:pt x="7026" y="8383"/>
                    <a:pt x="5906" y="9240"/>
                    <a:pt x="4668" y="9240"/>
                  </a:cubicBezTo>
                  <a:cubicBezTo>
                    <a:pt x="3120" y="9240"/>
                    <a:pt x="1858" y="7978"/>
                    <a:pt x="1858" y="6430"/>
                  </a:cubicBezTo>
                  <a:cubicBezTo>
                    <a:pt x="1858" y="4882"/>
                    <a:pt x="3120" y="3620"/>
                    <a:pt x="4668" y="3620"/>
                  </a:cubicBezTo>
                  <a:close/>
                  <a:moveTo>
                    <a:pt x="5382" y="11027"/>
                  </a:moveTo>
                  <a:lnTo>
                    <a:pt x="5382" y="11503"/>
                  </a:lnTo>
                  <a:cubicBezTo>
                    <a:pt x="5382" y="11598"/>
                    <a:pt x="5311" y="11669"/>
                    <a:pt x="5216" y="11669"/>
                  </a:cubicBezTo>
                  <a:lnTo>
                    <a:pt x="4096" y="11669"/>
                  </a:lnTo>
                  <a:cubicBezTo>
                    <a:pt x="4001" y="11669"/>
                    <a:pt x="3930" y="11598"/>
                    <a:pt x="3930" y="11503"/>
                  </a:cubicBezTo>
                  <a:lnTo>
                    <a:pt x="3930" y="11027"/>
                  </a:lnTo>
                  <a:cubicBezTo>
                    <a:pt x="4168" y="11062"/>
                    <a:pt x="4412" y="11080"/>
                    <a:pt x="4656" y="11080"/>
                  </a:cubicBezTo>
                  <a:cubicBezTo>
                    <a:pt x="4900" y="11080"/>
                    <a:pt x="5144" y="11062"/>
                    <a:pt x="5382" y="11027"/>
                  </a:cubicBezTo>
                  <a:close/>
                  <a:moveTo>
                    <a:pt x="7192" y="10312"/>
                  </a:moveTo>
                  <a:lnTo>
                    <a:pt x="8359" y="11479"/>
                  </a:lnTo>
                  <a:cubicBezTo>
                    <a:pt x="8431" y="11550"/>
                    <a:pt x="8383" y="11669"/>
                    <a:pt x="8264" y="11669"/>
                  </a:cubicBezTo>
                  <a:lnTo>
                    <a:pt x="7240" y="11669"/>
                  </a:lnTo>
                  <a:cubicBezTo>
                    <a:pt x="7169" y="11669"/>
                    <a:pt x="7073" y="11622"/>
                    <a:pt x="7026" y="11574"/>
                  </a:cubicBezTo>
                  <a:lnTo>
                    <a:pt x="6240" y="10788"/>
                  </a:lnTo>
                  <a:cubicBezTo>
                    <a:pt x="6573" y="10669"/>
                    <a:pt x="6907" y="10526"/>
                    <a:pt x="7192" y="10312"/>
                  </a:cubicBezTo>
                  <a:close/>
                  <a:moveTo>
                    <a:pt x="4644" y="1763"/>
                  </a:moveTo>
                  <a:cubicBezTo>
                    <a:pt x="2096" y="1763"/>
                    <a:pt x="0" y="3858"/>
                    <a:pt x="0" y="6430"/>
                  </a:cubicBezTo>
                  <a:cubicBezTo>
                    <a:pt x="0" y="7931"/>
                    <a:pt x="715" y="9264"/>
                    <a:pt x="1834" y="10122"/>
                  </a:cubicBezTo>
                  <a:lnTo>
                    <a:pt x="715" y="11217"/>
                  </a:lnTo>
                  <a:cubicBezTo>
                    <a:pt x="429" y="11527"/>
                    <a:pt x="620" y="12027"/>
                    <a:pt x="1048" y="12027"/>
                  </a:cubicBezTo>
                  <a:lnTo>
                    <a:pt x="1501" y="12027"/>
                  </a:lnTo>
                  <a:cubicBezTo>
                    <a:pt x="1596" y="12027"/>
                    <a:pt x="1667" y="11931"/>
                    <a:pt x="1667" y="11836"/>
                  </a:cubicBezTo>
                  <a:cubicBezTo>
                    <a:pt x="1667" y="11741"/>
                    <a:pt x="1596" y="11669"/>
                    <a:pt x="1501" y="11669"/>
                  </a:cubicBezTo>
                  <a:lnTo>
                    <a:pt x="1048" y="11669"/>
                  </a:lnTo>
                  <a:cubicBezTo>
                    <a:pt x="953" y="11669"/>
                    <a:pt x="881" y="11550"/>
                    <a:pt x="953" y="11479"/>
                  </a:cubicBezTo>
                  <a:lnTo>
                    <a:pt x="2120" y="10312"/>
                  </a:lnTo>
                  <a:cubicBezTo>
                    <a:pt x="2406" y="10503"/>
                    <a:pt x="2739" y="10669"/>
                    <a:pt x="3072" y="10788"/>
                  </a:cubicBezTo>
                  <a:cubicBezTo>
                    <a:pt x="2263" y="11598"/>
                    <a:pt x="2310" y="11598"/>
                    <a:pt x="2215" y="11622"/>
                  </a:cubicBezTo>
                  <a:cubicBezTo>
                    <a:pt x="2144" y="11669"/>
                    <a:pt x="2096" y="11789"/>
                    <a:pt x="2144" y="11860"/>
                  </a:cubicBezTo>
                  <a:cubicBezTo>
                    <a:pt x="2175" y="11924"/>
                    <a:pt x="2239" y="11955"/>
                    <a:pt x="2299" y="11955"/>
                  </a:cubicBezTo>
                  <a:cubicBezTo>
                    <a:pt x="2329" y="11955"/>
                    <a:pt x="2358" y="11947"/>
                    <a:pt x="2382" y="11931"/>
                  </a:cubicBezTo>
                  <a:cubicBezTo>
                    <a:pt x="2549" y="11860"/>
                    <a:pt x="2549" y="11812"/>
                    <a:pt x="3453" y="10907"/>
                  </a:cubicBezTo>
                  <a:cubicBezTo>
                    <a:pt x="3501" y="10931"/>
                    <a:pt x="3525" y="10931"/>
                    <a:pt x="3573" y="10955"/>
                  </a:cubicBezTo>
                  <a:lnTo>
                    <a:pt x="3573" y="11503"/>
                  </a:lnTo>
                  <a:cubicBezTo>
                    <a:pt x="3573" y="11789"/>
                    <a:pt x="3811" y="12027"/>
                    <a:pt x="4096" y="12027"/>
                  </a:cubicBezTo>
                  <a:lnTo>
                    <a:pt x="5216" y="12027"/>
                  </a:lnTo>
                  <a:cubicBezTo>
                    <a:pt x="5502" y="12027"/>
                    <a:pt x="5740" y="11789"/>
                    <a:pt x="5740" y="11503"/>
                  </a:cubicBezTo>
                  <a:lnTo>
                    <a:pt x="5740" y="10955"/>
                  </a:lnTo>
                  <a:cubicBezTo>
                    <a:pt x="5787" y="10931"/>
                    <a:pt x="5811" y="10931"/>
                    <a:pt x="5859" y="10931"/>
                  </a:cubicBezTo>
                  <a:lnTo>
                    <a:pt x="6764" y="11812"/>
                  </a:lnTo>
                  <a:cubicBezTo>
                    <a:pt x="6883" y="11955"/>
                    <a:pt x="7073" y="12027"/>
                    <a:pt x="7240" y="12027"/>
                  </a:cubicBezTo>
                  <a:lnTo>
                    <a:pt x="8264" y="12027"/>
                  </a:lnTo>
                  <a:cubicBezTo>
                    <a:pt x="8693" y="12027"/>
                    <a:pt x="8883" y="11527"/>
                    <a:pt x="8597" y="11217"/>
                  </a:cubicBezTo>
                  <a:lnTo>
                    <a:pt x="7502" y="10122"/>
                  </a:lnTo>
                  <a:cubicBezTo>
                    <a:pt x="8145" y="9598"/>
                    <a:pt x="8669" y="8931"/>
                    <a:pt x="8978" y="8169"/>
                  </a:cubicBezTo>
                  <a:cubicBezTo>
                    <a:pt x="9062" y="8181"/>
                    <a:pt x="9097" y="8181"/>
                    <a:pt x="9309" y="8181"/>
                  </a:cubicBezTo>
                  <a:cubicBezTo>
                    <a:pt x="9520" y="8181"/>
                    <a:pt x="9907" y="8181"/>
                    <a:pt x="10693" y="8193"/>
                  </a:cubicBezTo>
                  <a:cubicBezTo>
                    <a:pt x="11074" y="8193"/>
                    <a:pt x="11265" y="7716"/>
                    <a:pt x="11003" y="7431"/>
                  </a:cubicBezTo>
                  <a:lnTo>
                    <a:pt x="10098" y="6549"/>
                  </a:lnTo>
                  <a:cubicBezTo>
                    <a:pt x="10050" y="6478"/>
                    <a:pt x="10050" y="6383"/>
                    <a:pt x="10098" y="6311"/>
                  </a:cubicBezTo>
                  <a:lnTo>
                    <a:pt x="11003" y="5406"/>
                  </a:lnTo>
                  <a:cubicBezTo>
                    <a:pt x="11265" y="5144"/>
                    <a:pt x="11074" y="4668"/>
                    <a:pt x="10693" y="4668"/>
                  </a:cubicBezTo>
                  <a:cubicBezTo>
                    <a:pt x="9907" y="4668"/>
                    <a:pt x="9520" y="4662"/>
                    <a:pt x="9309" y="4662"/>
                  </a:cubicBezTo>
                  <a:cubicBezTo>
                    <a:pt x="9097" y="4662"/>
                    <a:pt x="9062" y="4668"/>
                    <a:pt x="8978" y="4692"/>
                  </a:cubicBezTo>
                  <a:cubicBezTo>
                    <a:pt x="8740" y="4097"/>
                    <a:pt x="8359" y="3525"/>
                    <a:pt x="7907" y="3073"/>
                  </a:cubicBezTo>
                  <a:cubicBezTo>
                    <a:pt x="7875" y="3051"/>
                    <a:pt x="7833" y="3039"/>
                    <a:pt x="7790" y="3039"/>
                  </a:cubicBezTo>
                  <a:cubicBezTo>
                    <a:pt x="7738" y="3039"/>
                    <a:pt x="7684" y="3057"/>
                    <a:pt x="7645" y="3096"/>
                  </a:cubicBezTo>
                  <a:cubicBezTo>
                    <a:pt x="7573" y="3144"/>
                    <a:pt x="7573" y="3263"/>
                    <a:pt x="7645" y="3334"/>
                  </a:cubicBezTo>
                  <a:cubicBezTo>
                    <a:pt x="8073" y="3763"/>
                    <a:pt x="8431" y="4263"/>
                    <a:pt x="8645" y="4835"/>
                  </a:cubicBezTo>
                  <a:cubicBezTo>
                    <a:pt x="8550" y="4906"/>
                    <a:pt x="8574" y="4882"/>
                    <a:pt x="7835" y="5644"/>
                  </a:cubicBezTo>
                  <a:lnTo>
                    <a:pt x="7716" y="5644"/>
                  </a:lnTo>
                  <a:cubicBezTo>
                    <a:pt x="7359" y="4239"/>
                    <a:pt x="6121" y="3263"/>
                    <a:pt x="4668" y="3263"/>
                  </a:cubicBezTo>
                  <a:cubicBezTo>
                    <a:pt x="2930" y="3263"/>
                    <a:pt x="1501" y="4668"/>
                    <a:pt x="1501" y="6430"/>
                  </a:cubicBezTo>
                  <a:cubicBezTo>
                    <a:pt x="1501" y="8169"/>
                    <a:pt x="2906" y="9574"/>
                    <a:pt x="4668" y="9574"/>
                  </a:cubicBezTo>
                  <a:cubicBezTo>
                    <a:pt x="6121" y="9574"/>
                    <a:pt x="7383" y="8597"/>
                    <a:pt x="7716" y="7192"/>
                  </a:cubicBezTo>
                  <a:lnTo>
                    <a:pt x="7835" y="7192"/>
                  </a:lnTo>
                  <a:cubicBezTo>
                    <a:pt x="8574" y="7954"/>
                    <a:pt x="8550" y="7954"/>
                    <a:pt x="8645" y="8026"/>
                  </a:cubicBezTo>
                  <a:cubicBezTo>
                    <a:pt x="8002" y="9621"/>
                    <a:pt x="6454" y="10717"/>
                    <a:pt x="4644" y="10717"/>
                  </a:cubicBezTo>
                  <a:cubicBezTo>
                    <a:pt x="2287" y="10717"/>
                    <a:pt x="358" y="8788"/>
                    <a:pt x="358" y="6430"/>
                  </a:cubicBezTo>
                  <a:cubicBezTo>
                    <a:pt x="358" y="4049"/>
                    <a:pt x="2287" y="2120"/>
                    <a:pt x="4644" y="2120"/>
                  </a:cubicBezTo>
                  <a:cubicBezTo>
                    <a:pt x="5502" y="2120"/>
                    <a:pt x="6311" y="2358"/>
                    <a:pt x="7002" y="2834"/>
                  </a:cubicBezTo>
                  <a:cubicBezTo>
                    <a:pt x="7034" y="2850"/>
                    <a:pt x="7065" y="2858"/>
                    <a:pt x="7096" y="2858"/>
                  </a:cubicBezTo>
                  <a:cubicBezTo>
                    <a:pt x="7158" y="2858"/>
                    <a:pt x="7216" y="2826"/>
                    <a:pt x="7264" y="2763"/>
                  </a:cubicBezTo>
                  <a:cubicBezTo>
                    <a:pt x="7311" y="2691"/>
                    <a:pt x="7288" y="2572"/>
                    <a:pt x="7216" y="2525"/>
                  </a:cubicBezTo>
                  <a:cubicBezTo>
                    <a:pt x="6454" y="2025"/>
                    <a:pt x="5573" y="1763"/>
                    <a:pt x="4644" y="17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 name="Google Shape;213;p7"/>
          <p:cNvGrpSpPr/>
          <p:nvPr/>
        </p:nvGrpSpPr>
        <p:grpSpPr>
          <a:xfrm>
            <a:off x="2199065" y="6241440"/>
            <a:ext cx="876260" cy="929517"/>
            <a:chOff x="1038875" y="4068150"/>
            <a:chExt cx="323300" cy="342950"/>
          </a:xfrm>
        </p:grpSpPr>
        <p:sp>
          <p:nvSpPr>
            <p:cNvPr id="214" name="Google Shape;214;p7"/>
            <p:cNvSpPr/>
            <p:nvPr/>
          </p:nvSpPr>
          <p:spPr>
            <a:xfrm>
              <a:off x="1038875" y="4068150"/>
              <a:ext cx="323300" cy="342950"/>
            </a:xfrm>
            <a:custGeom>
              <a:avLst/>
              <a:gdLst/>
              <a:ahLst/>
              <a:cxnLst/>
              <a:rect l="l" t="t" r="r" b="b"/>
              <a:pathLst>
                <a:path w="12932" h="13718" extrusionOk="0">
                  <a:moveTo>
                    <a:pt x="5525" y="1"/>
                  </a:moveTo>
                  <a:cubicBezTo>
                    <a:pt x="4954" y="1"/>
                    <a:pt x="4501" y="453"/>
                    <a:pt x="4501" y="1025"/>
                  </a:cubicBezTo>
                  <a:lnTo>
                    <a:pt x="4501" y="1787"/>
                  </a:lnTo>
                  <a:cubicBezTo>
                    <a:pt x="4501" y="1810"/>
                    <a:pt x="4501" y="1834"/>
                    <a:pt x="4501" y="1858"/>
                  </a:cubicBezTo>
                  <a:cubicBezTo>
                    <a:pt x="3739" y="2001"/>
                    <a:pt x="3049" y="2311"/>
                    <a:pt x="2430" y="2739"/>
                  </a:cubicBezTo>
                  <a:cubicBezTo>
                    <a:pt x="2406" y="2715"/>
                    <a:pt x="2382" y="2692"/>
                    <a:pt x="2382" y="2668"/>
                  </a:cubicBezTo>
                  <a:lnTo>
                    <a:pt x="1834" y="2120"/>
                  </a:lnTo>
                  <a:cubicBezTo>
                    <a:pt x="1644" y="1929"/>
                    <a:pt x="1382" y="1834"/>
                    <a:pt x="1096" y="1834"/>
                  </a:cubicBezTo>
                  <a:cubicBezTo>
                    <a:pt x="834" y="1834"/>
                    <a:pt x="572" y="1929"/>
                    <a:pt x="382" y="2144"/>
                  </a:cubicBezTo>
                  <a:cubicBezTo>
                    <a:pt x="0" y="2525"/>
                    <a:pt x="0" y="3168"/>
                    <a:pt x="382" y="3573"/>
                  </a:cubicBezTo>
                  <a:lnTo>
                    <a:pt x="929" y="4120"/>
                  </a:lnTo>
                  <a:cubicBezTo>
                    <a:pt x="953" y="4144"/>
                    <a:pt x="977" y="4144"/>
                    <a:pt x="977" y="4168"/>
                  </a:cubicBezTo>
                  <a:cubicBezTo>
                    <a:pt x="382" y="5049"/>
                    <a:pt x="24" y="6121"/>
                    <a:pt x="24" y="7264"/>
                  </a:cubicBezTo>
                  <a:cubicBezTo>
                    <a:pt x="24" y="8669"/>
                    <a:pt x="548" y="9979"/>
                    <a:pt x="1477" y="10979"/>
                  </a:cubicBezTo>
                  <a:lnTo>
                    <a:pt x="977" y="11479"/>
                  </a:lnTo>
                  <a:cubicBezTo>
                    <a:pt x="620" y="11836"/>
                    <a:pt x="501" y="12408"/>
                    <a:pt x="691" y="12908"/>
                  </a:cubicBezTo>
                  <a:cubicBezTo>
                    <a:pt x="905" y="13384"/>
                    <a:pt x="1382" y="13718"/>
                    <a:pt x="1906" y="13718"/>
                  </a:cubicBezTo>
                  <a:lnTo>
                    <a:pt x="2358" y="13718"/>
                  </a:lnTo>
                  <a:cubicBezTo>
                    <a:pt x="2525" y="13718"/>
                    <a:pt x="2692" y="13670"/>
                    <a:pt x="2834" y="13599"/>
                  </a:cubicBezTo>
                  <a:cubicBezTo>
                    <a:pt x="2953" y="13622"/>
                    <a:pt x="3049" y="13646"/>
                    <a:pt x="3168" y="13646"/>
                  </a:cubicBezTo>
                  <a:cubicBezTo>
                    <a:pt x="3335" y="13646"/>
                    <a:pt x="3501" y="13599"/>
                    <a:pt x="3644" y="13527"/>
                  </a:cubicBezTo>
                  <a:cubicBezTo>
                    <a:pt x="3787" y="13456"/>
                    <a:pt x="3858" y="13408"/>
                    <a:pt x="3978" y="13289"/>
                  </a:cubicBezTo>
                  <a:cubicBezTo>
                    <a:pt x="4239" y="13551"/>
                    <a:pt x="4573" y="13718"/>
                    <a:pt x="4954" y="13718"/>
                  </a:cubicBezTo>
                  <a:lnTo>
                    <a:pt x="6073" y="13718"/>
                  </a:lnTo>
                  <a:cubicBezTo>
                    <a:pt x="6454" y="13718"/>
                    <a:pt x="6811" y="13551"/>
                    <a:pt x="7050" y="13289"/>
                  </a:cubicBezTo>
                  <a:cubicBezTo>
                    <a:pt x="7335" y="13575"/>
                    <a:pt x="7716" y="13718"/>
                    <a:pt x="8097" y="13718"/>
                  </a:cubicBezTo>
                  <a:lnTo>
                    <a:pt x="9121" y="13718"/>
                  </a:lnTo>
                  <a:cubicBezTo>
                    <a:pt x="9669" y="13718"/>
                    <a:pt x="10145" y="13384"/>
                    <a:pt x="10336" y="12908"/>
                  </a:cubicBezTo>
                  <a:cubicBezTo>
                    <a:pt x="10550" y="12408"/>
                    <a:pt x="10431" y="11860"/>
                    <a:pt x="10050" y="11479"/>
                  </a:cubicBezTo>
                  <a:lnTo>
                    <a:pt x="9574" y="10979"/>
                  </a:lnTo>
                  <a:cubicBezTo>
                    <a:pt x="9883" y="10646"/>
                    <a:pt x="10145" y="10264"/>
                    <a:pt x="10360" y="9883"/>
                  </a:cubicBezTo>
                  <a:lnTo>
                    <a:pt x="10931" y="9860"/>
                  </a:lnTo>
                  <a:lnTo>
                    <a:pt x="11551" y="9860"/>
                  </a:lnTo>
                  <a:cubicBezTo>
                    <a:pt x="12074" y="9860"/>
                    <a:pt x="12527" y="9550"/>
                    <a:pt x="12741" y="9074"/>
                  </a:cubicBezTo>
                  <a:cubicBezTo>
                    <a:pt x="12932" y="8597"/>
                    <a:pt x="12813" y="8050"/>
                    <a:pt x="12455" y="7669"/>
                  </a:cubicBezTo>
                  <a:lnTo>
                    <a:pt x="12051" y="7264"/>
                  </a:lnTo>
                  <a:lnTo>
                    <a:pt x="12455" y="6859"/>
                  </a:lnTo>
                  <a:cubicBezTo>
                    <a:pt x="12836" y="6478"/>
                    <a:pt x="12932" y="5930"/>
                    <a:pt x="12741" y="5454"/>
                  </a:cubicBezTo>
                  <a:cubicBezTo>
                    <a:pt x="12527" y="4978"/>
                    <a:pt x="12074" y="4668"/>
                    <a:pt x="11551" y="4668"/>
                  </a:cubicBezTo>
                  <a:lnTo>
                    <a:pt x="10360" y="4668"/>
                  </a:lnTo>
                  <a:cubicBezTo>
                    <a:pt x="10265" y="4501"/>
                    <a:pt x="10169" y="4335"/>
                    <a:pt x="10050" y="4168"/>
                  </a:cubicBezTo>
                  <a:cubicBezTo>
                    <a:pt x="10074" y="4144"/>
                    <a:pt x="10098" y="4144"/>
                    <a:pt x="10122" y="4120"/>
                  </a:cubicBezTo>
                  <a:lnTo>
                    <a:pt x="10669" y="3573"/>
                  </a:lnTo>
                  <a:cubicBezTo>
                    <a:pt x="11050" y="3168"/>
                    <a:pt x="11050" y="2525"/>
                    <a:pt x="10669" y="2144"/>
                  </a:cubicBezTo>
                  <a:cubicBezTo>
                    <a:pt x="10479" y="1929"/>
                    <a:pt x="10217" y="1834"/>
                    <a:pt x="9931" y="1834"/>
                  </a:cubicBezTo>
                  <a:cubicBezTo>
                    <a:pt x="9669" y="1834"/>
                    <a:pt x="9407" y="1929"/>
                    <a:pt x="9217" y="2120"/>
                  </a:cubicBezTo>
                  <a:lnTo>
                    <a:pt x="8669" y="2668"/>
                  </a:lnTo>
                  <a:cubicBezTo>
                    <a:pt x="8645" y="2692"/>
                    <a:pt x="8645" y="2715"/>
                    <a:pt x="8621" y="2739"/>
                  </a:cubicBezTo>
                  <a:cubicBezTo>
                    <a:pt x="8598" y="2715"/>
                    <a:pt x="8574" y="2692"/>
                    <a:pt x="8550" y="2668"/>
                  </a:cubicBezTo>
                  <a:cubicBezTo>
                    <a:pt x="7931" y="2263"/>
                    <a:pt x="7240" y="2001"/>
                    <a:pt x="6549" y="1858"/>
                  </a:cubicBezTo>
                  <a:cubicBezTo>
                    <a:pt x="6549" y="1834"/>
                    <a:pt x="6549" y="1810"/>
                    <a:pt x="6549" y="1787"/>
                  </a:cubicBezTo>
                  <a:lnTo>
                    <a:pt x="6549" y="1025"/>
                  </a:lnTo>
                  <a:cubicBezTo>
                    <a:pt x="6549" y="453"/>
                    <a:pt x="6097" y="1"/>
                    <a:pt x="5525" y="1"/>
                  </a:cubicBezTo>
                  <a:close/>
                </a:path>
              </a:pathLst>
            </a:custGeom>
            <a:solidFill>
              <a:srgbClr val="FFFFFF"/>
            </a:solidFill>
            <a:ln>
              <a:noFill/>
            </a:ln>
            <a:effectLst>
              <a:outerShdw dist="19050" dir="5400000" algn="bl" rotWithShape="0">
                <a:schemeClr val="accent3">
                  <a:alpha val="4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7"/>
            <p:cNvSpPr/>
            <p:nvPr/>
          </p:nvSpPr>
          <p:spPr>
            <a:xfrm>
              <a:off x="1152000" y="4349750"/>
              <a:ext cx="45850" cy="36950"/>
            </a:xfrm>
            <a:custGeom>
              <a:avLst/>
              <a:gdLst/>
              <a:ahLst/>
              <a:cxnLst/>
              <a:rect l="l" t="t" r="r" b="b"/>
              <a:pathLst>
                <a:path w="1834" h="1478" extrusionOk="0">
                  <a:moveTo>
                    <a:pt x="0" y="1"/>
                  </a:moveTo>
                  <a:lnTo>
                    <a:pt x="0" y="1144"/>
                  </a:lnTo>
                  <a:cubicBezTo>
                    <a:pt x="0" y="1334"/>
                    <a:pt x="167" y="1477"/>
                    <a:pt x="357" y="1477"/>
                  </a:cubicBezTo>
                  <a:lnTo>
                    <a:pt x="1477" y="1477"/>
                  </a:lnTo>
                  <a:cubicBezTo>
                    <a:pt x="1667" y="1477"/>
                    <a:pt x="1834" y="1334"/>
                    <a:pt x="1834" y="1144"/>
                  </a:cubicBezTo>
                  <a:lnTo>
                    <a:pt x="1834"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7"/>
            <p:cNvSpPr/>
            <p:nvPr/>
          </p:nvSpPr>
          <p:spPr>
            <a:xfrm>
              <a:off x="1075200" y="4327725"/>
              <a:ext cx="100025" cy="58975"/>
            </a:xfrm>
            <a:custGeom>
              <a:avLst/>
              <a:gdLst/>
              <a:ahLst/>
              <a:cxnLst/>
              <a:rect l="l" t="t" r="r" b="b"/>
              <a:pathLst>
                <a:path w="4001" h="2359" extrusionOk="0">
                  <a:moveTo>
                    <a:pt x="2072" y="1"/>
                  </a:moveTo>
                  <a:lnTo>
                    <a:pt x="191" y="1882"/>
                  </a:lnTo>
                  <a:cubicBezTo>
                    <a:pt x="0" y="2049"/>
                    <a:pt x="119" y="2358"/>
                    <a:pt x="381" y="2358"/>
                  </a:cubicBezTo>
                  <a:lnTo>
                    <a:pt x="1405" y="2358"/>
                  </a:lnTo>
                  <a:cubicBezTo>
                    <a:pt x="1548" y="2358"/>
                    <a:pt x="1667" y="2311"/>
                    <a:pt x="1762" y="2215"/>
                  </a:cubicBezTo>
                  <a:lnTo>
                    <a:pt x="4001"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7"/>
            <p:cNvSpPr/>
            <p:nvPr/>
          </p:nvSpPr>
          <p:spPr>
            <a:xfrm>
              <a:off x="1101975" y="4327725"/>
              <a:ext cx="73250" cy="41100"/>
            </a:xfrm>
            <a:custGeom>
              <a:avLst/>
              <a:gdLst/>
              <a:ahLst/>
              <a:cxnLst/>
              <a:rect l="l" t="t" r="r" b="b"/>
              <a:pathLst>
                <a:path w="2930" h="1644" extrusionOk="0">
                  <a:moveTo>
                    <a:pt x="977" y="1"/>
                  </a:moveTo>
                  <a:lnTo>
                    <a:pt x="1" y="977"/>
                  </a:lnTo>
                  <a:cubicBezTo>
                    <a:pt x="382" y="1263"/>
                    <a:pt x="811" y="1501"/>
                    <a:pt x="1263" y="1644"/>
                  </a:cubicBezTo>
                  <a:lnTo>
                    <a:pt x="2930"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7"/>
            <p:cNvSpPr/>
            <p:nvPr/>
          </p:nvSpPr>
          <p:spPr>
            <a:xfrm>
              <a:off x="1175225" y="4327725"/>
              <a:ext cx="99450" cy="58975"/>
            </a:xfrm>
            <a:custGeom>
              <a:avLst/>
              <a:gdLst/>
              <a:ahLst/>
              <a:cxnLst/>
              <a:rect l="l" t="t" r="r" b="b"/>
              <a:pathLst>
                <a:path w="3978" h="2359" extrusionOk="0">
                  <a:moveTo>
                    <a:pt x="0" y="1"/>
                  </a:moveTo>
                  <a:lnTo>
                    <a:pt x="2215" y="2215"/>
                  </a:lnTo>
                  <a:cubicBezTo>
                    <a:pt x="2310" y="2311"/>
                    <a:pt x="2453" y="2358"/>
                    <a:pt x="2572" y="2358"/>
                  </a:cubicBezTo>
                  <a:lnTo>
                    <a:pt x="3596" y="2358"/>
                  </a:lnTo>
                  <a:cubicBezTo>
                    <a:pt x="3858" y="2358"/>
                    <a:pt x="3977" y="2049"/>
                    <a:pt x="3810" y="1882"/>
                  </a:cubicBezTo>
                  <a:lnTo>
                    <a:pt x="1929"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7"/>
            <p:cNvSpPr/>
            <p:nvPr/>
          </p:nvSpPr>
          <p:spPr>
            <a:xfrm>
              <a:off x="1152000" y="4349750"/>
              <a:ext cx="45850" cy="26225"/>
            </a:xfrm>
            <a:custGeom>
              <a:avLst/>
              <a:gdLst/>
              <a:ahLst/>
              <a:cxnLst/>
              <a:rect l="l" t="t" r="r" b="b"/>
              <a:pathLst>
                <a:path w="1834" h="1049" extrusionOk="0">
                  <a:moveTo>
                    <a:pt x="0" y="1"/>
                  </a:moveTo>
                  <a:lnTo>
                    <a:pt x="0" y="977"/>
                  </a:lnTo>
                  <a:lnTo>
                    <a:pt x="24" y="977"/>
                  </a:lnTo>
                  <a:cubicBezTo>
                    <a:pt x="310" y="1025"/>
                    <a:pt x="619" y="1049"/>
                    <a:pt x="929" y="1049"/>
                  </a:cubicBezTo>
                  <a:cubicBezTo>
                    <a:pt x="1239" y="1049"/>
                    <a:pt x="1524" y="1025"/>
                    <a:pt x="1834" y="977"/>
                  </a:cubicBezTo>
                  <a:lnTo>
                    <a:pt x="1834"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7"/>
            <p:cNvSpPr/>
            <p:nvPr/>
          </p:nvSpPr>
          <p:spPr>
            <a:xfrm>
              <a:off x="1175225" y="4327725"/>
              <a:ext cx="73250" cy="41100"/>
            </a:xfrm>
            <a:custGeom>
              <a:avLst/>
              <a:gdLst/>
              <a:ahLst/>
              <a:cxnLst/>
              <a:rect l="l" t="t" r="r" b="b"/>
              <a:pathLst>
                <a:path w="2930" h="1644" extrusionOk="0">
                  <a:moveTo>
                    <a:pt x="0" y="1"/>
                  </a:moveTo>
                  <a:lnTo>
                    <a:pt x="1643" y="1644"/>
                  </a:lnTo>
                  <a:cubicBezTo>
                    <a:pt x="2119" y="1501"/>
                    <a:pt x="2548" y="1263"/>
                    <a:pt x="2929" y="977"/>
                  </a:cubicBezTo>
                  <a:lnTo>
                    <a:pt x="1929" y="1"/>
                  </a:ln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7"/>
            <p:cNvSpPr/>
            <p:nvPr/>
          </p:nvSpPr>
          <p:spPr>
            <a:xfrm>
              <a:off x="1051975" y="4139300"/>
              <a:ext cx="245900" cy="224025"/>
            </a:xfrm>
            <a:custGeom>
              <a:avLst/>
              <a:gdLst/>
              <a:ahLst/>
              <a:cxnLst/>
              <a:rect l="l" t="t" r="r" b="b"/>
              <a:pathLst>
                <a:path w="9836" h="8961" extrusionOk="0">
                  <a:moveTo>
                    <a:pt x="4921" y="0"/>
                  </a:moveTo>
                  <a:cubicBezTo>
                    <a:pt x="3775" y="0"/>
                    <a:pt x="2632" y="441"/>
                    <a:pt x="1763" y="1322"/>
                  </a:cubicBezTo>
                  <a:cubicBezTo>
                    <a:pt x="0" y="3060"/>
                    <a:pt x="0" y="5894"/>
                    <a:pt x="1763" y="7657"/>
                  </a:cubicBezTo>
                  <a:cubicBezTo>
                    <a:pt x="2632" y="8526"/>
                    <a:pt x="3775" y="8960"/>
                    <a:pt x="4921" y="8960"/>
                  </a:cubicBezTo>
                  <a:cubicBezTo>
                    <a:pt x="6067" y="8960"/>
                    <a:pt x="7216" y="8526"/>
                    <a:pt x="8097" y="7657"/>
                  </a:cubicBezTo>
                  <a:cubicBezTo>
                    <a:pt x="9836" y="5894"/>
                    <a:pt x="9836" y="3060"/>
                    <a:pt x="8097" y="1322"/>
                  </a:cubicBezTo>
                  <a:cubicBezTo>
                    <a:pt x="7216" y="441"/>
                    <a:pt x="6067" y="0"/>
                    <a:pt x="4921" y="0"/>
                  </a:cubicBezTo>
                  <a:close/>
                </a:path>
              </a:pathLst>
            </a:custGeom>
            <a:solidFill>
              <a:srgbClr val="FF7F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7"/>
            <p:cNvSpPr/>
            <p:nvPr/>
          </p:nvSpPr>
          <p:spPr>
            <a:xfrm>
              <a:off x="1093050" y="4176650"/>
              <a:ext cx="163750" cy="149175"/>
            </a:xfrm>
            <a:custGeom>
              <a:avLst/>
              <a:gdLst/>
              <a:ahLst/>
              <a:cxnLst/>
              <a:rect l="l" t="t" r="r" b="b"/>
              <a:pathLst>
                <a:path w="6550" h="5967" extrusionOk="0">
                  <a:moveTo>
                    <a:pt x="3275" y="1"/>
                  </a:moveTo>
                  <a:cubicBezTo>
                    <a:pt x="2513" y="1"/>
                    <a:pt x="1751" y="292"/>
                    <a:pt x="1168" y="876"/>
                  </a:cubicBezTo>
                  <a:cubicBezTo>
                    <a:pt x="1" y="2043"/>
                    <a:pt x="1" y="3924"/>
                    <a:pt x="1168" y="5091"/>
                  </a:cubicBezTo>
                  <a:cubicBezTo>
                    <a:pt x="1751" y="5674"/>
                    <a:pt x="2513" y="5966"/>
                    <a:pt x="3275" y="5966"/>
                  </a:cubicBezTo>
                  <a:cubicBezTo>
                    <a:pt x="4037" y="5966"/>
                    <a:pt x="4799" y="5674"/>
                    <a:pt x="5383" y="5091"/>
                  </a:cubicBezTo>
                  <a:cubicBezTo>
                    <a:pt x="6550" y="3924"/>
                    <a:pt x="6550" y="2043"/>
                    <a:pt x="5383" y="876"/>
                  </a:cubicBezTo>
                  <a:cubicBezTo>
                    <a:pt x="4799" y="292"/>
                    <a:pt x="4037" y="1"/>
                    <a:pt x="3275" y="1"/>
                  </a:cubicBezTo>
                  <a:close/>
                </a:path>
              </a:pathLst>
            </a:custGeom>
            <a:solidFill>
              <a:srgbClr val="FFE5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7"/>
            <p:cNvSpPr/>
            <p:nvPr/>
          </p:nvSpPr>
          <p:spPr>
            <a:xfrm>
              <a:off x="1210925" y="4317000"/>
              <a:ext cx="25" cy="25"/>
            </a:xfrm>
            <a:custGeom>
              <a:avLst/>
              <a:gdLst/>
              <a:ahLst/>
              <a:cxnLst/>
              <a:rect l="l" t="t" r="r" b="b"/>
              <a:pathLst>
                <a:path w="1" h="1" extrusionOk="0">
                  <a:moveTo>
                    <a:pt x="1" y="1"/>
                  </a:move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7"/>
            <p:cNvSpPr/>
            <p:nvPr/>
          </p:nvSpPr>
          <p:spPr>
            <a:xfrm>
              <a:off x="1137700" y="4214025"/>
              <a:ext cx="74450" cy="74425"/>
            </a:xfrm>
            <a:custGeom>
              <a:avLst/>
              <a:gdLst/>
              <a:ahLst/>
              <a:cxnLst/>
              <a:rect l="l" t="t" r="r" b="b"/>
              <a:pathLst>
                <a:path w="2978" h="2977" extrusionOk="0">
                  <a:moveTo>
                    <a:pt x="1501" y="0"/>
                  </a:moveTo>
                  <a:cubicBezTo>
                    <a:pt x="667" y="0"/>
                    <a:pt x="1" y="667"/>
                    <a:pt x="1" y="1500"/>
                  </a:cubicBezTo>
                  <a:cubicBezTo>
                    <a:pt x="1" y="2310"/>
                    <a:pt x="667" y="2977"/>
                    <a:pt x="1501" y="2977"/>
                  </a:cubicBezTo>
                  <a:cubicBezTo>
                    <a:pt x="2311" y="2977"/>
                    <a:pt x="2977" y="2310"/>
                    <a:pt x="2977" y="1500"/>
                  </a:cubicBezTo>
                  <a:cubicBezTo>
                    <a:pt x="2977" y="667"/>
                    <a:pt x="2311" y="0"/>
                    <a:pt x="1501" y="0"/>
                  </a:cubicBezTo>
                  <a:close/>
                </a:path>
              </a:pathLst>
            </a:custGeom>
            <a:solidFill>
              <a:srgbClr val="FF7F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7"/>
            <p:cNvSpPr/>
            <p:nvPr/>
          </p:nvSpPr>
          <p:spPr>
            <a:xfrm>
              <a:off x="1159725" y="4236625"/>
              <a:ext cx="121475" cy="29800"/>
            </a:xfrm>
            <a:custGeom>
              <a:avLst/>
              <a:gdLst/>
              <a:ahLst/>
              <a:cxnLst/>
              <a:rect l="l" t="t" r="r" b="b"/>
              <a:pathLst>
                <a:path w="4859" h="1192" extrusionOk="0">
                  <a:moveTo>
                    <a:pt x="620" y="1"/>
                  </a:moveTo>
                  <a:cubicBezTo>
                    <a:pt x="287" y="1"/>
                    <a:pt x="1" y="263"/>
                    <a:pt x="1" y="596"/>
                  </a:cubicBezTo>
                  <a:cubicBezTo>
                    <a:pt x="1" y="930"/>
                    <a:pt x="287" y="1192"/>
                    <a:pt x="620" y="1192"/>
                  </a:cubicBezTo>
                  <a:lnTo>
                    <a:pt x="4264" y="1192"/>
                  </a:lnTo>
                  <a:cubicBezTo>
                    <a:pt x="4597" y="1192"/>
                    <a:pt x="4859" y="930"/>
                    <a:pt x="4859" y="596"/>
                  </a:cubicBezTo>
                  <a:cubicBezTo>
                    <a:pt x="4859" y="263"/>
                    <a:pt x="4597" y="1"/>
                    <a:pt x="4264" y="1"/>
                  </a:cubicBez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7"/>
            <p:cNvSpPr/>
            <p:nvPr/>
          </p:nvSpPr>
          <p:spPr>
            <a:xfrm>
              <a:off x="1162700" y="4236050"/>
              <a:ext cx="54225" cy="21225"/>
            </a:xfrm>
            <a:custGeom>
              <a:avLst/>
              <a:gdLst/>
              <a:ahLst/>
              <a:cxnLst/>
              <a:rect l="l" t="t" r="r" b="b"/>
              <a:pathLst>
                <a:path w="2169" h="849" extrusionOk="0">
                  <a:moveTo>
                    <a:pt x="1787" y="0"/>
                  </a:moveTo>
                  <a:cubicBezTo>
                    <a:pt x="1644" y="310"/>
                    <a:pt x="1430" y="429"/>
                    <a:pt x="1073" y="476"/>
                  </a:cubicBezTo>
                  <a:cubicBezTo>
                    <a:pt x="1020" y="485"/>
                    <a:pt x="972" y="489"/>
                    <a:pt x="927" y="489"/>
                  </a:cubicBezTo>
                  <a:cubicBezTo>
                    <a:pt x="608" y="489"/>
                    <a:pt x="475" y="278"/>
                    <a:pt x="287" y="48"/>
                  </a:cubicBezTo>
                  <a:cubicBezTo>
                    <a:pt x="168" y="95"/>
                    <a:pt x="72" y="167"/>
                    <a:pt x="1" y="262"/>
                  </a:cubicBezTo>
                  <a:cubicBezTo>
                    <a:pt x="235" y="517"/>
                    <a:pt x="450" y="849"/>
                    <a:pt x="934" y="849"/>
                  </a:cubicBezTo>
                  <a:cubicBezTo>
                    <a:pt x="992" y="849"/>
                    <a:pt x="1054" y="844"/>
                    <a:pt x="1120" y="834"/>
                  </a:cubicBezTo>
                  <a:cubicBezTo>
                    <a:pt x="1692" y="738"/>
                    <a:pt x="2001" y="453"/>
                    <a:pt x="2168" y="0"/>
                  </a:cubicBez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7"/>
            <p:cNvSpPr/>
            <p:nvPr/>
          </p:nvSpPr>
          <p:spPr>
            <a:xfrm>
              <a:off x="1213325" y="4245400"/>
              <a:ext cx="67875" cy="21025"/>
            </a:xfrm>
            <a:custGeom>
              <a:avLst/>
              <a:gdLst/>
              <a:ahLst/>
              <a:cxnLst/>
              <a:rect l="l" t="t" r="r" b="b"/>
              <a:pathLst>
                <a:path w="2715" h="841" extrusionOk="0">
                  <a:moveTo>
                    <a:pt x="1810" y="0"/>
                  </a:moveTo>
                  <a:cubicBezTo>
                    <a:pt x="988" y="0"/>
                    <a:pt x="433" y="318"/>
                    <a:pt x="0" y="841"/>
                  </a:cubicBezTo>
                  <a:lnTo>
                    <a:pt x="476" y="841"/>
                  </a:lnTo>
                  <a:cubicBezTo>
                    <a:pt x="854" y="478"/>
                    <a:pt x="1308" y="346"/>
                    <a:pt x="1796" y="346"/>
                  </a:cubicBezTo>
                  <a:cubicBezTo>
                    <a:pt x="2078" y="346"/>
                    <a:pt x="2371" y="390"/>
                    <a:pt x="2667" y="460"/>
                  </a:cubicBezTo>
                  <a:cubicBezTo>
                    <a:pt x="2691" y="388"/>
                    <a:pt x="2715" y="317"/>
                    <a:pt x="2715" y="245"/>
                  </a:cubicBezTo>
                  <a:cubicBezTo>
                    <a:pt x="2715" y="198"/>
                    <a:pt x="2715" y="150"/>
                    <a:pt x="2691" y="102"/>
                  </a:cubicBezTo>
                  <a:cubicBezTo>
                    <a:pt x="2367" y="33"/>
                    <a:pt x="2075" y="0"/>
                    <a:pt x="1810" y="0"/>
                  </a:cubicBezTo>
                  <a:close/>
                </a:path>
              </a:pathLst>
            </a:custGeom>
            <a:solidFill>
              <a:srgbClr val="FFBC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7"/>
            <p:cNvSpPr/>
            <p:nvPr/>
          </p:nvSpPr>
          <p:spPr>
            <a:xfrm>
              <a:off x="1244875" y="4211625"/>
              <a:ext cx="89325" cy="79225"/>
            </a:xfrm>
            <a:custGeom>
              <a:avLst/>
              <a:gdLst/>
              <a:ahLst/>
              <a:cxnLst/>
              <a:rect l="l" t="t" r="r" b="b"/>
              <a:pathLst>
                <a:path w="3573" h="3169" extrusionOk="0">
                  <a:moveTo>
                    <a:pt x="1715" y="1"/>
                  </a:moveTo>
                  <a:cubicBezTo>
                    <a:pt x="1524" y="1"/>
                    <a:pt x="1358" y="72"/>
                    <a:pt x="1239" y="215"/>
                  </a:cubicBezTo>
                  <a:lnTo>
                    <a:pt x="167" y="1263"/>
                  </a:lnTo>
                  <a:cubicBezTo>
                    <a:pt x="0" y="1453"/>
                    <a:pt x="0" y="1739"/>
                    <a:pt x="167" y="1906"/>
                  </a:cubicBezTo>
                  <a:lnTo>
                    <a:pt x="1239" y="2978"/>
                  </a:lnTo>
                  <a:cubicBezTo>
                    <a:pt x="1358" y="3097"/>
                    <a:pt x="1524" y="3168"/>
                    <a:pt x="1715" y="3168"/>
                  </a:cubicBezTo>
                  <a:lnTo>
                    <a:pt x="3239" y="3168"/>
                  </a:lnTo>
                  <a:cubicBezTo>
                    <a:pt x="3453" y="3168"/>
                    <a:pt x="3572" y="2882"/>
                    <a:pt x="3406" y="2716"/>
                  </a:cubicBezTo>
                  <a:lnTo>
                    <a:pt x="2525" y="1834"/>
                  </a:lnTo>
                  <a:cubicBezTo>
                    <a:pt x="2382" y="1692"/>
                    <a:pt x="2382" y="1477"/>
                    <a:pt x="2525" y="1358"/>
                  </a:cubicBezTo>
                  <a:lnTo>
                    <a:pt x="3406" y="453"/>
                  </a:lnTo>
                  <a:cubicBezTo>
                    <a:pt x="3572" y="287"/>
                    <a:pt x="3453" y="1"/>
                    <a:pt x="3239" y="1"/>
                  </a:cubicBezTo>
                  <a:close/>
                </a:path>
              </a:pathLst>
            </a:custGeom>
            <a:solidFill>
              <a:srgbClr val="B3F8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
            <p:cNvSpPr/>
            <p:nvPr/>
          </p:nvSpPr>
          <p:spPr>
            <a:xfrm>
              <a:off x="1058525" y="4090775"/>
              <a:ext cx="281625" cy="300675"/>
            </a:xfrm>
            <a:custGeom>
              <a:avLst/>
              <a:gdLst/>
              <a:ahLst/>
              <a:cxnLst/>
              <a:rect l="l" t="t" r="r" b="b"/>
              <a:pathLst>
                <a:path w="11265" h="12027" extrusionOk="0">
                  <a:moveTo>
                    <a:pt x="4668" y="0"/>
                  </a:moveTo>
                  <a:cubicBezTo>
                    <a:pt x="4573" y="0"/>
                    <a:pt x="4477" y="96"/>
                    <a:pt x="4477" y="191"/>
                  </a:cubicBezTo>
                  <a:lnTo>
                    <a:pt x="4477" y="953"/>
                  </a:lnTo>
                  <a:cubicBezTo>
                    <a:pt x="4477" y="1048"/>
                    <a:pt x="4573" y="1144"/>
                    <a:pt x="4668" y="1144"/>
                  </a:cubicBezTo>
                  <a:cubicBezTo>
                    <a:pt x="4763" y="1144"/>
                    <a:pt x="4835" y="1048"/>
                    <a:pt x="4835" y="953"/>
                  </a:cubicBezTo>
                  <a:lnTo>
                    <a:pt x="4835" y="191"/>
                  </a:lnTo>
                  <a:cubicBezTo>
                    <a:pt x="4835" y="96"/>
                    <a:pt x="4763" y="0"/>
                    <a:pt x="4668" y="0"/>
                  </a:cubicBezTo>
                  <a:close/>
                  <a:moveTo>
                    <a:pt x="250" y="1828"/>
                  </a:moveTo>
                  <a:cubicBezTo>
                    <a:pt x="203" y="1828"/>
                    <a:pt x="155" y="1846"/>
                    <a:pt x="119" y="1882"/>
                  </a:cubicBezTo>
                  <a:cubicBezTo>
                    <a:pt x="48" y="1953"/>
                    <a:pt x="48" y="2072"/>
                    <a:pt x="119" y="2144"/>
                  </a:cubicBezTo>
                  <a:lnTo>
                    <a:pt x="667" y="2691"/>
                  </a:lnTo>
                  <a:cubicBezTo>
                    <a:pt x="703" y="2727"/>
                    <a:pt x="751" y="2745"/>
                    <a:pt x="798" y="2745"/>
                  </a:cubicBezTo>
                  <a:cubicBezTo>
                    <a:pt x="846" y="2745"/>
                    <a:pt x="893" y="2727"/>
                    <a:pt x="929" y="2691"/>
                  </a:cubicBezTo>
                  <a:cubicBezTo>
                    <a:pt x="1001" y="2620"/>
                    <a:pt x="1001" y="2501"/>
                    <a:pt x="929" y="2430"/>
                  </a:cubicBezTo>
                  <a:lnTo>
                    <a:pt x="381" y="1882"/>
                  </a:lnTo>
                  <a:cubicBezTo>
                    <a:pt x="346" y="1846"/>
                    <a:pt x="298" y="1828"/>
                    <a:pt x="250" y="1828"/>
                  </a:cubicBezTo>
                  <a:close/>
                  <a:moveTo>
                    <a:pt x="9074" y="1828"/>
                  </a:moveTo>
                  <a:cubicBezTo>
                    <a:pt x="9032" y="1828"/>
                    <a:pt x="8990" y="1846"/>
                    <a:pt x="8955" y="1882"/>
                  </a:cubicBezTo>
                  <a:lnTo>
                    <a:pt x="8407" y="2430"/>
                  </a:lnTo>
                  <a:cubicBezTo>
                    <a:pt x="8335" y="2501"/>
                    <a:pt x="8335" y="2620"/>
                    <a:pt x="8407" y="2691"/>
                  </a:cubicBezTo>
                  <a:cubicBezTo>
                    <a:pt x="8443" y="2727"/>
                    <a:pt x="8484" y="2745"/>
                    <a:pt x="8526" y="2745"/>
                  </a:cubicBezTo>
                  <a:cubicBezTo>
                    <a:pt x="8568" y="2745"/>
                    <a:pt x="8609" y="2727"/>
                    <a:pt x="8645" y="2691"/>
                  </a:cubicBezTo>
                  <a:lnTo>
                    <a:pt x="9193" y="2144"/>
                  </a:lnTo>
                  <a:cubicBezTo>
                    <a:pt x="9264" y="2072"/>
                    <a:pt x="9264" y="1953"/>
                    <a:pt x="9193" y="1882"/>
                  </a:cubicBezTo>
                  <a:cubicBezTo>
                    <a:pt x="9157" y="1846"/>
                    <a:pt x="9115" y="1828"/>
                    <a:pt x="9074" y="1828"/>
                  </a:cubicBezTo>
                  <a:close/>
                  <a:moveTo>
                    <a:pt x="9312" y="5424"/>
                  </a:moveTo>
                  <a:cubicBezTo>
                    <a:pt x="9270" y="5424"/>
                    <a:pt x="9228" y="5442"/>
                    <a:pt x="9193" y="5478"/>
                  </a:cubicBezTo>
                  <a:lnTo>
                    <a:pt x="8931" y="5740"/>
                  </a:lnTo>
                  <a:cubicBezTo>
                    <a:pt x="8859" y="5787"/>
                    <a:pt x="8859" y="5906"/>
                    <a:pt x="8931" y="5978"/>
                  </a:cubicBezTo>
                  <a:cubicBezTo>
                    <a:pt x="8967" y="6014"/>
                    <a:pt x="9014" y="6031"/>
                    <a:pt x="9062" y="6031"/>
                  </a:cubicBezTo>
                  <a:cubicBezTo>
                    <a:pt x="9109" y="6031"/>
                    <a:pt x="9157" y="6014"/>
                    <a:pt x="9193" y="5978"/>
                  </a:cubicBezTo>
                  <a:lnTo>
                    <a:pt x="9431" y="5716"/>
                  </a:lnTo>
                  <a:cubicBezTo>
                    <a:pt x="9502" y="5644"/>
                    <a:pt x="9502" y="5549"/>
                    <a:pt x="9431" y="5478"/>
                  </a:cubicBezTo>
                  <a:cubicBezTo>
                    <a:pt x="9395" y="5442"/>
                    <a:pt x="9354" y="5424"/>
                    <a:pt x="9312" y="5424"/>
                  </a:cubicBezTo>
                  <a:close/>
                  <a:moveTo>
                    <a:pt x="7478" y="6002"/>
                  </a:moveTo>
                  <a:cubicBezTo>
                    <a:pt x="7264" y="6240"/>
                    <a:pt x="7264" y="6621"/>
                    <a:pt x="7478" y="6859"/>
                  </a:cubicBezTo>
                  <a:lnTo>
                    <a:pt x="4668" y="6859"/>
                  </a:lnTo>
                  <a:cubicBezTo>
                    <a:pt x="4430" y="6859"/>
                    <a:pt x="4239" y="6668"/>
                    <a:pt x="4239" y="6430"/>
                  </a:cubicBezTo>
                  <a:cubicBezTo>
                    <a:pt x="4239" y="6192"/>
                    <a:pt x="4430" y="6002"/>
                    <a:pt x="4668" y="6002"/>
                  </a:cubicBezTo>
                  <a:close/>
                  <a:moveTo>
                    <a:pt x="9059" y="6829"/>
                  </a:moveTo>
                  <a:cubicBezTo>
                    <a:pt x="9014" y="6829"/>
                    <a:pt x="8967" y="6847"/>
                    <a:pt x="8931" y="6883"/>
                  </a:cubicBezTo>
                  <a:cubicBezTo>
                    <a:pt x="8859" y="6930"/>
                    <a:pt x="8859" y="7050"/>
                    <a:pt x="8931" y="7121"/>
                  </a:cubicBezTo>
                  <a:lnTo>
                    <a:pt x="9169" y="7383"/>
                  </a:lnTo>
                  <a:cubicBezTo>
                    <a:pt x="9205" y="7419"/>
                    <a:pt x="9252" y="7436"/>
                    <a:pt x="9300" y="7436"/>
                  </a:cubicBezTo>
                  <a:cubicBezTo>
                    <a:pt x="9348" y="7436"/>
                    <a:pt x="9395" y="7419"/>
                    <a:pt x="9431" y="7383"/>
                  </a:cubicBezTo>
                  <a:cubicBezTo>
                    <a:pt x="9502" y="7311"/>
                    <a:pt x="9502" y="7192"/>
                    <a:pt x="9431" y="7121"/>
                  </a:cubicBezTo>
                  <a:lnTo>
                    <a:pt x="9169" y="6883"/>
                  </a:lnTo>
                  <a:cubicBezTo>
                    <a:pt x="9145" y="6847"/>
                    <a:pt x="9103" y="6829"/>
                    <a:pt x="9059" y="6829"/>
                  </a:cubicBezTo>
                  <a:close/>
                  <a:moveTo>
                    <a:pt x="4668" y="5121"/>
                  </a:moveTo>
                  <a:cubicBezTo>
                    <a:pt x="5097" y="5121"/>
                    <a:pt x="5478" y="5311"/>
                    <a:pt x="5716" y="5644"/>
                  </a:cubicBezTo>
                  <a:lnTo>
                    <a:pt x="4668" y="5644"/>
                  </a:lnTo>
                  <a:cubicBezTo>
                    <a:pt x="4239" y="5644"/>
                    <a:pt x="3882" y="6002"/>
                    <a:pt x="3882" y="6430"/>
                  </a:cubicBezTo>
                  <a:cubicBezTo>
                    <a:pt x="3882" y="6859"/>
                    <a:pt x="4239" y="7192"/>
                    <a:pt x="4668" y="7192"/>
                  </a:cubicBezTo>
                  <a:lnTo>
                    <a:pt x="5716" y="7192"/>
                  </a:lnTo>
                  <a:cubicBezTo>
                    <a:pt x="5478" y="7526"/>
                    <a:pt x="5097" y="7740"/>
                    <a:pt x="4668" y="7740"/>
                  </a:cubicBezTo>
                  <a:cubicBezTo>
                    <a:pt x="3930" y="7740"/>
                    <a:pt x="3334" y="7145"/>
                    <a:pt x="3334" y="6430"/>
                  </a:cubicBezTo>
                  <a:cubicBezTo>
                    <a:pt x="3334" y="5692"/>
                    <a:pt x="3930" y="5121"/>
                    <a:pt x="4668" y="5121"/>
                  </a:cubicBezTo>
                  <a:close/>
                  <a:moveTo>
                    <a:pt x="10693" y="5025"/>
                  </a:moveTo>
                  <a:cubicBezTo>
                    <a:pt x="10765" y="5025"/>
                    <a:pt x="10812" y="5121"/>
                    <a:pt x="10741" y="5168"/>
                  </a:cubicBezTo>
                  <a:lnTo>
                    <a:pt x="9860" y="6049"/>
                  </a:lnTo>
                  <a:cubicBezTo>
                    <a:pt x="9645" y="6264"/>
                    <a:pt x="9645" y="6597"/>
                    <a:pt x="9860" y="6788"/>
                  </a:cubicBezTo>
                  <a:lnTo>
                    <a:pt x="10741" y="7692"/>
                  </a:lnTo>
                  <a:cubicBezTo>
                    <a:pt x="10812" y="7740"/>
                    <a:pt x="10765" y="7835"/>
                    <a:pt x="10693" y="7835"/>
                  </a:cubicBezTo>
                  <a:lnTo>
                    <a:pt x="9169" y="7835"/>
                  </a:lnTo>
                  <a:cubicBezTo>
                    <a:pt x="9026" y="7835"/>
                    <a:pt x="8907" y="7788"/>
                    <a:pt x="8812" y="7692"/>
                  </a:cubicBezTo>
                  <a:cubicBezTo>
                    <a:pt x="8145" y="7026"/>
                    <a:pt x="8407" y="7288"/>
                    <a:pt x="7740" y="6621"/>
                  </a:cubicBezTo>
                  <a:cubicBezTo>
                    <a:pt x="7645" y="6526"/>
                    <a:pt x="7645" y="6335"/>
                    <a:pt x="7740" y="6216"/>
                  </a:cubicBezTo>
                  <a:lnTo>
                    <a:pt x="8812" y="5168"/>
                  </a:lnTo>
                  <a:cubicBezTo>
                    <a:pt x="8907" y="5073"/>
                    <a:pt x="9026" y="5025"/>
                    <a:pt x="9169" y="5025"/>
                  </a:cubicBezTo>
                  <a:close/>
                  <a:moveTo>
                    <a:pt x="4668" y="3620"/>
                  </a:moveTo>
                  <a:cubicBezTo>
                    <a:pt x="5906" y="3620"/>
                    <a:pt x="7026" y="4454"/>
                    <a:pt x="7359" y="5644"/>
                  </a:cubicBezTo>
                  <a:lnTo>
                    <a:pt x="6144" y="5644"/>
                  </a:lnTo>
                  <a:cubicBezTo>
                    <a:pt x="5859" y="5097"/>
                    <a:pt x="5287" y="4763"/>
                    <a:pt x="4668" y="4763"/>
                  </a:cubicBezTo>
                  <a:cubicBezTo>
                    <a:pt x="3739" y="4763"/>
                    <a:pt x="3001" y="5502"/>
                    <a:pt x="3001" y="6430"/>
                  </a:cubicBezTo>
                  <a:cubicBezTo>
                    <a:pt x="3001" y="7335"/>
                    <a:pt x="3739" y="8097"/>
                    <a:pt x="4668" y="8097"/>
                  </a:cubicBezTo>
                  <a:cubicBezTo>
                    <a:pt x="5287" y="8097"/>
                    <a:pt x="5859" y="7740"/>
                    <a:pt x="6144" y="7192"/>
                  </a:cubicBezTo>
                  <a:lnTo>
                    <a:pt x="7359" y="7192"/>
                  </a:lnTo>
                  <a:cubicBezTo>
                    <a:pt x="7026" y="8383"/>
                    <a:pt x="5906" y="9240"/>
                    <a:pt x="4668" y="9240"/>
                  </a:cubicBezTo>
                  <a:cubicBezTo>
                    <a:pt x="3120" y="9240"/>
                    <a:pt x="1858" y="7978"/>
                    <a:pt x="1858" y="6430"/>
                  </a:cubicBezTo>
                  <a:cubicBezTo>
                    <a:pt x="1858" y="4882"/>
                    <a:pt x="3120" y="3620"/>
                    <a:pt x="4668" y="3620"/>
                  </a:cubicBezTo>
                  <a:close/>
                  <a:moveTo>
                    <a:pt x="5382" y="11027"/>
                  </a:moveTo>
                  <a:lnTo>
                    <a:pt x="5382" y="11503"/>
                  </a:lnTo>
                  <a:cubicBezTo>
                    <a:pt x="5382" y="11598"/>
                    <a:pt x="5311" y="11669"/>
                    <a:pt x="5216" y="11669"/>
                  </a:cubicBezTo>
                  <a:lnTo>
                    <a:pt x="4096" y="11669"/>
                  </a:lnTo>
                  <a:cubicBezTo>
                    <a:pt x="4001" y="11669"/>
                    <a:pt x="3930" y="11598"/>
                    <a:pt x="3930" y="11503"/>
                  </a:cubicBezTo>
                  <a:lnTo>
                    <a:pt x="3930" y="11027"/>
                  </a:lnTo>
                  <a:cubicBezTo>
                    <a:pt x="4168" y="11062"/>
                    <a:pt x="4412" y="11080"/>
                    <a:pt x="4656" y="11080"/>
                  </a:cubicBezTo>
                  <a:cubicBezTo>
                    <a:pt x="4900" y="11080"/>
                    <a:pt x="5144" y="11062"/>
                    <a:pt x="5382" y="11027"/>
                  </a:cubicBezTo>
                  <a:close/>
                  <a:moveTo>
                    <a:pt x="7192" y="10312"/>
                  </a:moveTo>
                  <a:lnTo>
                    <a:pt x="8359" y="11479"/>
                  </a:lnTo>
                  <a:cubicBezTo>
                    <a:pt x="8431" y="11550"/>
                    <a:pt x="8383" y="11669"/>
                    <a:pt x="8264" y="11669"/>
                  </a:cubicBezTo>
                  <a:lnTo>
                    <a:pt x="7240" y="11669"/>
                  </a:lnTo>
                  <a:cubicBezTo>
                    <a:pt x="7169" y="11669"/>
                    <a:pt x="7073" y="11622"/>
                    <a:pt x="7026" y="11574"/>
                  </a:cubicBezTo>
                  <a:lnTo>
                    <a:pt x="6240" y="10788"/>
                  </a:lnTo>
                  <a:cubicBezTo>
                    <a:pt x="6573" y="10669"/>
                    <a:pt x="6907" y="10526"/>
                    <a:pt x="7192" y="10312"/>
                  </a:cubicBezTo>
                  <a:close/>
                  <a:moveTo>
                    <a:pt x="4644" y="1763"/>
                  </a:moveTo>
                  <a:cubicBezTo>
                    <a:pt x="2096" y="1763"/>
                    <a:pt x="0" y="3858"/>
                    <a:pt x="0" y="6430"/>
                  </a:cubicBezTo>
                  <a:cubicBezTo>
                    <a:pt x="0" y="7931"/>
                    <a:pt x="715" y="9264"/>
                    <a:pt x="1834" y="10122"/>
                  </a:cubicBezTo>
                  <a:lnTo>
                    <a:pt x="715" y="11217"/>
                  </a:lnTo>
                  <a:cubicBezTo>
                    <a:pt x="429" y="11527"/>
                    <a:pt x="620" y="12027"/>
                    <a:pt x="1048" y="12027"/>
                  </a:cubicBezTo>
                  <a:lnTo>
                    <a:pt x="1501" y="12027"/>
                  </a:lnTo>
                  <a:cubicBezTo>
                    <a:pt x="1596" y="12027"/>
                    <a:pt x="1667" y="11931"/>
                    <a:pt x="1667" y="11836"/>
                  </a:cubicBezTo>
                  <a:cubicBezTo>
                    <a:pt x="1667" y="11741"/>
                    <a:pt x="1596" y="11669"/>
                    <a:pt x="1501" y="11669"/>
                  </a:cubicBezTo>
                  <a:lnTo>
                    <a:pt x="1048" y="11669"/>
                  </a:lnTo>
                  <a:cubicBezTo>
                    <a:pt x="953" y="11669"/>
                    <a:pt x="881" y="11550"/>
                    <a:pt x="953" y="11479"/>
                  </a:cubicBezTo>
                  <a:lnTo>
                    <a:pt x="2120" y="10312"/>
                  </a:lnTo>
                  <a:cubicBezTo>
                    <a:pt x="2406" y="10503"/>
                    <a:pt x="2739" y="10669"/>
                    <a:pt x="3072" y="10788"/>
                  </a:cubicBezTo>
                  <a:cubicBezTo>
                    <a:pt x="2263" y="11598"/>
                    <a:pt x="2310" y="11598"/>
                    <a:pt x="2215" y="11622"/>
                  </a:cubicBezTo>
                  <a:cubicBezTo>
                    <a:pt x="2144" y="11669"/>
                    <a:pt x="2096" y="11789"/>
                    <a:pt x="2144" y="11860"/>
                  </a:cubicBezTo>
                  <a:cubicBezTo>
                    <a:pt x="2175" y="11924"/>
                    <a:pt x="2239" y="11955"/>
                    <a:pt x="2299" y="11955"/>
                  </a:cubicBezTo>
                  <a:cubicBezTo>
                    <a:pt x="2329" y="11955"/>
                    <a:pt x="2358" y="11947"/>
                    <a:pt x="2382" y="11931"/>
                  </a:cubicBezTo>
                  <a:cubicBezTo>
                    <a:pt x="2549" y="11860"/>
                    <a:pt x="2549" y="11812"/>
                    <a:pt x="3453" y="10907"/>
                  </a:cubicBezTo>
                  <a:cubicBezTo>
                    <a:pt x="3501" y="10931"/>
                    <a:pt x="3525" y="10931"/>
                    <a:pt x="3573" y="10955"/>
                  </a:cubicBezTo>
                  <a:lnTo>
                    <a:pt x="3573" y="11503"/>
                  </a:lnTo>
                  <a:cubicBezTo>
                    <a:pt x="3573" y="11789"/>
                    <a:pt x="3811" y="12027"/>
                    <a:pt x="4096" y="12027"/>
                  </a:cubicBezTo>
                  <a:lnTo>
                    <a:pt x="5216" y="12027"/>
                  </a:lnTo>
                  <a:cubicBezTo>
                    <a:pt x="5502" y="12027"/>
                    <a:pt x="5740" y="11789"/>
                    <a:pt x="5740" y="11503"/>
                  </a:cubicBezTo>
                  <a:lnTo>
                    <a:pt x="5740" y="10955"/>
                  </a:lnTo>
                  <a:cubicBezTo>
                    <a:pt x="5787" y="10931"/>
                    <a:pt x="5811" y="10931"/>
                    <a:pt x="5859" y="10931"/>
                  </a:cubicBezTo>
                  <a:lnTo>
                    <a:pt x="6764" y="11812"/>
                  </a:lnTo>
                  <a:cubicBezTo>
                    <a:pt x="6883" y="11955"/>
                    <a:pt x="7073" y="12027"/>
                    <a:pt x="7240" y="12027"/>
                  </a:cubicBezTo>
                  <a:lnTo>
                    <a:pt x="8264" y="12027"/>
                  </a:lnTo>
                  <a:cubicBezTo>
                    <a:pt x="8693" y="12027"/>
                    <a:pt x="8883" y="11527"/>
                    <a:pt x="8597" y="11217"/>
                  </a:cubicBezTo>
                  <a:lnTo>
                    <a:pt x="7502" y="10122"/>
                  </a:lnTo>
                  <a:cubicBezTo>
                    <a:pt x="8145" y="9598"/>
                    <a:pt x="8669" y="8931"/>
                    <a:pt x="8978" y="8169"/>
                  </a:cubicBezTo>
                  <a:cubicBezTo>
                    <a:pt x="9062" y="8181"/>
                    <a:pt x="9097" y="8181"/>
                    <a:pt x="9309" y="8181"/>
                  </a:cubicBezTo>
                  <a:cubicBezTo>
                    <a:pt x="9520" y="8181"/>
                    <a:pt x="9907" y="8181"/>
                    <a:pt x="10693" y="8193"/>
                  </a:cubicBezTo>
                  <a:cubicBezTo>
                    <a:pt x="11074" y="8193"/>
                    <a:pt x="11265" y="7716"/>
                    <a:pt x="11003" y="7431"/>
                  </a:cubicBezTo>
                  <a:lnTo>
                    <a:pt x="10098" y="6549"/>
                  </a:lnTo>
                  <a:cubicBezTo>
                    <a:pt x="10050" y="6478"/>
                    <a:pt x="10050" y="6383"/>
                    <a:pt x="10098" y="6311"/>
                  </a:cubicBezTo>
                  <a:lnTo>
                    <a:pt x="11003" y="5406"/>
                  </a:lnTo>
                  <a:cubicBezTo>
                    <a:pt x="11265" y="5144"/>
                    <a:pt x="11074" y="4668"/>
                    <a:pt x="10693" y="4668"/>
                  </a:cubicBezTo>
                  <a:cubicBezTo>
                    <a:pt x="9907" y="4668"/>
                    <a:pt x="9520" y="4662"/>
                    <a:pt x="9309" y="4662"/>
                  </a:cubicBezTo>
                  <a:cubicBezTo>
                    <a:pt x="9097" y="4662"/>
                    <a:pt x="9062" y="4668"/>
                    <a:pt x="8978" y="4692"/>
                  </a:cubicBezTo>
                  <a:cubicBezTo>
                    <a:pt x="8740" y="4097"/>
                    <a:pt x="8359" y="3525"/>
                    <a:pt x="7907" y="3073"/>
                  </a:cubicBezTo>
                  <a:cubicBezTo>
                    <a:pt x="7875" y="3051"/>
                    <a:pt x="7833" y="3039"/>
                    <a:pt x="7790" y="3039"/>
                  </a:cubicBezTo>
                  <a:cubicBezTo>
                    <a:pt x="7738" y="3039"/>
                    <a:pt x="7684" y="3057"/>
                    <a:pt x="7645" y="3096"/>
                  </a:cubicBezTo>
                  <a:cubicBezTo>
                    <a:pt x="7573" y="3144"/>
                    <a:pt x="7573" y="3263"/>
                    <a:pt x="7645" y="3334"/>
                  </a:cubicBezTo>
                  <a:cubicBezTo>
                    <a:pt x="8073" y="3763"/>
                    <a:pt x="8431" y="4263"/>
                    <a:pt x="8645" y="4835"/>
                  </a:cubicBezTo>
                  <a:cubicBezTo>
                    <a:pt x="8550" y="4906"/>
                    <a:pt x="8574" y="4882"/>
                    <a:pt x="7835" y="5644"/>
                  </a:cubicBezTo>
                  <a:lnTo>
                    <a:pt x="7716" y="5644"/>
                  </a:lnTo>
                  <a:cubicBezTo>
                    <a:pt x="7359" y="4239"/>
                    <a:pt x="6121" y="3263"/>
                    <a:pt x="4668" y="3263"/>
                  </a:cubicBezTo>
                  <a:cubicBezTo>
                    <a:pt x="2930" y="3263"/>
                    <a:pt x="1501" y="4668"/>
                    <a:pt x="1501" y="6430"/>
                  </a:cubicBezTo>
                  <a:cubicBezTo>
                    <a:pt x="1501" y="8169"/>
                    <a:pt x="2906" y="9574"/>
                    <a:pt x="4668" y="9574"/>
                  </a:cubicBezTo>
                  <a:cubicBezTo>
                    <a:pt x="6121" y="9574"/>
                    <a:pt x="7383" y="8597"/>
                    <a:pt x="7716" y="7192"/>
                  </a:cubicBezTo>
                  <a:lnTo>
                    <a:pt x="7835" y="7192"/>
                  </a:lnTo>
                  <a:cubicBezTo>
                    <a:pt x="8574" y="7954"/>
                    <a:pt x="8550" y="7954"/>
                    <a:pt x="8645" y="8026"/>
                  </a:cubicBezTo>
                  <a:cubicBezTo>
                    <a:pt x="8002" y="9621"/>
                    <a:pt x="6454" y="10717"/>
                    <a:pt x="4644" y="10717"/>
                  </a:cubicBezTo>
                  <a:cubicBezTo>
                    <a:pt x="2287" y="10717"/>
                    <a:pt x="358" y="8788"/>
                    <a:pt x="358" y="6430"/>
                  </a:cubicBezTo>
                  <a:cubicBezTo>
                    <a:pt x="358" y="4049"/>
                    <a:pt x="2287" y="2120"/>
                    <a:pt x="4644" y="2120"/>
                  </a:cubicBezTo>
                  <a:cubicBezTo>
                    <a:pt x="5502" y="2120"/>
                    <a:pt x="6311" y="2358"/>
                    <a:pt x="7002" y="2834"/>
                  </a:cubicBezTo>
                  <a:cubicBezTo>
                    <a:pt x="7034" y="2850"/>
                    <a:pt x="7065" y="2858"/>
                    <a:pt x="7096" y="2858"/>
                  </a:cubicBezTo>
                  <a:cubicBezTo>
                    <a:pt x="7158" y="2858"/>
                    <a:pt x="7216" y="2826"/>
                    <a:pt x="7264" y="2763"/>
                  </a:cubicBezTo>
                  <a:cubicBezTo>
                    <a:pt x="7311" y="2691"/>
                    <a:pt x="7288" y="2572"/>
                    <a:pt x="7216" y="2525"/>
                  </a:cubicBezTo>
                  <a:cubicBezTo>
                    <a:pt x="6454" y="2025"/>
                    <a:pt x="5573" y="1763"/>
                    <a:pt x="4644" y="176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0" name="Google Shape;230;p7"/>
          <p:cNvSpPr/>
          <p:nvPr/>
        </p:nvSpPr>
        <p:spPr>
          <a:xfrm rot="1155628" flipH="1">
            <a:off x="-686250" y="-772603"/>
            <a:ext cx="2485602" cy="6099638"/>
          </a:xfrm>
          <a:custGeom>
            <a:avLst/>
            <a:gdLst/>
            <a:ahLst/>
            <a:cxnLst/>
            <a:rect l="l" t="t" r="r" b="b"/>
            <a:pathLst>
              <a:path w="2485602" h="6099638" extrusionOk="0">
                <a:moveTo>
                  <a:pt x="2485602" y="0"/>
                </a:moveTo>
                <a:lnTo>
                  <a:pt x="0" y="0"/>
                </a:lnTo>
                <a:lnTo>
                  <a:pt x="0" y="6099637"/>
                </a:lnTo>
                <a:lnTo>
                  <a:pt x="2485602" y="6099637"/>
                </a:lnTo>
                <a:lnTo>
                  <a:pt x="2485602"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7"/>
          <p:cNvSpPr/>
          <p:nvPr/>
        </p:nvSpPr>
        <p:spPr>
          <a:xfrm rot="1794609">
            <a:off x="16416926" y="6208481"/>
            <a:ext cx="2485602" cy="6099638"/>
          </a:xfrm>
          <a:custGeom>
            <a:avLst/>
            <a:gdLst/>
            <a:ahLst/>
            <a:cxnLst/>
            <a:rect l="l" t="t" r="r" b="b"/>
            <a:pathLst>
              <a:path w="2485602" h="6099638" extrusionOk="0">
                <a:moveTo>
                  <a:pt x="0" y="0"/>
                </a:moveTo>
                <a:lnTo>
                  <a:pt x="2485603" y="0"/>
                </a:lnTo>
                <a:lnTo>
                  <a:pt x="2485603"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7"/>
          <p:cNvSpPr/>
          <p:nvPr/>
        </p:nvSpPr>
        <p:spPr>
          <a:xfrm rot="-961226" flipH="1">
            <a:off x="-829289" y="6219523"/>
            <a:ext cx="2485602" cy="6099638"/>
          </a:xfrm>
          <a:custGeom>
            <a:avLst/>
            <a:gdLst/>
            <a:ahLst/>
            <a:cxnLst/>
            <a:rect l="l" t="t" r="r" b="b"/>
            <a:pathLst>
              <a:path w="2485602" h="6099638" extrusionOk="0">
                <a:moveTo>
                  <a:pt x="2485603" y="0"/>
                </a:moveTo>
                <a:lnTo>
                  <a:pt x="0" y="0"/>
                </a:lnTo>
                <a:lnTo>
                  <a:pt x="0" y="6099638"/>
                </a:lnTo>
                <a:lnTo>
                  <a:pt x="2485603" y="6099638"/>
                </a:lnTo>
                <a:lnTo>
                  <a:pt x="248560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7"/>
          <p:cNvSpPr/>
          <p:nvPr/>
        </p:nvSpPr>
        <p:spPr>
          <a:xfrm>
            <a:off x="16562954" y="3043718"/>
            <a:ext cx="2675778" cy="4832105"/>
          </a:xfrm>
          <a:custGeom>
            <a:avLst/>
            <a:gdLst/>
            <a:ahLst/>
            <a:cxnLst/>
            <a:rect l="l" t="t" r="r" b="b"/>
            <a:pathLst>
              <a:path w="2675778" h="4832105" extrusionOk="0">
                <a:moveTo>
                  <a:pt x="0" y="0"/>
                </a:moveTo>
                <a:lnTo>
                  <a:pt x="2675777" y="0"/>
                </a:lnTo>
                <a:lnTo>
                  <a:pt x="2675777" y="4832105"/>
                </a:lnTo>
                <a:lnTo>
                  <a:pt x="0" y="483210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7"/>
          <p:cNvSpPr/>
          <p:nvPr/>
        </p:nvSpPr>
        <p:spPr>
          <a:xfrm rot="10800000">
            <a:off x="-568883" y="3043718"/>
            <a:ext cx="2675778" cy="4832105"/>
          </a:xfrm>
          <a:custGeom>
            <a:avLst/>
            <a:gdLst/>
            <a:ahLst/>
            <a:cxnLst/>
            <a:rect l="l" t="t" r="r" b="b"/>
            <a:pathLst>
              <a:path w="2675778" h="4832105" extrusionOk="0">
                <a:moveTo>
                  <a:pt x="2675778" y="4832105"/>
                </a:moveTo>
                <a:lnTo>
                  <a:pt x="0" y="4832105"/>
                </a:lnTo>
                <a:lnTo>
                  <a:pt x="0" y="0"/>
                </a:lnTo>
                <a:lnTo>
                  <a:pt x="2675778" y="0"/>
                </a:lnTo>
                <a:lnTo>
                  <a:pt x="2675778" y="4832105"/>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7"/>
          <p:cNvSpPr/>
          <p:nvPr/>
        </p:nvSpPr>
        <p:spPr>
          <a:xfrm rot="-2103943">
            <a:off x="17045199" y="-1116585"/>
            <a:ext cx="2485602" cy="6099638"/>
          </a:xfrm>
          <a:custGeom>
            <a:avLst/>
            <a:gdLst/>
            <a:ahLst/>
            <a:cxnLst/>
            <a:rect l="l" t="t" r="r" b="b"/>
            <a:pathLst>
              <a:path w="2485602" h="6099638" extrusionOk="0">
                <a:moveTo>
                  <a:pt x="0" y="0"/>
                </a:moveTo>
                <a:lnTo>
                  <a:pt x="2485602" y="0"/>
                </a:lnTo>
                <a:lnTo>
                  <a:pt x="2485602" y="6099638"/>
                </a:lnTo>
                <a:lnTo>
                  <a:pt x="0" y="609963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8"/>
          <p:cNvSpPr/>
          <p:nvPr/>
        </p:nvSpPr>
        <p:spPr>
          <a:xfrm rot="-9113925">
            <a:off x="6974008" y="6451468"/>
            <a:ext cx="6384377" cy="3826196"/>
          </a:xfrm>
          <a:custGeom>
            <a:avLst/>
            <a:gdLst/>
            <a:ahLst/>
            <a:cxnLst/>
            <a:rect l="l" t="t" r="r" b="b"/>
            <a:pathLst>
              <a:path w="2838700" h="2579669" extrusionOk="0">
                <a:moveTo>
                  <a:pt x="0" y="0"/>
                </a:moveTo>
                <a:lnTo>
                  <a:pt x="2838700" y="0"/>
                </a:lnTo>
                <a:lnTo>
                  <a:pt x="2838700" y="2579668"/>
                </a:lnTo>
                <a:lnTo>
                  <a:pt x="0" y="25796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8"/>
          <p:cNvSpPr/>
          <p:nvPr/>
        </p:nvSpPr>
        <p:spPr>
          <a:xfrm rot="2823619">
            <a:off x="12041544" y="6451468"/>
            <a:ext cx="6384377" cy="3826196"/>
          </a:xfrm>
          <a:custGeom>
            <a:avLst/>
            <a:gdLst/>
            <a:ahLst/>
            <a:cxnLst/>
            <a:rect l="l" t="t" r="r" b="b"/>
            <a:pathLst>
              <a:path w="2838700" h="2579669" extrusionOk="0">
                <a:moveTo>
                  <a:pt x="0" y="0"/>
                </a:moveTo>
                <a:lnTo>
                  <a:pt x="2838700" y="0"/>
                </a:lnTo>
                <a:lnTo>
                  <a:pt x="2838700" y="2579668"/>
                </a:lnTo>
                <a:lnTo>
                  <a:pt x="0" y="25796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8"/>
          <p:cNvSpPr/>
          <p:nvPr/>
        </p:nvSpPr>
        <p:spPr>
          <a:xfrm rot="8159867">
            <a:off x="2674252" y="2758486"/>
            <a:ext cx="1901007" cy="4681264"/>
          </a:xfrm>
          <a:custGeom>
            <a:avLst/>
            <a:gdLst/>
            <a:ahLst/>
            <a:cxnLst/>
            <a:rect l="l" t="t" r="r" b="b"/>
            <a:pathLst>
              <a:path w="999622" h="2579669" extrusionOk="0">
                <a:moveTo>
                  <a:pt x="0" y="0"/>
                </a:moveTo>
                <a:lnTo>
                  <a:pt x="999622" y="0"/>
                </a:lnTo>
                <a:lnTo>
                  <a:pt x="999622" y="2579669"/>
                </a:lnTo>
                <a:lnTo>
                  <a:pt x="0" y="257966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8"/>
          <p:cNvSpPr/>
          <p:nvPr/>
        </p:nvSpPr>
        <p:spPr>
          <a:xfrm rot="2026982">
            <a:off x="3262486" y="6677752"/>
            <a:ext cx="2252369" cy="3685641"/>
          </a:xfrm>
          <a:custGeom>
            <a:avLst/>
            <a:gdLst/>
            <a:ahLst/>
            <a:cxnLst/>
            <a:rect l="l" t="t" r="r" b="b"/>
            <a:pathLst>
              <a:path w="999622" h="2579669" extrusionOk="0">
                <a:moveTo>
                  <a:pt x="0" y="0"/>
                </a:moveTo>
                <a:lnTo>
                  <a:pt x="999622" y="0"/>
                </a:lnTo>
                <a:lnTo>
                  <a:pt x="999622" y="2579669"/>
                </a:lnTo>
                <a:lnTo>
                  <a:pt x="0" y="257966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4" name="Google Shape;244;p8"/>
          <p:cNvPicPr preferRelativeResize="0"/>
          <p:nvPr/>
        </p:nvPicPr>
        <p:blipFill rotWithShape="1">
          <a:blip r:embed="rId5">
            <a:alphaModFix/>
          </a:blip>
          <a:srcRect/>
          <a:stretch/>
        </p:blipFill>
        <p:spPr>
          <a:xfrm>
            <a:off x="72572" y="10885"/>
            <a:ext cx="8632196" cy="2888036"/>
          </a:xfrm>
          <a:prstGeom prst="rect">
            <a:avLst/>
          </a:prstGeom>
          <a:noFill/>
          <a:ln>
            <a:noFill/>
          </a:ln>
        </p:spPr>
      </p:pic>
      <p:pic>
        <p:nvPicPr>
          <p:cNvPr id="245" name="Google Shape;245;p8"/>
          <p:cNvPicPr preferRelativeResize="0"/>
          <p:nvPr/>
        </p:nvPicPr>
        <p:blipFill rotWithShape="1">
          <a:blip r:embed="rId6">
            <a:alphaModFix/>
          </a:blip>
          <a:srcRect/>
          <a:stretch/>
        </p:blipFill>
        <p:spPr>
          <a:xfrm>
            <a:off x="8761011" y="10885"/>
            <a:ext cx="9546946" cy="8330691"/>
          </a:xfrm>
          <a:prstGeom prst="rect">
            <a:avLst/>
          </a:prstGeom>
          <a:noFill/>
          <a:ln>
            <a:noFill/>
          </a:ln>
        </p:spPr>
      </p:pic>
      <p:pic>
        <p:nvPicPr>
          <p:cNvPr id="246" name="Google Shape;246;p8"/>
          <p:cNvPicPr preferRelativeResize="0"/>
          <p:nvPr/>
        </p:nvPicPr>
        <p:blipFill rotWithShape="1">
          <a:blip r:embed="rId7">
            <a:alphaModFix/>
          </a:blip>
          <a:srcRect/>
          <a:stretch/>
        </p:blipFill>
        <p:spPr>
          <a:xfrm>
            <a:off x="4247972" y="3695700"/>
            <a:ext cx="4398155" cy="2057400"/>
          </a:xfrm>
          <a:prstGeom prst="rect">
            <a:avLst/>
          </a:prstGeom>
          <a:noFill/>
          <a:ln>
            <a:noFill/>
          </a:ln>
        </p:spPr>
      </p:pic>
      <p:pic>
        <p:nvPicPr>
          <p:cNvPr id="247" name="Google Shape;247;p8"/>
          <p:cNvPicPr preferRelativeResize="0"/>
          <p:nvPr/>
        </p:nvPicPr>
        <p:blipFill rotWithShape="1">
          <a:blip r:embed="rId8">
            <a:alphaModFix/>
          </a:blip>
          <a:srcRect/>
          <a:stretch/>
        </p:blipFill>
        <p:spPr>
          <a:xfrm>
            <a:off x="212272" y="3000520"/>
            <a:ext cx="3841572" cy="7186694"/>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1496</TotalTime>
  <Words>1608</Words>
  <Application>Microsoft Office PowerPoint</Application>
  <PresentationFormat>Custom</PresentationFormat>
  <Paragraphs>85</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Inter</vt:lpstr>
      <vt:lpstr>Arial</vt:lpstr>
      <vt:lpstr>Noto Sans Symbols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12</cp:revision>
  <dcterms:created xsi:type="dcterms:W3CDTF">2006-08-16T00:00:00Z</dcterms:created>
  <dcterms:modified xsi:type="dcterms:W3CDTF">2024-11-04T12:11:11Z</dcterms:modified>
</cp:coreProperties>
</file>