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17" r:id="rId4"/>
    <p:sldMasterId id="2147483732" r:id="rId5"/>
  </p:sldMasterIdLst>
  <p:notesMasterIdLst>
    <p:notesMasterId r:id="rId25"/>
  </p:notesMasterIdLst>
  <p:sldIdLst>
    <p:sldId id="7083" r:id="rId6"/>
    <p:sldId id="373" r:id="rId7"/>
    <p:sldId id="258" r:id="rId8"/>
    <p:sldId id="263" r:id="rId9"/>
    <p:sldId id="372" r:id="rId10"/>
    <p:sldId id="374" r:id="rId11"/>
    <p:sldId id="311" r:id="rId12"/>
    <p:sldId id="375" r:id="rId13"/>
    <p:sldId id="270" r:id="rId14"/>
    <p:sldId id="376" r:id="rId15"/>
    <p:sldId id="272" r:id="rId16"/>
    <p:sldId id="377" r:id="rId17"/>
    <p:sldId id="378" r:id="rId18"/>
    <p:sldId id="379" r:id="rId19"/>
    <p:sldId id="380" r:id="rId20"/>
    <p:sldId id="264" r:id="rId21"/>
    <p:sldId id="265" r:id="rId22"/>
    <p:sldId id="266" r:id="rId23"/>
    <p:sldId id="382" r:id="rId24"/>
  </p:sldIdLst>
  <p:sldSz cx="9144000" cy="6858000" type="screen4x3"/>
  <p:notesSz cx="6858000" cy="9144000"/>
  <p:custDataLst>
    <p:tags r:id="rId2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B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3CAB30-3960-4E31-A7C2-C40B90159A73}" v="550" dt="2023-07-21T16:27:29.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1" autoAdjust="0"/>
    <p:restoredTop sz="93447" autoAdjust="0"/>
  </p:normalViewPr>
  <p:slideViewPr>
    <p:cSldViewPr>
      <p:cViewPr varScale="1">
        <p:scale>
          <a:sx n="77" d="100"/>
          <a:sy n="77" d="100"/>
        </p:scale>
        <p:origin x="1214" y="62"/>
      </p:cViewPr>
      <p:guideLst>
        <p:guide orient="horz" pos="2160"/>
        <p:guide pos="2880"/>
      </p:guideLst>
    </p:cSldViewPr>
  </p:slideViewPr>
  <p:outlineViewPr>
    <p:cViewPr>
      <p:scale>
        <a:sx n="33" d="100"/>
        <a:sy n="33" d="100"/>
      </p:scale>
      <p:origin x="0" y="-12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an Nguyen" userId="7d7745dcf5ea0862" providerId="LiveId" clId="{363CAB30-3960-4E31-A7C2-C40B90159A73}"/>
    <pc:docChg chg="undo custSel addSld delSld modSld sldOrd delMainMaster">
      <pc:chgData name="Huan Nguyen" userId="7d7745dcf5ea0862" providerId="LiveId" clId="{363CAB30-3960-4E31-A7C2-C40B90159A73}" dt="2023-07-21T16:29:15.369" v="948" actId="2696"/>
      <pc:docMkLst>
        <pc:docMk/>
      </pc:docMkLst>
      <pc:sldChg chg="addSp delSp modSp mod delAnim">
        <pc:chgData name="Huan Nguyen" userId="7d7745dcf5ea0862" providerId="LiveId" clId="{363CAB30-3960-4E31-A7C2-C40B90159A73}" dt="2023-07-20T14:09:36.210" v="99" actId="14100"/>
        <pc:sldMkLst>
          <pc:docMk/>
          <pc:sldMk cId="3384698567" sldId="258"/>
        </pc:sldMkLst>
        <pc:spChg chg="mod">
          <ac:chgData name="Huan Nguyen" userId="7d7745dcf5ea0862" providerId="LiveId" clId="{363CAB30-3960-4E31-A7C2-C40B90159A73}" dt="2023-07-20T14:08:17.341" v="87" actId="1076"/>
          <ac:spMkLst>
            <pc:docMk/>
            <pc:sldMk cId="3384698567" sldId="258"/>
            <ac:spMk id="2" creationId="{00000000-0000-0000-0000-000000000000}"/>
          </ac:spMkLst>
        </pc:spChg>
        <pc:spChg chg="del">
          <ac:chgData name="Huan Nguyen" userId="7d7745dcf5ea0862" providerId="LiveId" clId="{363CAB30-3960-4E31-A7C2-C40B90159A73}" dt="2023-07-20T14:06:39.638" v="35" actId="478"/>
          <ac:spMkLst>
            <pc:docMk/>
            <pc:sldMk cId="3384698567" sldId="258"/>
            <ac:spMk id="19" creationId="{00000000-0000-0000-0000-000000000000}"/>
          </ac:spMkLst>
        </pc:spChg>
        <pc:graphicFrameChg chg="add del mod">
          <ac:chgData name="Huan Nguyen" userId="7d7745dcf5ea0862" providerId="LiveId" clId="{363CAB30-3960-4E31-A7C2-C40B90159A73}" dt="2023-07-20T14:05:15.683" v="11"/>
          <ac:graphicFrameMkLst>
            <pc:docMk/>
            <pc:sldMk cId="3384698567" sldId="258"/>
            <ac:graphicFrameMk id="5" creationId="{DF412778-3EC5-CFE3-2ABE-A22A5103328D}"/>
          </ac:graphicFrameMkLst>
        </pc:graphicFrameChg>
        <pc:graphicFrameChg chg="del">
          <ac:chgData name="Huan Nguyen" userId="7d7745dcf5ea0862" providerId="LiveId" clId="{363CAB30-3960-4E31-A7C2-C40B90159A73}" dt="2023-07-20T14:08:25.723" v="90" actId="478"/>
          <ac:graphicFrameMkLst>
            <pc:docMk/>
            <pc:sldMk cId="3384698567" sldId="258"/>
            <ac:graphicFrameMk id="7" creationId="{00000000-0000-0000-0000-000000000000}"/>
          </ac:graphicFrameMkLst>
        </pc:graphicFrameChg>
        <pc:graphicFrameChg chg="del">
          <ac:chgData name="Huan Nguyen" userId="7d7745dcf5ea0862" providerId="LiveId" clId="{363CAB30-3960-4E31-A7C2-C40B90159A73}" dt="2023-07-20T14:05:47.201" v="21" actId="478"/>
          <ac:graphicFrameMkLst>
            <pc:docMk/>
            <pc:sldMk cId="3384698567" sldId="258"/>
            <ac:graphicFrameMk id="13" creationId="{00000000-0000-0000-0000-000000000000}"/>
          </ac:graphicFrameMkLst>
        </pc:graphicFrameChg>
        <pc:graphicFrameChg chg="del">
          <ac:chgData name="Huan Nguyen" userId="7d7745dcf5ea0862" providerId="LiveId" clId="{363CAB30-3960-4E31-A7C2-C40B90159A73}" dt="2023-07-20T14:08:33.050" v="92" actId="478"/>
          <ac:graphicFrameMkLst>
            <pc:docMk/>
            <pc:sldMk cId="3384698567" sldId="258"/>
            <ac:graphicFrameMk id="28" creationId="{D5B6A243-1059-D3FF-6324-B32997487BF1}"/>
          </ac:graphicFrameMkLst>
        </pc:graphicFrameChg>
        <pc:graphicFrameChg chg="del">
          <ac:chgData name="Huan Nguyen" userId="7d7745dcf5ea0862" providerId="LiveId" clId="{363CAB30-3960-4E31-A7C2-C40B90159A73}" dt="2023-07-20T14:08:30.374" v="91" actId="478"/>
          <ac:graphicFrameMkLst>
            <pc:docMk/>
            <pc:sldMk cId="3384698567" sldId="258"/>
            <ac:graphicFrameMk id="29" creationId="{E72D3163-BA7B-70B8-CC42-6B4E9BE88EC7}"/>
          </ac:graphicFrameMkLst>
        </pc:graphicFrameChg>
        <pc:picChg chg="add del mod">
          <ac:chgData name="Huan Nguyen" userId="7d7745dcf5ea0862" providerId="LiveId" clId="{363CAB30-3960-4E31-A7C2-C40B90159A73}" dt="2023-07-20T14:04:36.491" v="6" actId="478"/>
          <ac:picMkLst>
            <pc:docMk/>
            <pc:sldMk cId="3384698567" sldId="258"/>
            <ac:picMk id="3" creationId="{B986A785-1C1D-F536-EFF7-68185A061895}"/>
          </ac:picMkLst>
        </pc:picChg>
        <pc:picChg chg="add mod">
          <ac:chgData name="Huan Nguyen" userId="7d7745dcf5ea0862" providerId="LiveId" clId="{363CAB30-3960-4E31-A7C2-C40B90159A73}" dt="2023-07-20T14:08:12.251" v="86" actId="14100"/>
          <ac:picMkLst>
            <pc:docMk/>
            <pc:sldMk cId="3384698567" sldId="258"/>
            <ac:picMk id="4" creationId="{B986A785-1C1D-F536-EFF7-68185A061895}"/>
          </ac:picMkLst>
        </pc:picChg>
        <pc:picChg chg="add mod">
          <ac:chgData name="Huan Nguyen" userId="7d7745dcf5ea0862" providerId="LiveId" clId="{363CAB30-3960-4E31-A7C2-C40B90159A73}" dt="2023-07-20T14:09:36.210" v="99" actId="14100"/>
          <ac:picMkLst>
            <pc:docMk/>
            <pc:sldMk cId="3384698567" sldId="258"/>
            <ac:picMk id="6" creationId="{18C3FEBA-576A-89EE-56C7-29F5A732BB74}"/>
          </ac:picMkLst>
        </pc:picChg>
        <pc:cxnChg chg="del">
          <ac:chgData name="Huan Nguyen" userId="7d7745dcf5ea0862" providerId="LiveId" clId="{363CAB30-3960-4E31-A7C2-C40B90159A73}" dt="2023-07-20T14:08:21.432" v="88" actId="478"/>
          <ac:cxnSpMkLst>
            <pc:docMk/>
            <pc:sldMk cId="3384698567" sldId="258"/>
            <ac:cxnSpMk id="8" creationId="{00000000-0000-0000-0000-000000000000}"/>
          </ac:cxnSpMkLst>
        </pc:cxnChg>
        <pc:cxnChg chg="del">
          <ac:chgData name="Huan Nguyen" userId="7d7745dcf5ea0862" providerId="LiveId" clId="{363CAB30-3960-4E31-A7C2-C40B90159A73}" dt="2023-07-20T14:08:23.923" v="89" actId="478"/>
          <ac:cxnSpMkLst>
            <pc:docMk/>
            <pc:sldMk cId="3384698567" sldId="258"/>
            <ac:cxnSpMk id="10" creationId="{00000000-0000-0000-0000-000000000000}"/>
          </ac:cxnSpMkLst>
        </pc:cxnChg>
      </pc:sldChg>
      <pc:sldChg chg="del">
        <pc:chgData name="Huan Nguyen" userId="7d7745dcf5ea0862" providerId="LiveId" clId="{363CAB30-3960-4E31-A7C2-C40B90159A73}" dt="2023-07-21T16:14:40.298" v="818" actId="2696"/>
        <pc:sldMkLst>
          <pc:docMk/>
          <pc:sldMk cId="1602060125" sldId="259"/>
        </pc:sldMkLst>
      </pc:sldChg>
      <pc:sldChg chg="addSp delSp modSp del mod delAnim modAnim">
        <pc:chgData name="Huan Nguyen" userId="7d7745dcf5ea0862" providerId="LiveId" clId="{363CAB30-3960-4E31-A7C2-C40B90159A73}" dt="2023-07-21T16:19:00.294" v="826" actId="2696"/>
        <pc:sldMkLst>
          <pc:docMk/>
          <pc:sldMk cId="4115614861" sldId="260"/>
        </pc:sldMkLst>
        <pc:spChg chg="del mod">
          <ac:chgData name="Huan Nguyen" userId="7d7745dcf5ea0862" providerId="LiveId" clId="{363CAB30-3960-4E31-A7C2-C40B90159A73}" dt="2023-07-21T16:18:40.348" v="824" actId="478"/>
          <ac:spMkLst>
            <pc:docMk/>
            <pc:sldMk cId="4115614861" sldId="260"/>
            <ac:spMk id="3" creationId="{00000000-0000-0000-0000-000000000000}"/>
          </ac:spMkLst>
        </pc:spChg>
        <pc:spChg chg="add del mod">
          <ac:chgData name="Huan Nguyen" userId="7d7745dcf5ea0862" providerId="LiveId" clId="{363CAB30-3960-4E31-A7C2-C40B90159A73}" dt="2023-07-21T16:18:44.870" v="825" actId="478"/>
          <ac:spMkLst>
            <pc:docMk/>
            <pc:sldMk cId="4115614861" sldId="260"/>
            <ac:spMk id="6" creationId="{257E015B-1992-4906-3622-3F1427A75C7A}"/>
          </ac:spMkLst>
        </pc:spChg>
        <pc:graphicFrameChg chg="add del mod">
          <ac:chgData name="Huan Nguyen" userId="7d7745dcf5ea0862" providerId="LiveId" clId="{363CAB30-3960-4E31-A7C2-C40B90159A73}" dt="2023-07-21T16:18:19.234" v="821"/>
          <ac:graphicFrameMkLst>
            <pc:docMk/>
            <pc:sldMk cId="4115614861" sldId="260"/>
            <ac:graphicFrameMk id="4" creationId="{233F9B7E-6BB1-B4FC-A384-D248FAE6AACE}"/>
          </ac:graphicFrameMkLst>
        </pc:graphicFrameChg>
      </pc:sldChg>
      <pc:sldChg chg="addSp delSp modSp mod addAnim delAnim">
        <pc:chgData name="Huan Nguyen" userId="7d7745dcf5ea0862" providerId="LiveId" clId="{363CAB30-3960-4E31-A7C2-C40B90159A73}" dt="2023-07-21T04:14:01.123" v="227" actId="20577"/>
        <pc:sldMkLst>
          <pc:docMk/>
          <pc:sldMk cId="0" sldId="263"/>
        </pc:sldMkLst>
        <pc:spChg chg="add del mod">
          <ac:chgData name="Huan Nguyen" userId="7d7745dcf5ea0862" providerId="LiveId" clId="{363CAB30-3960-4E31-A7C2-C40B90159A73}" dt="2023-07-20T15:14:24.924" v="106" actId="478"/>
          <ac:spMkLst>
            <pc:docMk/>
            <pc:sldMk cId="0" sldId="263"/>
            <ac:spMk id="4" creationId="{02D7E5B0-1291-10A7-5EFF-852F56B950D4}"/>
          </ac:spMkLst>
        </pc:spChg>
        <pc:spChg chg="add del mod">
          <ac:chgData name="Huan Nguyen" userId="7d7745dcf5ea0862" providerId="LiveId" clId="{363CAB30-3960-4E31-A7C2-C40B90159A73}" dt="2023-07-20T15:15:48.607" v="117" actId="478"/>
          <ac:spMkLst>
            <pc:docMk/>
            <pc:sldMk cId="0" sldId="263"/>
            <ac:spMk id="9" creationId="{F503FB18-8074-82A2-8268-40A2DB0D13A3}"/>
          </ac:spMkLst>
        </pc:spChg>
        <pc:spChg chg="mod">
          <ac:chgData name="Huan Nguyen" userId="7d7745dcf5ea0862" providerId="LiveId" clId="{363CAB30-3960-4E31-A7C2-C40B90159A73}" dt="2023-07-21T04:14:01.123" v="227" actId="20577"/>
          <ac:spMkLst>
            <pc:docMk/>
            <pc:sldMk cId="0" sldId="263"/>
            <ac:spMk id="33" creationId="{1891EC48-745E-8D5B-752B-CA177431013B}"/>
          </ac:spMkLst>
        </pc:spChg>
        <pc:spChg chg="del">
          <ac:chgData name="Huan Nguyen" userId="7d7745dcf5ea0862" providerId="LiveId" clId="{363CAB30-3960-4E31-A7C2-C40B90159A73}" dt="2023-07-20T15:14:37.741" v="109" actId="478"/>
          <ac:spMkLst>
            <pc:docMk/>
            <pc:sldMk cId="0" sldId="263"/>
            <ac:spMk id="132" creationId="{D09780BC-A2D9-C1A6-C182-8A87ECB7A4DB}"/>
          </ac:spMkLst>
        </pc:spChg>
        <pc:spChg chg="mod">
          <ac:chgData name="Huan Nguyen" userId="7d7745dcf5ea0862" providerId="LiveId" clId="{363CAB30-3960-4E31-A7C2-C40B90159A73}" dt="2023-07-20T15:24:33.320" v="182" actId="1076"/>
          <ac:spMkLst>
            <pc:docMk/>
            <pc:sldMk cId="0" sldId="263"/>
            <ac:spMk id="141" creationId="{AC54BE93-726A-9C7E-9943-5AC6DAA8EFA3}"/>
          </ac:spMkLst>
        </pc:spChg>
        <pc:spChg chg="add del mod">
          <ac:chgData name="Huan Nguyen" userId="7d7745dcf5ea0862" providerId="LiveId" clId="{363CAB30-3960-4E31-A7C2-C40B90159A73}" dt="2023-07-20T15:19:23.358" v="154" actId="1076"/>
          <ac:spMkLst>
            <pc:docMk/>
            <pc:sldMk cId="0" sldId="263"/>
            <ac:spMk id="586" creationId="{00000000-0000-0000-0000-000000000000}"/>
          </ac:spMkLst>
        </pc:spChg>
        <pc:grpChg chg="mod">
          <ac:chgData name="Huan Nguyen" userId="7d7745dcf5ea0862" providerId="LiveId" clId="{363CAB30-3960-4E31-A7C2-C40B90159A73}" dt="2023-07-20T15:19:36.381" v="159" actId="1076"/>
          <ac:grpSpMkLst>
            <pc:docMk/>
            <pc:sldMk cId="0" sldId="263"/>
            <ac:grpSpMk id="612" creationId="{00000000-0000-0000-0000-000000000000}"/>
          </ac:grpSpMkLst>
        </pc:grpChg>
        <pc:graphicFrameChg chg="add del mod">
          <ac:chgData name="Huan Nguyen" userId="7d7745dcf5ea0862" providerId="LiveId" clId="{363CAB30-3960-4E31-A7C2-C40B90159A73}" dt="2023-07-20T15:13:36.560" v="102"/>
          <ac:graphicFrameMkLst>
            <pc:docMk/>
            <pc:sldMk cId="0" sldId="263"/>
            <ac:graphicFrameMk id="2" creationId="{DAEA5401-FB24-10F1-B102-98D997681F6D}"/>
          </ac:graphicFrameMkLst>
        </pc:graphicFrameChg>
        <pc:graphicFrameChg chg="add del mod">
          <ac:chgData name="Huan Nguyen" userId="7d7745dcf5ea0862" providerId="LiveId" clId="{363CAB30-3960-4E31-A7C2-C40B90159A73}" dt="2023-07-20T15:17:32" v="131"/>
          <ac:graphicFrameMkLst>
            <pc:docMk/>
            <pc:sldMk cId="0" sldId="263"/>
            <ac:graphicFrameMk id="10" creationId="{D00B2D8B-C042-3C40-F976-657AFD2BC5D8}"/>
          </ac:graphicFrameMkLst>
        </pc:graphicFrameChg>
        <pc:picChg chg="del">
          <ac:chgData name="Huan Nguyen" userId="7d7745dcf5ea0862" providerId="LiveId" clId="{363CAB30-3960-4E31-A7C2-C40B90159A73}" dt="2023-07-20T15:14:45.446" v="110" actId="478"/>
          <ac:picMkLst>
            <pc:docMk/>
            <pc:sldMk cId="0" sldId="263"/>
            <ac:picMk id="5" creationId="{5CA67A5D-81CE-2187-883E-54348412616C}"/>
          </ac:picMkLst>
        </pc:picChg>
        <pc:picChg chg="add mod">
          <ac:chgData name="Huan Nguyen" userId="7d7745dcf5ea0862" providerId="LiveId" clId="{363CAB30-3960-4E31-A7C2-C40B90159A73}" dt="2023-07-20T15:19:20.617" v="153" actId="1076"/>
          <ac:picMkLst>
            <pc:docMk/>
            <pc:sldMk cId="0" sldId="263"/>
            <ac:picMk id="7" creationId="{FC2B16B2-E35E-9918-14AF-84DC3C61481A}"/>
          </ac:picMkLst>
        </pc:picChg>
        <pc:picChg chg="add mod">
          <ac:chgData name="Huan Nguyen" userId="7d7745dcf5ea0862" providerId="LiveId" clId="{363CAB30-3960-4E31-A7C2-C40B90159A73}" dt="2023-07-20T15:24:49.991" v="186" actId="1076"/>
          <ac:picMkLst>
            <pc:docMk/>
            <pc:sldMk cId="0" sldId="263"/>
            <ac:picMk id="11" creationId="{38608347-BE0D-2322-8F20-3E45D482AB90}"/>
          </ac:picMkLst>
        </pc:picChg>
        <pc:picChg chg="add del mod">
          <ac:chgData name="Huan Nguyen" userId="7d7745dcf5ea0862" providerId="LiveId" clId="{363CAB30-3960-4E31-A7C2-C40B90159A73}" dt="2023-07-21T04:10:56.242" v="188" actId="478"/>
          <ac:picMkLst>
            <pc:docMk/>
            <pc:sldMk cId="0" sldId="263"/>
            <ac:picMk id="12" creationId="{EED0D142-58BE-5B13-4616-8D65467EF065}"/>
          </ac:picMkLst>
        </pc:picChg>
        <pc:picChg chg="del">
          <ac:chgData name="Huan Nguyen" userId="7d7745dcf5ea0862" providerId="LiveId" clId="{363CAB30-3960-4E31-A7C2-C40B90159A73}" dt="2023-07-20T15:17:26.664" v="128" actId="478"/>
          <ac:picMkLst>
            <pc:docMk/>
            <pc:sldMk cId="0" sldId="263"/>
            <ac:picMk id="30" creationId="{D8FBF157-827F-AE2E-A0CA-EF1E91F73861}"/>
          </ac:picMkLst>
        </pc:picChg>
      </pc:sldChg>
      <pc:sldChg chg="modSp mod">
        <pc:chgData name="Huan Nguyen" userId="7d7745dcf5ea0862" providerId="LiveId" clId="{363CAB30-3960-4E31-A7C2-C40B90159A73}" dt="2023-07-21T16:21:41.892" v="875"/>
        <pc:sldMkLst>
          <pc:docMk/>
          <pc:sldMk cId="2662030542" sldId="264"/>
        </pc:sldMkLst>
        <pc:spChg chg="mod">
          <ac:chgData name="Huan Nguyen" userId="7d7745dcf5ea0862" providerId="LiveId" clId="{363CAB30-3960-4E31-A7C2-C40B90159A73}" dt="2023-07-21T16:21:41.892" v="875"/>
          <ac:spMkLst>
            <pc:docMk/>
            <pc:sldMk cId="2662030542" sldId="264"/>
            <ac:spMk id="21508" creationId="{00000000-0000-0000-0000-000000000000}"/>
          </ac:spMkLst>
        </pc:spChg>
        <pc:spChg chg="mod">
          <ac:chgData name="Huan Nguyen" userId="7d7745dcf5ea0862" providerId="LiveId" clId="{363CAB30-3960-4E31-A7C2-C40B90159A73}" dt="2023-07-21T16:21:18.382" v="849" actId="21"/>
          <ac:spMkLst>
            <pc:docMk/>
            <pc:sldMk cId="2662030542" sldId="264"/>
            <ac:spMk id="21509" creationId="{00000000-0000-0000-0000-000000000000}"/>
          </ac:spMkLst>
        </pc:spChg>
      </pc:sldChg>
      <pc:sldChg chg="modSp mod">
        <pc:chgData name="Huan Nguyen" userId="7d7745dcf5ea0862" providerId="LiveId" clId="{363CAB30-3960-4E31-A7C2-C40B90159A73}" dt="2023-07-21T16:22:38.049" v="878" actId="6549"/>
        <pc:sldMkLst>
          <pc:docMk/>
          <pc:sldMk cId="2627753200" sldId="265"/>
        </pc:sldMkLst>
        <pc:spChg chg="mod">
          <ac:chgData name="Huan Nguyen" userId="7d7745dcf5ea0862" providerId="LiveId" clId="{363CAB30-3960-4E31-A7C2-C40B90159A73}" dt="2023-07-21T16:22:31.686" v="877"/>
          <ac:spMkLst>
            <pc:docMk/>
            <pc:sldMk cId="2627753200" sldId="265"/>
            <ac:spMk id="23577" creationId="{00000000-0000-0000-0000-000000000000}"/>
          </ac:spMkLst>
        </pc:spChg>
        <pc:spChg chg="mod">
          <ac:chgData name="Huan Nguyen" userId="7d7745dcf5ea0862" providerId="LiveId" clId="{363CAB30-3960-4E31-A7C2-C40B90159A73}" dt="2023-07-21T16:22:38.049" v="878" actId="6549"/>
          <ac:spMkLst>
            <pc:docMk/>
            <pc:sldMk cId="2627753200" sldId="265"/>
            <ac:spMk id="23578" creationId="{00000000-0000-0000-0000-000000000000}"/>
          </ac:spMkLst>
        </pc:spChg>
      </pc:sldChg>
      <pc:sldChg chg="modSp mod">
        <pc:chgData name="Huan Nguyen" userId="7d7745dcf5ea0862" providerId="LiveId" clId="{363CAB30-3960-4E31-A7C2-C40B90159A73}" dt="2023-07-21T16:23:07.574" v="881" actId="6549"/>
        <pc:sldMkLst>
          <pc:docMk/>
          <pc:sldMk cId="1913460281" sldId="266"/>
        </pc:sldMkLst>
        <pc:spChg chg="mod">
          <ac:chgData name="Huan Nguyen" userId="7d7745dcf5ea0862" providerId="LiveId" clId="{363CAB30-3960-4E31-A7C2-C40B90159A73}" dt="2023-07-21T16:23:03.185" v="880"/>
          <ac:spMkLst>
            <pc:docMk/>
            <pc:sldMk cId="1913460281" sldId="266"/>
            <ac:spMk id="22552" creationId="{00000000-0000-0000-0000-000000000000}"/>
          </ac:spMkLst>
        </pc:spChg>
        <pc:spChg chg="mod">
          <ac:chgData name="Huan Nguyen" userId="7d7745dcf5ea0862" providerId="LiveId" clId="{363CAB30-3960-4E31-A7C2-C40B90159A73}" dt="2023-07-21T16:23:07.574" v="881" actId="6549"/>
          <ac:spMkLst>
            <pc:docMk/>
            <pc:sldMk cId="1913460281" sldId="266"/>
            <ac:spMk id="22573" creationId="{00000000-0000-0000-0000-000000000000}"/>
          </ac:spMkLst>
        </pc:spChg>
      </pc:sldChg>
      <pc:sldChg chg="modSp del mod">
        <pc:chgData name="Huan Nguyen" userId="7d7745dcf5ea0862" providerId="LiveId" clId="{363CAB30-3960-4E31-A7C2-C40B90159A73}" dt="2023-07-21T16:24:51.703" v="888" actId="2696"/>
        <pc:sldMkLst>
          <pc:docMk/>
          <pc:sldMk cId="2399450728" sldId="267"/>
        </pc:sldMkLst>
        <pc:spChg chg="mod">
          <ac:chgData name="Huan Nguyen" userId="7d7745dcf5ea0862" providerId="LiveId" clId="{363CAB30-3960-4E31-A7C2-C40B90159A73}" dt="2023-07-21T16:23:20.787" v="884"/>
          <ac:spMkLst>
            <pc:docMk/>
            <pc:sldMk cId="2399450728" sldId="267"/>
            <ac:spMk id="4118" creationId="{00000000-0000-0000-0000-000000000000}"/>
          </ac:spMkLst>
        </pc:spChg>
        <pc:spChg chg="mod">
          <ac:chgData name="Huan Nguyen" userId="7d7745dcf5ea0862" providerId="LiveId" clId="{363CAB30-3960-4E31-A7C2-C40B90159A73}" dt="2023-07-21T16:23:25.033" v="885" actId="6549"/>
          <ac:spMkLst>
            <pc:docMk/>
            <pc:sldMk cId="2399450728" sldId="267"/>
            <ac:spMk id="4119" creationId="{00000000-0000-0000-0000-000000000000}"/>
          </ac:spMkLst>
        </pc:spChg>
      </pc:sldChg>
      <pc:sldChg chg="del">
        <pc:chgData name="Huan Nguyen" userId="7d7745dcf5ea0862" providerId="LiveId" clId="{363CAB30-3960-4E31-A7C2-C40B90159A73}" dt="2023-07-21T13:59:49.626" v="455" actId="2696"/>
        <pc:sldMkLst>
          <pc:docMk/>
          <pc:sldMk cId="2971001410" sldId="269"/>
        </pc:sldMkLst>
      </pc:sldChg>
      <pc:sldChg chg="addSp delSp modSp mod">
        <pc:chgData name="Huan Nguyen" userId="7d7745dcf5ea0862" providerId="LiveId" clId="{363CAB30-3960-4E31-A7C2-C40B90159A73}" dt="2023-07-21T14:06:55.890" v="492" actId="1076"/>
        <pc:sldMkLst>
          <pc:docMk/>
          <pc:sldMk cId="0" sldId="270"/>
        </pc:sldMkLst>
        <pc:spChg chg="mod">
          <ac:chgData name="Huan Nguyen" userId="7d7745dcf5ea0862" providerId="LiveId" clId="{363CAB30-3960-4E31-A7C2-C40B90159A73}" dt="2023-07-21T14:06:22.619" v="490" actId="1076"/>
          <ac:spMkLst>
            <pc:docMk/>
            <pc:sldMk cId="0" sldId="270"/>
            <ac:spMk id="22" creationId="{BC502346-E8BC-3CCF-B63D-D775AC61B380}"/>
          </ac:spMkLst>
        </pc:spChg>
        <pc:spChg chg="mod">
          <ac:chgData name="Huan Nguyen" userId="7d7745dcf5ea0862" providerId="LiveId" clId="{363CAB30-3960-4E31-A7C2-C40B90159A73}" dt="2023-07-21T14:06:22.619" v="490" actId="1076"/>
          <ac:spMkLst>
            <pc:docMk/>
            <pc:sldMk cId="0" sldId="270"/>
            <ac:spMk id="23" creationId="{8586C406-3BAD-652E-578E-928D0D2819E1}"/>
          </ac:spMkLst>
        </pc:spChg>
        <pc:spChg chg="del">
          <ac:chgData name="Huan Nguyen" userId="7d7745dcf5ea0862" providerId="LiveId" clId="{363CAB30-3960-4E31-A7C2-C40B90159A73}" dt="2023-07-21T14:00:30.765" v="461" actId="478"/>
          <ac:spMkLst>
            <pc:docMk/>
            <pc:sldMk cId="0" sldId="270"/>
            <ac:spMk id="26" creationId="{FB2757D0-E006-747B-142A-DF04D9C5B054}"/>
          </ac:spMkLst>
        </pc:spChg>
        <pc:spChg chg="mod">
          <ac:chgData name="Huan Nguyen" userId="7d7745dcf5ea0862" providerId="LiveId" clId="{363CAB30-3960-4E31-A7C2-C40B90159A73}" dt="2023-07-21T14:06:55.890" v="492" actId="1076"/>
          <ac:spMkLst>
            <pc:docMk/>
            <pc:sldMk cId="0" sldId="270"/>
            <ac:spMk id="8196" creationId="{30212534-600A-FAEF-C744-571C166043B2}"/>
          </ac:spMkLst>
        </pc:spChg>
        <pc:spChg chg="del">
          <ac:chgData name="Huan Nguyen" userId="7d7745dcf5ea0862" providerId="LiveId" clId="{363CAB30-3960-4E31-A7C2-C40B90159A73}" dt="2023-07-21T14:01:18.293" v="467" actId="478"/>
          <ac:spMkLst>
            <pc:docMk/>
            <pc:sldMk cId="0" sldId="270"/>
            <ac:spMk id="8197" creationId="{945E8559-20F2-8E5A-76FE-910A5D367004}"/>
          </ac:spMkLst>
        </pc:spChg>
        <pc:spChg chg="mod">
          <ac:chgData name="Huan Nguyen" userId="7d7745dcf5ea0862" providerId="LiveId" clId="{363CAB30-3960-4E31-A7C2-C40B90159A73}" dt="2023-07-21T14:02:45.420" v="481" actId="14100"/>
          <ac:spMkLst>
            <pc:docMk/>
            <pc:sldMk cId="0" sldId="270"/>
            <ac:spMk id="8223" creationId="{775BE773-6F3D-D975-0D1B-2F65DD7C2321}"/>
          </ac:spMkLst>
        </pc:spChg>
        <pc:spChg chg="mod">
          <ac:chgData name="Huan Nguyen" userId="7d7745dcf5ea0862" providerId="LiveId" clId="{363CAB30-3960-4E31-A7C2-C40B90159A73}" dt="2023-07-21T14:05:05.105" v="486" actId="20577"/>
          <ac:spMkLst>
            <pc:docMk/>
            <pc:sldMk cId="0" sldId="270"/>
            <ac:spMk id="8224" creationId="{F0AF0F33-FF5D-06EE-C71A-6B465BDB37C4}"/>
          </ac:spMkLst>
        </pc:spChg>
        <pc:spChg chg="mod">
          <ac:chgData name="Huan Nguyen" userId="7d7745dcf5ea0862" providerId="LiveId" clId="{363CAB30-3960-4E31-A7C2-C40B90159A73}" dt="2023-07-21T14:02:45.420" v="481" actId="14100"/>
          <ac:spMkLst>
            <pc:docMk/>
            <pc:sldMk cId="0" sldId="270"/>
            <ac:spMk id="8225" creationId="{682D9D11-6A38-0800-CC03-C0D10E76C293}"/>
          </ac:spMkLst>
        </pc:spChg>
        <pc:spChg chg="mod">
          <ac:chgData name="Huan Nguyen" userId="7d7745dcf5ea0862" providerId="LiveId" clId="{363CAB30-3960-4E31-A7C2-C40B90159A73}" dt="2023-07-21T14:06:22.619" v="490" actId="1076"/>
          <ac:spMkLst>
            <pc:docMk/>
            <pc:sldMk cId="0" sldId="270"/>
            <ac:spMk id="8230" creationId="{D05F5C89-9F0C-C189-7634-512789929C6A}"/>
          </ac:spMkLst>
        </pc:spChg>
        <pc:spChg chg="mod">
          <ac:chgData name="Huan Nguyen" userId="7d7745dcf5ea0862" providerId="LiveId" clId="{363CAB30-3960-4E31-A7C2-C40B90159A73}" dt="2023-07-21T14:06:22.619" v="490" actId="1076"/>
          <ac:spMkLst>
            <pc:docMk/>
            <pc:sldMk cId="0" sldId="270"/>
            <ac:spMk id="8232" creationId="{DFEC9152-CBC9-1F1D-3AE7-1CC6E1FB20FF}"/>
          </ac:spMkLst>
        </pc:spChg>
        <pc:spChg chg="mod">
          <ac:chgData name="Huan Nguyen" userId="7d7745dcf5ea0862" providerId="LiveId" clId="{363CAB30-3960-4E31-A7C2-C40B90159A73}" dt="2023-07-21T14:06:22.619" v="490" actId="1076"/>
          <ac:spMkLst>
            <pc:docMk/>
            <pc:sldMk cId="0" sldId="270"/>
            <ac:spMk id="8234" creationId="{7B6970CF-C03C-F49B-E13B-7AB6358DF4FF}"/>
          </ac:spMkLst>
        </pc:spChg>
        <pc:spChg chg="mod">
          <ac:chgData name="Huan Nguyen" userId="7d7745dcf5ea0862" providerId="LiveId" clId="{363CAB30-3960-4E31-A7C2-C40B90159A73}" dt="2023-07-21T14:06:22.619" v="490" actId="1076"/>
          <ac:spMkLst>
            <pc:docMk/>
            <pc:sldMk cId="0" sldId="270"/>
            <ac:spMk id="8235" creationId="{B2EDC61C-6F48-1D0B-99DC-D34DB11FE692}"/>
          </ac:spMkLst>
        </pc:spChg>
        <pc:spChg chg="mod">
          <ac:chgData name="Huan Nguyen" userId="7d7745dcf5ea0862" providerId="LiveId" clId="{363CAB30-3960-4E31-A7C2-C40B90159A73}" dt="2023-07-21T14:06:22.619" v="490" actId="1076"/>
          <ac:spMkLst>
            <pc:docMk/>
            <pc:sldMk cId="0" sldId="270"/>
            <ac:spMk id="8236" creationId="{C18BA01C-FDAF-4123-627A-C02DBA5D037E}"/>
          </ac:spMkLst>
        </pc:spChg>
        <pc:spChg chg="mod">
          <ac:chgData name="Huan Nguyen" userId="7d7745dcf5ea0862" providerId="LiveId" clId="{363CAB30-3960-4E31-A7C2-C40B90159A73}" dt="2023-07-21T14:06:22.619" v="490" actId="1076"/>
          <ac:spMkLst>
            <pc:docMk/>
            <pc:sldMk cId="0" sldId="270"/>
            <ac:spMk id="8237" creationId="{59EC4DDE-5778-51C8-8CFE-B9EDD021A98E}"/>
          </ac:spMkLst>
        </pc:spChg>
        <pc:spChg chg="mod">
          <ac:chgData name="Huan Nguyen" userId="7d7745dcf5ea0862" providerId="LiveId" clId="{363CAB30-3960-4E31-A7C2-C40B90159A73}" dt="2023-07-21T14:06:22.619" v="490" actId="1076"/>
          <ac:spMkLst>
            <pc:docMk/>
            <pc:sldMk cId="0" sldId="270"/>
            <ac:spMk id="8239" creationId="{AEFF2807-CD33-4D05-863B-BCCF248D73C2}"/>
          </ac:spMkLst>
        </pc:spChg>
        <pc:spChg chg="mod">
          <ac:chgData name="Huan Nguyen" userId="7d7745dcf5ea0862" providerId="LiveId" clId="{363CAB30-3960-4E31-A7C2-C40B90159A73}" dt="2023-07-21T14:06:22.619" v="490" actId="1076"/>
          <ac:spMkLst>
            <pc:docMk/>
            <pc:sldMk cId="0" sldId="270"/>
            <ac:spMk id="8240" creationId="{DA9E0B57-F031-1C41-E5B8-15018128D0C9}"/>
          </ac:spMkLst>
        </pc:spChg>
        <pc:spChg chg="mod">
          <ac:chgData name="Huan Nguyen" userId="7d7745dcf5ea0862" providerId="LiveId" clId="{363CAB30-3960-4E31-A7C2-C40B90159A73}" dt="2023-07-21T14:06:22.619" v="490" actId="1076"/>
          <ac:spMkLst>
            <pc:docMk/>
            <pc:sldMk cId="0" sldId="270"/>
            <ac:spMk id="8241" creationId="{390CF1B5-A9CE-6BBF-35FA-087CD568FC44}"/>
          </ac:spMkLst>
        </pc:spChg>
        <pc:spChg chg="mod">
          <ac:chgData name="Huan Nguyen" userId="7d7745dcf5ea0862" providerId="LiveId" clId="{363CAB30-3960-4E31-A7C2-C40B90159A73}" dt="2023-07-21T14:06:22.619" v="490" actId="1076"/>
          <ac:spMkLst>
            <pc:docMk/>
            <pc:sldMk cId="0" sldId="270"/>
            <ac:spMk id="8242" creationId="{5AB5405F-6F33-27B2-E564-2AD818DE89F8}"/>
          </ac:spMkLst>
        </pc:spChg>
        <pc:spChg chg="mod">
          <ac:chgData name="Huan Nguyen" userId="7d7745dcf5ea0862" providerId="LiveId" clId="{363CAB30-3960-4E31-A7C2-C40B90159A73}" dt="2023-07-21T14:06:22.619" v="490" actId="1076"/>
          <ac:spMkLst>
            <pc:docMk/>
            <pc:sldMk cId="0" sldId="270"/>
            <ac:spMk id="8243" creationId="{055B00E4-09B0-36C7-18FC-DD9FF2A63F50}"/>
          </ac:spMkLst>
        </pc:spChg>
        <pc:spChg chg="mod">
          <ac:chgData name="Huan Nguyen" userId="7d7745dcf5ea0862" providerId="LiveId" clId="{363CAB30-3960-4E31-A7C2-C40B90159A73}" dt="2023-07-21T14:06:22.619" v="490" actId="1076"/>
          <ac:spMkLst>
            <pc:docMk/>
            <pc:sldMk cId="0" sldId="270"/>
            <ac:spMk id="8244" creationId="{D122B084-CF4B-8519-7DCC-09EF4EC210D3}"/>
          </ac:spMkLst>
        </pc:spChg>
        <pc:spChg chg="mod">
          <ac:chgData name="Huan Nguyen" userId="7d7745dcf5ea0862" providerId="LiveId" clId="{363CAB30-3960-4E31-A7C2-C40B90159A73}" dt="2023-07-21T14:06:22.619" v="490" actId="1076"/>
          <ac:spMkLst>
            <pc:docMk/>
            <pc:sldMk cId="0" sldId="270"/>
            <ac:spMk id="8245" creationId="{7CC41849-AFAF-80E0-0C3B-A9CD42A11341}"/>
          </ac:spMkLst>
        </pc:spChg>
        <pc:spChg chg="mod">
          <ac:chgData name="Huan Nguyen" userId="7d7745dcf5ea0862" providerId="LiveId" clId="{363CAB30-3960-4E31-A7C2-C40B90159A73}" dt="2023-07-21T14:06:22.619" v="490" actId="1076"/>
          <ac:spMkLst>
            <pc:docMk/>
            <pc:sldMk cId="0" sldId="270"/>
            <ac:spMk id="8246" creationId="{4EE2B806-E763-9418-5310-02E991A50A07}"/>
          </ac:spMkLst>
        </pc:spChg>
        <pc:spChg chg="mod">
          <ac:chgData name="Huan Nguyen" userId="7d7745dcf5ea0862" providerId="LiveId" clId="{363CAB30-3960-4E31-A7C2-C40B90159A73}" dt="2023-07-21T14:06:22.619" v="490" actId="1076"/>
          <ac:spMkLst>
            <pc:docMk/>
            <pc:sldMk cId="0" sldId="270"/>
            <ac:spMk id="8247" creationId="{5A48732F-15BF-38AC-2147-DE7EC2003740}"/>
          </ac:spMkLst>
        </pc:spChg>
        <pc:spChg chg="mod">
          <ac:chgData name="Huan Nguyen" userId="7d7745dcf5ea0862" providerId="LiveId" clId="{363CAB30-3960-4E31-A7C2-C40B90159A73}" dt="2023-07-21T14:06:22.619" v="490" actId="1076"/>
          <ac:spMkLst>
            <pc:docMk/>
            <pc:sldMk cId="0" sldId="270"/>
            <ac:spMk id="8255" creationId="{CB827E5C-8B3F-4D47-9340-3CA4A8ADC0CF}"/>
          </ac:spMkLst>
        </pc:spChg>
        <pc:spChg chg="del mod">
          <ac:chgData name="Huan Nguyen" userId="7d7745dcf5ea0862" providerId="LiveId" clId="{363CAB30-3960-4E31-A7C2-C40B90159A73}" dt="2023-07-21T14:00:51.320" v="463" actId="478"/>
          <ac:spMkLst>
            <pc:docMk/>
            <pc:sldMk cId="0" sldId="270"/>
            <ac:spMk id="8256" creationId="{E40599A7-821F-26B4-546F-B517AEB0EF65}"/>
          </ac:spMkLst>
        </pc:spChg>
        <pc:grpChg chg="mod">
          <ac:chgData name="Huan Nguyen" userId="7d7745dcf5ea0862" providerId="LiveId" clId="{363CAB30-3960-4E31-A7C2-C40B90159A73}" dt="2023-07-21T14:02:45.420" v="481" actId="14100"/>
          <ac:grpSpMkLst>
            <pc:docMk/>
            <pc:sldMk cId="0" sldId="270"/>
            <ac:grpSpMk id="9" creationId="{470474E5-3AB9-D80D-26BC-6C1509AFA39D}"/>
          </ac:grpSpMkLst>
        </pc:grpChg>
        <pc:grpChg chg="del mod">
          <ac:chgData name="Huan Nguyen" userId="7d7745dcf5ea0862" providerId="LiveId" clId="{363CAB30-3960-4E31-A7C2-C40B90159A73}" dt="2023-07-21T14:06:23.914" v="491" actId="478"/>
          <ac:grpSpMkLst>
            <pc:docMk/>
            <pc:sldMk cId="0" sldId="270"/>
            <ac:grpSpMk id="8194" creationId="{8A09C1F4-B6D5-182C-5EB6-09B7ACE8ADAE}"/>
          </ac:grpSpMkLst>
        </pc:grpChg>
        <pc:grpChg chg="mod">
          <ac:chgData name="Huan Nguyen" userId="7d7745dcf5ea0862" providerId="LiveId" clId="{363CAB30-3960-4E31-A7C2-C40B90159A73}" dt="2023-07-21T14:06:22.619" v="490" actId="1076"/>
          <ac:grpSpMkLst>
            <pc:docMk/>
            <pc:sldMk cId="0" sldId="270"/>
            <ac:grpSpMk id="8231" creationId="{C629328E-DDF1-2843-6C49-BA1AB4BB592B}"/>
          </ac:grpSpMkLst>
        </pc:grpChg>
        <pc:grpChg chg="mod">
          <ac:chgData name="Huan Nguyen" userId="7d7745dcf5ea0862" providerId="LiveId" clId="{363CAB30-3960-4E31-A7C2-C40B90159A73}" dt="2023-07-21T14:06:22.619" v="490" actId="1076"/>
          <ac:grpSpMkLst>
            <pc:docMk/>
            <pc:sldMk cId="0" sldId="270"/>
            <ac:grpSpMk id="8233" creationId="{95F8C5FD-B065-4D2A-778D-A4CEC882D195}"/>
          </ac:grpSpMkLst>
        </pc:grpChg>
        <pc:grpChg chg="mod">
          <ac:chgData name="Huan Nguyen" userId="7d7745dcf5ea0862" providerId="LiveId" clId="{363CAB30-3960-4E31-A7C2-C40B90159A73}" dt="2023-07-21T14:06:22.619" v="490" actId="1076"/>
          <ac:grpSpMkLst>
            <pc:docMk/>
            <pc:sldMk cId="0" sldId="270"/>
            <ac:grpSpMk id="8238" creationId="{A8899074-6D8F-4C2C-A357-FEE82A5BAFDB}"/>
          </ac:grpSpMkLst>
        </pc:grpChg>
        <pc:grpChg chg="del mod">
          <ac:chgData name="Huan Nguyen" userId="7d7745dcf5ea0862" providerId="LiveId" clId="{363CAB30-3960-4E31-A7C2-C40B90159A73}" dt="2023-07-21T14:00:51.320" v="463" actId="478"/>
          <ac:grpSpMkLst>
            <pc:docMk/>
            <pc:sldMk cId="0" sldId="270"/>
            <ac:grpSpMk id="8248" creationId="{DACDEB9E-3F02-5C54-4BC4-85BAFB578A1C}"/>
          </ac:grpSpMkLst>
        </pc:grpChg>
        <pc:graphicFrameChg chg="add del mod">
          <ac:chgData name="Huan Nguyen" userId="7d7745dcf5ea0862" providerId="LiveId" clId="{363CAB30-3960-4E31-A7C2-C40B90159A73}" dt="2023-07-21T14:02:40.563" v="478"/>
          <ac:graphicFrameMkLst>
            <pc:docMk/>
            <pc:sldMk cId="0" sldId="270"/>
            <ac:graphicFrameMk id="2" creationId="{61C3B51F-FEB4-C4EB-000B-2189DC860571}"/>
          </ac:graphicFrameMkLst>
        </pc:graphicFrameChg>
        <pc:graphicFrameChg chg="mod">
          <ac:chgData name="Huan Nguyen" userId="7d7745dcf5ea0862" providerId="LiveId" clId="{363CAB30-3960-4E31-A7C2-C40B90159A73}" dt="2023-07-21T14:03:20.400" v="484" actId="1076"/>
          <ac:graphicFrameMkLst>
            <pc:docMk/>
            <pc:sldMk cId="0" sldId="270"/>
            <ac:graphicFrameMk id="11269" creationId="{550367C6-6066-F8E9-153B-4E33396DBB52}"/>
          </ac:graphicFrameMkLst>
        </pc:graphicFrameChg>
      </pc:sldChg>
      <pc:sldChg chg="addSp delSp modSp mod">
        <pc:chgData name="Huan Nguyen" userId="7d7745dcf5ea0862" providerId="LiveId" clId="{363CAB30-3960-4E31-A7C2-C40B90159A73}" dt="2023-07-21T15:50:50.232" v="605" actId="1076"/>
        <pc:sldMkLst>
          <pc:docMk/>
          <pc:sldMk cId="0" sldId="272"/>
        </pc:sldMkLst>
        <pc:spChg chg="add mod">
          <ac:chgData name="Huan Nguyen" userId="7d7745dcf5ea0862" providerId="LiveId" clId="{363CAB30-3960-4E31-A7C2-C40B90159A73}" dt="2023-07-21T15:50:44.979" v="604" actId="207"/>
          <ac:spMkLst>
            <pc:docMk/>
            <pc:sldMk cId="0" sldId="272"/>
            <ac:spMk id="7" creationId="{2E5D2556-73E7-FF6E-7286-C21540834083}"/>
          </ac:spMkLst>
        </pc:spChg>
        <pc:spChg chg="del">
          <ac:chgData name="Huan Nguyen" userId="7d7745dcf5ea0862" providerId="LiveId" clId="{363CAB30-3960-4E31-A7C2-C40B90159A73}" dt="2023-07-21T15:35:25.238" v="494" actId="478"/>
          <ac:spMkLst>
            <pc:docMk/>
            <pc:sldMk cId="0" sldId="272"/>
            <ac:spMk id="26" creationId="{26692FD9-B109-C50D-116D-B8EA3C10B7DA}"/>
          </ac:spMkLst>
        </pc:spChg>
        <pc:spChg chg="mod">
          <ac:chgData name="Huan Nguyen" userId="7d7745dcf5ea0862" providerId="LiveId" clId="{363CAB30-3960-4E31-A7C2-C40B90159A73}" dt="2023-07-21T15:47:21.013" v="575" actId="1076"/>
          <ac:spMkLst>
            <pc:docMk/>
            <pc:sldMk cId="0" sldId="272"/>
            <ac:spMk id="94" creationId="{45795B94-4F78-B465-772A-C5B3A043C034}"/>
          </ac:spMkLst>
        </pc:spChg>
        <pc:spChg chg="mod">
          <ac:chgData name="Huan Nguyen" userId="7d7745dcf5ea0862" providerId="LiveId" clId="{363CAB30-3960-4E31-A7C2-C40B90159A73}" dt="2023-07-21T15:47:30.638" v="578" actId="1076"/>
          <ac:spMkLst>
            <pc:docMk/>
            <pc:sldMk cId="0" sldId="272"/>
            <ac:spMk id="119" creationId="{6C49DB51-2AF8-76B4-8078-7032043B722D}"/>
          </ac:spMkLst>
        </pc:spChg>
        <pc:spChg chg="del">
          <ac:chgData name="Huan Nguyen" userId="7d7745dcf5ea0862" providerId="LiveId" clId="{363CAB30-3960-4E31-A7C2-C40B90159A73}" dt="2023-07-21T15:35:34.810" v="496" actId="478"/>
          <ac:spMkLst>
            <pc:docMk/>
            <pc:sldMk cId="0" sldId="272"/>
            <ac:spMk id="9220" creationId="{4A5D00B2-4DB1-0072-4F6D-736AFB62D9B1}"/>
          </ac:spMkLst>
        </pc:spChg>
        <pc:spChg chg="del">
          <ac:chgData name="Huan Nguyen" userId="7d7745dcf5ea0862" providerId="LiveId" clId="{363CAB30-3960-4E31-A7C2-C40B90159A73}" dt="2023-07-21T15:35:30.422" v="495" actId="478"/>
          <ac:spMkLst>
            <pc:docMk/>
            <pc:sldMk cId="0" sldId="272"/>
            <ac:spMk id="9221" creationId="{2F4088FA-DD45-B3E7-6355-58B9D7AE8E79}"/>
          </ac:spMkLst>
        </pc:spChg>
        <pc:spChg chg="mod">
          <ac:chgData name="Huan Nguyen" userId="7d7745dcf5ea0862" providerId="LiveId" clId="{363CAB30-3960-4E31-A7C2-C40B90159A73}" dt="2023-07-21T15:47:15.971" v="574" actId="14100"/>
          <ac:spMkLst>
            <pc:docMk/>
            <pc:sldMk cId="0" sldId="272"/>
            <ac:spMk id="9224" creationId="{25EEC6B3-2F15-C19D-4211-A4A66A29CE6E}"/>
          </ac:spMkLst>
        </pc:spChg>
        <pc:spChg chg="del">
          <ac:chgData name="Huan Nguyen" userId="7d7745dcf5ea0862" providerId="LiveId" clId="{363CAB30-3960-4E31-A7C2-C40B90159A73}" dt="2023-07-21T15:49:00.716" v="582" actId="478"/>
          <ac:spMkLst>
            <pc:docMk/>
            <pc:sldMk cId="0" sldId="272"/>
            <ac:spMk id="9225" creationId="{B5189F74-8297-3E56-29FA-D6F10BF41504}"/>
          </ac:spMkLst>
        </pc:spChg>
        <pc:spChg chg="del">
          <ac:chgData name="Huan Nguyen" userId="7d7745dcf5ea0862" providerId="LiveId" clId="{363CAB30-3960-4E31-A7C2-C40B90159A73}" dt="2023-07-21T15:49:00.716" v="582" actId="478"/>
          <ac:spMkLst>
            <pc:docMk/>
            <pc:sldMk cId="0" sldId="272"/>
            <ac:spMk id="9226" creationId="{CCC99F38-B44A-F442-53BA-A86DB843B62C}"/>
          </ac:spMkLst>
        </pc:spChg>
        <pc:spChg chg="del">
          <ac:chgData name="Huan Nguyen" userId="7d7745dcf5ea0862" providerId="LiveId" clId="{363CAB30-3960-4E31-A7C2-C40B90159A73}" dt="2023-07-21T15:48:43.837" v="581" actId="478"/>
          <ac:spMkLst>
            <pc:docMk/>
            <pc:sldMk cId="0" sldId="272"/>
            <ac:spMk id="9227" creationId="{9E6E324E-5CE3-488E-BEDE-872EF5C1B47A}"/>
          </ac:spMkLst>
        </pc:spChg>
        <pc:spChg chg="del">
          <ac:chgData name="Huan Nguyen" userId="7d7745dcf5ea0862" providerId="LiveId" clId="{363CAB30-3960-4E31-A7C2-C40B90159A73}" dt="2023-07-21T15:49:00.716" v="582" actId="478"/>
          <ac:spMkLst>
            <pc:docMk/>
            <pc:sldMk cId="0" sldId="272"/>
            <ac:spMk id="9228" creationId="{338B6595-ED34-0944-50DF-4141CCAB98D2}"/>
          </ac:spMkLst>
        </pc:spChg>
        <pc:spChg chg="del mod">
          <ac:chgData name="Huan Nguyen" userId="7d7745dcf5ea0862" providerId="LiveId" clId="{363CAB30-3960-4E31-A7C2-C40B90159A73}" dt="2023-07-21T15:49:10.632" v="587" actId="478"/>
          <ac:spMkLst>
            <pc:docMk/>
            <pc:sldMk cId="0" sldId="272"/>
            <ac:spMk id="9229" creationId="{E5E47D95-933B-B27F-E2E8-E54819F46A03}"/>
          </ac:spMkLst>
        </pc:spChg>
        <pc:spChg chg="del">
          <ac:chgData name="Huan Nguyen" userId="7d7745dcf5ea0862" providerId="LiveId" clId="{363CAB30-3960-4E31-A7C2-C40B90159A73}" dt="2023-07-21T15:48:43.837" v="581" actId="478"/>
          <ac:spMkLst>
            <pc:docMk/>
            <pc:sldMk cId="0" sldId="272"/>
            <ac:spMk id="9230" creationId="{9EF736E1-C309-5ED0-6C88-C30D8ABE4D93}"/>
          </ac:spMkLst>
        </pc:spChg>
        <pc:spChg chg="del mod">
          <ac:chgData name="Huan Nguyen" userId="7d7745dcf5ea0862" providerId="LiveId" clId="{363CAB30-3960-4E31-A7C2-C40B90159A73}" dt="2023-07-21T15:49:06.732" v="585" actId="478"/>
          <ac:spMkLst>
            <pc:docMk/>
            <pc:sldMk cId="0" sldId="272"/>
            <ac:spMk id="9231" creationId="{5FF3FE07-D67D-3B5C-C4C9-3BA3F5AB0A37}"/>
          </ac:spMkLst>
        </pc:spChg>
        <pc:spChg chg="del">
          <ac:chgData name="Huan Nguyen" userId="7d7745dcf5ea0862" providerId="LiveId" clId="{363CAB30-3960-4E31-A7C2-C40B90159A73}" dt="2023-07-21T15:48:43.837" v="581" actId="478"/>
          <ac:spMkLst>
            <pc:docMk/>
            <pc:sldMk cId="0" sldId="272"/>
            <ac:spMk id="9232" creationId="{42C9F00D-0016-5FCE-2110-FAE6C5BDA578}"/>
          </ac:spMkLst>
        </pc:spChg>
        <pc:spChg chg="del">
          <ac:chgData name="Huan Nguyen" userId="7d7745dcf5ea0862" providerId="LiveId" clId="{363CAB30-3960-4E31-A7C2-C40B90159A73}" dt="2023-07-21T15:48:43.837" v="581" actId="478"/>
          <ac:spMkLst>
            <pc:docMk/>
            <pc:sldMk cId="0" sldId="272"/>
            <ac:spMk id="9233" creationId="{B6E9C650-CA79-6A23-91F5-24FB2CC5DE92}"/>
          </ac:spMkLst>
        </pc:spChg>
        <pc:spChg chg="del mod">
          <ac:chgData name="Huan Nguyen" userId="7d7745dcf5ea0862" providerId="LiveId" clId="{363CAB30-3960-4E31-A7C2-C40B90159A73}" dt="2023-07-21T15:49:00.716" v="582" actId="478"/>
          <ac:spMkLst>
            <pc:docMk/>
            <pc:sldMk cId="0" sldId="272"/>
            <ac:spMk id="9234" creationId="{497380B6-8433-5D18-D39B-1DF093CBE5F0}"/>
          </ac:spMkLst>
        </pc:spChg>
        <pc:spChg chg="del">
          <ac:chgData name="Huan Nguyen" userId="7d7745dcf5ea0862" providerId="LiveId" clId="{363CAB30-3960-4E31-A7C2-C40B90159A73}" dt="2023-07-21T15:48:43.837" v="581" actId="478"/>
          <ac:spMkLst>
            <pc:docMk/>
            <pc:sldMk cId="0" sldId="272"/>
            <ac:spMk id="9235" creationId="{2DD350F0-1644-13D1-7128-5E69AAD4B784}"/>
          </ac:spMkLst>
        </pc:spChg>
        <pc:spChg chg="mod">
          <ac:chgData name="Huan Nguyen" userId="7d7745dcf5ea0862" providerId="LiveId" clId="{363CAB30-3960-4E31-A7C2-C40B90159A73}" dt="2023-07-21T15:49:44.904" v="592" actId="1076"/>
          <ac:spMkLst>
            <pc:docMk/>
            <pc:sldMk cId="0" sldId="272"/>
            <ac:spMk id="9236" creationId="{97BB1B9C-791D-D729-E226-4A18DEE64DED}"/>
          </ac:spMkLst>
        </pc:spChg>
        <pc:spChg chg="del">
          <ac:chgData name="Huan Nguyen" userId="7d7745dcf5ea0862" providerId="LiveId" clId="{363CAB30-3960-4E31-A7C2-C40B90159A73}" dt="2023-07-21T15:48:43.837" v="581" actId="478"/>
          <ac:spMkLst>
            <pc:docMk/>
            <pc:sldMk cId="0" sldId="272"/>
            <ac:spMk id="9237" creationId="{85E9F510-DFCB-ABE3-6A47-141D6116C6A1}"/>
          </ac:spMkLst>
        </pc:spChg>
        <pc:spChg chg="del">
          <ac:chgData name="Huan Nguyen" userId="7d7745dcf5ea0862" providerId="LiveId" clId="{363CAB30-3960-4E31-A7C2-C40B90159A73}" dt="2023-07-21T15:48:43.837" v="581" actId="478"/>
          <ac:spMkLst>
            <pc:docMk/>
            <pc:sldMk cId="0" sldId="272"/>
            <ac:spMk id="9238" creationId="{6F4C0D78-4849-8FE9-91B6-870D4B97E831}"/>
          </ac:spMkLst>
        </pc:spChg>
        <pc:spChg chg="del">
          <ac:chgData name="Huan Nguyen" userId="7d7745dcf5ea0862" providerId="LiveId" clId="{363CAB30-3960-4E31-A7C2-C40B90159A73}" dt="2023-07-21T15:49:00.716" v="582" actId="478"/>
          <ac:spMkLst>
            <pc:docMk/>
            <pc:sldMk cId="0" sldId="272"/>
            <ac:spMk id="9239" creationId="{A5E20E19-A70C-0C5B-26FF-B7D7FC2EA4A0}"/>
          </ac:spMkLst>
        </pc:spChg>
        <pc:spChg chg="del">
          <ac:chgData name="Huan Nguyen" userId="7d7745dcf5ea0862" providerId="LiveId" clId="{363CAB30-3960-4E31-A7C2-C40B90159A73}" dt="2023-07-21T15:48:43.837" v="581" actId="478"/>
          <ac:spMkLst>
            <pc:docMk/>
            <pc:sldMk cId="0" sldId="272"/>
            <ac:spMk id="9240" creationId="{CE68F610-53AE-08F1-B091-21E431B3E0DE}"/>
          </ac:spMkLst>
        </pc:spChg>
        <pc:spChg chg="del">
          <ac:chgData name="Huan Nguyen" userId="7d7745dcf5ea0862" providerId="LiveId" clId="{363CAB30-3960-4E31-A7C2-C40B90159A73}" dt="2023-07-21T15:49:00.716" v="582" actId="478"/>
          <ac:spMkLst>
            <pc:docMk/>
            <pc:sldMk cId="0" sldId="272"/>
            <ac:spMk id="9241" creationId="{5CD2E192-15B1-D41D-266C-430CDB84E23C}"/>
          </ac:spMkLst>
        </pc:spChg>
        <pc:spChg chg="del">
          <ac:chgData name="Huan Nguyen" userId="7d7745dcf5ea0862" providerId="LiveId" clId="{363CAB30-3960-4E31-A7C2-C40B90159A73}" dt="2023-07-21T15:49:00.716" v="582" actId="478"/>
          <ac:spMkLst>
            <pc:docMk/>
            <pc:sldMk cId="0" sldId="272"/>
            <ac:spMk id="9242" creationId="{92CF68BA-0616-84C7-927F-DED48B664008}"/>
          </ac:spMkLst>
        </pc:spChg>
        <pc:spChg chg="del">
          <ac:chgData name="Huan Nguyen" userId="7d7745dcf5ea0862" providerId="LiveId" clId="{363CAB30-3960-4E31-A7C2-C40B90159A73}" dt="2023-07-21T15:49:00.716" v="582" actId="478"/>
          <ac:spMkLst>
            <pc:docMk/>
            <pc:sldMk cId="0" sldId="272"/>
            <ac:spMk id="9243" creationId="{83795457-F8AA-1604-0C2D-0419278F1EDE}"/>
          </ac:spMkLst>
        </pc:spChg>
        <pc:spChg chg="del">
          <ac:chgData name="Huan Nguyen" userId="7d7745dcf5ea0862" providerId="LiveId" clId="{363CAB30-3960-4E31-A7C2-C40B90159A73}" dt="2023-07-21T15:49:02.448" v="583" actId="21"/>
          <ac:spMkLst>
            <pc:docMk/>
            <pc:sldMk cId="0" sldId="272"/>
            <ac:spMk id="9244" creationId="{040ACBA9-5A4F-44AC-0CCC-F25533F3ACE9}"/>
          </ac:spMkLst>
        </pc:spChg>
        <pc:spChg chg="del">
          <ac:chgData name="Huan Nguyen" userId="7d7745dcf5ea0862" providerId="LiveId" clId="{363CAB30-3960-4E31-A7C2-C40B90159A73}" dt="2023-07-21T15:48:43.837" v="581" actId="478"/>
          <ac:spMkLst>
            <pc:docMk/>
            <pc:sldMk cId="0" sldId="272"/>
            <ac:spMk id="9245" creationId="{B7AEAD1D-F455-9AE4-6195-63395E37900A}"/>
          </ac:spMkLst>
        </pc:spChg>
        <pc:spChg chg="del">
          <ac:chgData name="Huan Nguyen" userId="7d7745dcf5ea0862" providerId="LiveId" clId="{363CAB30-3960-4E31-A7C2-C40B90159A73}" dt="2023-07-21T15:49:00.716" v="582" actId="478"/>
          <ac:spMkLst>
            <pc:docMk/>
            <pc:sldMk cId="0" sldId="272"/>
            <ac:spMk id="9246" creationId="{C93041DC-0B10-B23F-5BEB-3FD552ACCDF2}"/>
          </ac:spMkLst>
        </pc:spChg>
        <pc:spChg chg="del">
          <ac:chgData name="Huan Nguyen" userId="7d7745dcf5ea0862" providerId="LiveId" clId="{363CAB30-3960-4E31-A7C2-C40B90159A73}" dt="2023-07-21T15:49:00.716" v="582" actId="478"/>
          <ac:spMkLst>
            <pc:docMk/>
            <pc:sldMk cId="0" sldId="272"/>
            <ac:spMk id="9247" creationId="{55F69FE9-BEB9-6F9B-75BA-405FA86C75F5}"/>
          </ac:spMkLst>
        </pc:spChg>
        <pc:spChg chg="del">
          <ac:chgData name="Huan Nguyen" userId="7d7745dcf5ea0862" providerId="LiveId" clId="{363CAB30-3960-4E31-A7C2-C40B90159A73}" dt="2023-07-21T15:48:43.837" v="581" actId="478"/>
          <ac:spMkLst>
            <pc:docMk/>
            <pc:sldMk cId="0" sldId="272"/>
            <ac:spMk id="9248" creationId="{9056FE51-0707-8268-AEDF-0CE60EB82E4E}"/>
          </ac:spMkLst>
        </pc:spChg>
        <pc:spChg chg="del">
          <ac:chgData name="Huan Nguyen" userId="7d7745dcf5ea0862" providerId="LiveId" clId="{363CAB30-3960-4E31-A7C2-C40B90159A73}" dt="2023-07-21T15:49:00.716" v="582" actId="478"/>
          <ac:spMkLst>
            <pc:docMk/>
            <pc:sldMk cId="0" sldId="272"/>
            <ac:spMk id="9249" creationId="{6604A5AE-235A-DE36-4D38-330847AAA1AE}"/>
          </ac:spMkLst>
        </pc:spChg>
        <pc:spChg chg="del">
          <ac:chgData name="Huan Nguyen" userId="7d7745dcf5ea0862" providerId="LiveId" clId="{363CAB30-3960-4E31-A7C2-C40B90159A73}" dt="2023-07-21T15:48:43.837" v="581" actId="478"/>
          <ac:spMkLst>
            <pc:docMk/>
            <pc:sldMk cId="0" sldId="272"/>
            <ac:spMk id="9250" creationId="{1904A5AD-5018-76CE-C9F8-49F2C60DEF29}"/>
          </ac:spMkLst>
        </pc:spChg>
        <pc:spChg chg="del">
          <ac:chgData name="Huan Nguyen" userId="7d7745dcf5ea0862" providerId="LiveId" clId="{363CAB30-3960-4E31-A7C2-C40B90159A73}" dt="2023-07-21T15:48:43.837" v="581" actId="478"/>
          <ac:spMkLst>
            <pc:docMk/>
            <pc:sldMk cId="0" sldId="272"/>
            <ac:spMk id="9251" creationId="{5A1BA125-C065-9FC5-0093-17713DD143B1}"/>
          </ac:spMkLst>
        </pc:spChg>
        <pc:spChg chg="del">
          <ac:chgData name="Huan Nguyen" userId="7d7745dcf5ea0862" providerId="LiveId" clId="{363CAB30-3960-4E31-A7C2-C40B90159A73}" dt="2023-07-21T15:48:43.837" v="581" actId="478"/>
          <ac:spMkLst>
            <pc:docMk/>
            <pc:sldMk cId="0" sldId="272"/>
            <ac:spMk id="9252" creationId="{4E302626-1572-6443-E4B8-6FD401E88045}"/>
          </ac:spMkLst>
        </pc:spChg>
        <pc:spChg chg="mod">
          <ac:chgData name="Huan Nguyen" userId="7d7745dcf5ea0862" providerId="LiveId" clId="{363CAB30-3960-4E31-A7C2-C40B90159A73}" dt="2023-07-21T15:50:50.232" v="605" actId="1076"/>
          <ac:spMkLst>
            <pc:docMk/>
            <pc:sldMk cId="0" sldId="272"/>
            <ac:spMk id="9253" creationId="{12BFA192-00C0-DEE2-93DF-F2CC9AC3DF86}"/>
          </ac:spMkLst>
        </pc:spChg>
        <pc:spChg chg="del">
          <ac:chgData name="Huan Nguyen" userId="7d7745dcf5ea0862" providerId="LiveId" clId="{363CAB30-3960-4E31-A7C2-C40B90159A73}" dt="2023-07-21T15:48:43.837" v="581" actId="478"/>
          <ac:spMkLst>
            <pc:docMk/>
            <pc:sldMk cId="0" sldId="272"/>
            <ac:spMk id="9254" creationId="{4EB225E3-3F89-43AA-C71C-6E0AC0E7FDDE}"/>
          </ac:spMkLst>
        </pc:spChg>
        <pc:spChg chg="del">
          <ac:chgData name="Huan Nguyen" userId="7d7745dcf5ea0862" providerId="LiveId" clId="{363CAB30-3960-4E31-A7C2-C40B90159A73}" dt="2023-07-21T15:48:43.837" v="581" actId="478"/>
          <ac:spMkLst>
            <pc:docMk/>
            <pc:sldMk cId="0" sldId="272"/>
            <ac:spMk id="9255" creationId="{DDFAE41B-3D76-F596-3CD6-42493744861A}"/>
          </ac:spMkLst>
        </pc:spChg>
        <pc:grpChg chg="del">
          <ac:chgData name="Huan Nguyen" userId="7d7745dcf5ea0862" providerId="LiveId" clId="{363CAB30-3960-4E31-A7C2-C40B90159A73}" dt="2023-07-21T15:35:20.284" v="493" actId="478"/>
          <ac:grpSpMkLst>
            <pc:docMk/>
            <pc:sldMk cId="0" sldId="272"/>
            <ac:grpSpMk id="9218" creationId="{BB26C3AB-9C87-9121-5991-E316DDF18E51}"/>
          </ac:grpSpMkLst>
        </pc:grpChg>
        <pc:grpChg chg="del">
          <ac:chgData name="Huan Nguyen" userId="7d7745dcf5ea0862" providerId="LiveId" clId="{363CAB30-3960-4E31-A7C2-C40B90159A73}" dt="2023-07-21T15:35:38.985" v="497" actId="478"/>
          <ac:grpSpMkLst>
            <pc:docMk/>
            <pc:sldMk cId="0" sldId="272"/>
            <ac:grpSpMk id="9223" creationId="{22674A7E-35F7-8D7B-6013-8B2B2E7552B5}"/>
          </ac:grpSpMkLst>
        </pc:grpChg>
        <pc:graphicFrameChg chg="add del mod">
          <ac:chgData name="Huan Nguyen" userId="7d7745dcf5ea0862" providerId="LiveId" clId="{363CAB30-3960-4E31-A7C2-C40B90159A73}" dt="2023-07-21T15:46:59.232" v="569"/>
          <ac:graphicFrameMkLst>
            <pc:docMk/>
            <pc:sldMk cId="0" sldId="272"/>
            <ac:graphicFrameMk id="2" creationId="{C13C6B2A-7A7B-F631-6E24-3CFF3ED77C88}"/>
          </ac:graphicFrameMkLst>
        </pc:graphicFrameChg>
        <pc:graphicFrameChg chg="add del mod">
          <ac:chgData name="Huan Nguyen" userId="7d7745dcf5ea0862" providerId="LiveId" clId="{363CAB30-3960-4E31-A7C2-C40B90159A73}" dt="2023-07-21T15:50:24.833" v="598"/>
          <ac:graphicFrameMkLst>
            <pc:docMk/>
            <pc:sldMk cId="0" sldId="272"/>
            <ac:graphicFrameMk id="5" creationId="{011D1CB1-952D-238F-7C54-A5148FD82DED}"/>
          </ac:graphicFrameMkLst>
        </pc:graphicFrameChg>
        <pc:picChg chg="add mod">
          <ac:chgData name="Huan Nguyen" userId="7d7745dcf5ea0862" providerId="LiveId" clId="{363CAB30-3960-4E31-A7C2-C40B90159A73}" dt="2023-07-21T15:49:40.486" v="591" actId="1076"/>
          <ac:picMkLst>
            <pc:docMk/>
            <pc:sldMk cId="0" sldId="272"/>
            <ac:picMk id="3" creationId="{74445C5C-7566-E122-9441-4BE0E0108D30}"/>
          </ac:picMkLst>
        </pc:picChg>
        <pc:picChg chg="add mod">
          <ac:chgData name="Huan Nguyen" userId="7d7745dcf5ea0862" providerId="LiveId" clId="{363CAB30-3960-4E31-A7C2-C40B90159A73}" dt="2023-07-21T15:50:02.717" v="595" actId="1076"/>
          <ac:picMkLst>
            <pc:docMk/>
            <pc:sldMk cId="0" sldId="272"/>
            <ac:picMk id="4" creationId="{80528CAE-585B-EB6D-4596-EBE3EE29FBD6}"/>
          </ac:picMkLst>
        </pc:picChg>
        <pc:picChg chg="mod">
          <ac:chgData name="Huan Nguyen" userId="7d7745dcf5ea0862" providerId="LiveId" clId="{363CAB30-3960-4E31-A7C2-C40B90159A73}" dt="2023-07-21T15:47:33.186" v="579" actId="1076"/>
          <ac:picMkLst>
            <pc:docMk/>
            <pc:sldMk cId="0" sldId="272"/>
            <ac:picMk id="123" creationId="{D3C646C5-B56F-4108-3DB3-6F3FCB5771E1}"/>
          </ac:picMkLst>
        </pc:picChg>
        <pc:picChg chg="mod">
          <ac:chgData name="Huan Nguyen" userId="7d7745dcf5ea0862" providerId="LiveId" clId="{363CAB30-3960-4E31-A7C2-C40B90159A73}" dt="2023-07-21T15:47:25.386" v="577" actId="1076"/>
          <ac:picMkLst>
            <pc:docMk/>
            <pc:sldMk cId="0" sldId="272"/>
            <ac:picMk id="124" creationId="{B4BA7767-9EC9-EF36-63AD-4F892B56D070}"/>
          </ac:picMkLst>
        </pc:picChg>
      </pc:sldChg>
      <pc:sldChg chg="modSp del mod">
        <pc:chgData name="Huan Nguyen" userId="7d7745dcf5ea0862" providerId="LiveId" clId="{363CAB30-3960-4E31-A7C2-C40B90159A73}" dt="2023-07-21T13:26:53.623" v="235" actId="2696"/>
        <pc:sldMkLst>
          <pc:docMk/>
          <pc:sldMk cId="3987389919" sldId="273"/>
        </pc:sldMkLst>
        <pc:spChg chg="mod">
          <ac:chgData name="Huan Nguyen" userId="7d7745dcf5ea0862" providerId="LiveId" clId="{363CAB30-3960-4E31-A7C2-C40B90159A73}" dt="2023-07-20T14:02:50.969" v="1" actId="20577"/>
          <ac:spMkLst>
            <pc:docMk/>
            <pc:sldMk cId="3987389919" sldId="273"/>
            <ac:spMk id="7" creationId="{AC02E7DB-5C96-3A17-6A9C-89C103F99378}"/>
          </ac:spMkLst>
        </pc:spChg>
      </pc:sldChg>
      <pc:sldChg chg="del">
        <pc:chgData name="Huan Nguyen" userId="7d7745dcf5ea0862" providerId="LiveId" clId="{363CAB30-3960-4E31-A7C2-C40B90159A73}" dt="2023-07-21T16:14:34.134" v="816" actId="2696"/>
        <pc:sldMkLst>
          <pc:docMk/>
          <pc:sldMk cId="3592765719" sldId="275"/>
        </pc:sldMkLst>
      </pc:sldChg>
      <pc:sldChg chg="del mod modShow">
        <pc:chgData name="Huan Nguyen" userId="7d7745dcf5ea0862" providerId="LiveId" clId="{363CAB30-3960-4E31-A7C2-C40B90159A73}" dt="2023-07-21T16:29:15.369" v="948" actId="2696"/>
        <pc:sldMkLst>
          <pc:docMk/>
          <pc:sldMk cId="2977761940" sldId="279"/>
        </pc:sldMkLst>
      </pc:sldChg>
      <pc:sldChg chg="del">
        <pc:chgData name="Huan Nguyen" userId="7d7745dcf5ea0862" providerId="LiveId" clId="{363CAB30-3960-4E31-A7C2-C40B90159A73}" dt="2023-07-21T16:14:37.133" v="817" actId="2696"/>
        <pc:sldMkLst>
          <pc:docMk/>
          <pc:sldMk cId="467719544" sldId="280"/>
        </pc:sldMkLst>
      </pc:sldChg>
      <pc:sldChg chg="del">
        <pc:chgData name="Huan Nguyen" userId="7d7745dcf5ea0862" providerId="LiveId" clId="{363CAB30-3960-4E31-A7C2-C40B90159A73}" dt="2023-07-21T13:37:12.289" v="260" actId="2696"/>
        <pc:sldMkLst>
          <pc:docMk/>
          <pc:sldMk cId="0" sldId="307"/>
        </pc:sldMkLst>
      </pc:sldChg>
      <pc:sldChg chg="del">
        <pc:chgData name="Huan Nguyen" userId="7d7745dcf5ea0862" providerId="LiveId" clId="{363CAB30-3960-4E31-A7C2-C40B90159A73}" dt="2023-07-21T13:37:20.511" v="261" actId="2696"/>
        <pc:sldMkLst>
          <pc:docMk/>
          <pc:sldMk cId="3387217892" sldId="309"/>
        </pc:sldMkLst>
      </pc:sldChg>
      <pc:sldChg chg="del">
        <pc:chgData name="Huan Nguyen" userId="7d7745dcf5ea0862" providerId="LiveId" clId="{363CAB30-3960-4E31-A7C2-C40B90159A73}" dt="2023-07-21T13:46:04.674" v="418" actId="2696"/>
        <pc:sldMkLst>
          <pc:docMk/>
          <pc:sldMk cId="0" sldId="310"/>
        </pc:sldMkLst>
      </pc:sldChg>
      <pc:sldChg chg="addSp delSp modSp mod">
        <pc:chgData name="Huan Nguyen" userId="7d7745dcf5ea0862" providerId="LiveId" clId="{363CAB30-3960-4E31-A7C2-C40B90159A73}" dt="2023-07-21T13:43:31.644" v="417" actId="20577"/>
        <pc:sldMkLst>
          <pc:docMk/>
          <pc:sldMk cId="544907663" sldId="311"/>
        </pc:sldMkLst>
        <pc:spChg chg="mod">
          <ac:chgData name="Huan Nguyen" userId="7d7745dcf5ea0862" providerId="LiveId" clId="{363CAB30-3960-4E31-A7C2-C40B90159A73}" dt="2023-07-21T13:43:31.644" v="417" actId="20577"/>
          <ac:spMkLst>
            <pc:docMk/>
            <pc:sldMk cId="544907663" sldId="311"/>
            <ac:spMk id="33" creationId="{1891EC48-745E-8D5B-752B-CA177431013B}"/>
          </ac:spMkLst>
        </pc:spChg>
        <pc:spChg chg="mod">
          <ac:chgData name="Huan Nguyen" userId="7d7745dcf5ea0862" providerId="LiveId" clId="{363CAB30-3960-4E31-A7C2-C40B90159A73}" dt="2023-07-21T13:39:49.912" v="279" actId="6549"/>
          <ac:spMkLst>
            <pc:docMk/>
            <pc:sldMk cId="544907663" sldId="311"/>
            <ac:spMk id="141" creationId="{AC54BE93-726A-9C7E-9943-5AC6DAA8EFA3}"/>
          </ac:spMkLst>
        </pc:spChg>
        <pc:spChg chg="mod">
          <ac:chgData name="Huan Nguyen" userId="7d7745dcf5ea0862" providerId="LiveId" clId="{363CAB30-3960-4E31-A7C2-C40B90159A73}" dt="2023-07-21T13:38:03.207" v="265" actId="1076"/>
          <ac:spMkLst>
            <pc:docMk/>
            <pc:sldMk cId="544907663" sldId="311"/>
            <ac:spMk id="586" creationId="{00000000-0000-0000-0000-000000000000}"/>
          </ac:spMkLst>
        </pc:spChg>
        <pc:grpChg chg="mod">
          <ac:chgData name="Huan Nguyen" userId="7d7745dcf5ea0862" providerId="LiveId" clId="{363CAB30-3960-4E31-A7C2-C40B90159A73}" dt="2023-07-21T13:37:56.280" v="264" actId="1076"/>
          <ac:grpSpMkLst>
            <pc:docMk/>
            <pc:sldMk cId="544907663" sldId="311"/>
            <ac:grpSpMk id="612" creationId="{00000000-0000-0000-0000-000000000000}"/>
          </ac:grpSpMkLst>
        </pc:grpChg>
        <pc:graphicFrameChg chg="add del mod">
          <ac:chgData name="Huan Nguyen" userId="7d7745dcf5ea0862" providerId="LiveId" clId="{363CAB30-3960-4E31-A7C2-C40B90159A73}" dt="2023-07-21T13:39:19.141" v="276"/>
          <ac:graphicFrameMkLst>
            <pc:docMk/>
            <pc:sldMk cId="544907663" sldId="311"/>
            <ac:graphicFrameMk id="3" creationId="{CF776A74-432D-4A4C-C008-1CC3214CCCE6}"/>
          </ac:graphicFrameMkLst>
        </pc:graphicFrameChg>
        <pc:graphicFrameChg chg="add mod modGraphic">
          <ac:chgData name="Huan Nguyen" userId="7d7745dcf5ea0862" providerId="LiveId" clId="{363CAB30-3960-4E31-A7C2-C40B90159A73}" dt="2023-07-21T13:43:19.198" v="407" actId="1076"/>
          <ac:graphicFrameMkLst>
            <pc:docMk/>
            <pc:sldMk cId="544907663" sldId="311"/>
            <ac:graphicFrameMk id="5" creationId="{2869A6BD-6577-1B11-EA68-1A87415C7AF7}"/>
          </ac:graphicFrameMkLst>
        </pc:graphicFrameChg>
        <pc:picChg chg="add mod">
          <ac:chgData name="Huan Nguyen" userId="7d7745dcf5ea0862" providerId="LiveId" clId="{363CAB30-3960-4E31-A7C2-C40B90159A73}" dt="2023-07-21T13:38:32.331" v="270" actId="1076"/>
          <ac:picMkLst>
            <pc:docMk/>
            <pc:sldMk cId="544907663" sldId="311"/>
            <ac:picMk id="2" creationId="{52E572C4-CEBB-8DDD-1C2A-A32C10CEB9D0}"/>
          </ac:picMkLst>
        </pc:picChg>
        <pc:picChg chg="del mod">
          <ac:chgData name="Huan Nguyen" userId="7d7745dcf5ea0862" providerId="LiveId" clId="{363CAB30-3960-4E31-A7C2-C40B90159A73}" dt="2023-07-21T13:38:09.382" v="267" actId="478"/>
          <ac:picMkLst>
            <pc:docMk/>
            <pc:sldMk cId="544907663" sldId="311"/>
            <ac:picMk id="4" creationId="{DB235345-B3A7-B278-84D9-332035B28036}"/>
          </ac:picMkLst>
        </pc:picChg>
        <pc:picChg chg="del">
          <ac:chgData name="Huan Nguyen" userId="7d7745dcf5ea0862" providerId="LiveId" clId="{363CAB30-3960-4E31-A7C2-C40B90159A73}" dt="2023-07-21T13:39:43.976" v="278" actId="478"/>
          <ac:picMkLst>
            <pc:docMk/>
            <pc:sldMk cId="544907663" sldId="311"/>
            <ac:picMk id="7" creationId="{C5555C84-DE9B-EA32-2FED-975AF6B62310}"/>
          </ac:picMkLst>
        </pc:picChg>
        <pc:picChg chg="add mod">
          <ac:chgData name="Huan Nguyen" userId="7d7745dcf5ea0862" providerId="LiveId" clId="{363CAB30-3960-4E31-A7C2-C40B90159A73}" dt="2023-07-21T13:43:19.874" v="408" actId="1076"/>
          <ac:picMkLst>
            <pc:docMk/>
            <pc:sldMk cId="544907663" sldId="311"/>
            <ac:picMk id="2049" creationId="{801F2D4C-4DC9-F39D-63F4-1B11D172BCB3}"/>
          </ac:picMkLst>
        </pc:picChg>
        <pc:picChg chg="add del mod">
          <ac:chgData name="Huan Nguyen" userId="7d7745dcf5ea0862" providerId="LiveId" clId="{363CAB30-3960-4E31-A7C2-C40B90159A73}" dt="2023-07-21T13:40:06.508" v="283" actId="478"/>
          <ac:picMkLst>
            <pc:docMk/>
            <pc:sldMk cId="544907663" sldId="311"/>
            <ac:picMk id="2050" creationId="{56AA5B92-BFB0-406F-DA72-98155C0C6381}"/>
          </ac:picMkLst>
        </pc:picChg>
      </pc:sldChg>
      <pc:sldChg chg="del">
        <pc:chgData name="Huan Nguyen" userId="7d7745dcf5ea0862" providerId="LiveId" clId="{363CAB30-3960-4E31-A7C2-C40B90159A73}" dt="2023-07-21T13:46:15.669" v="419" actId="2696"/>
        <pc:sldMkLst>
          <pc:docMk/>
          <pc:sldMk cId="0" sldId="345"/>
        </pc:sldMkLst>
      </pc:sldChg>
      <pc:sldChg chg="del">
        <pc:chgData name="Huan Nguyen" userId="7d7745dcf5ea0862" providerId="LiveId" clId="{363CAB30-3960-4E31-A7C2-C40B90159A73}" dt="2023-07-21T14:00:07.484" v="459" actId="2696"/>
        <pc:sldMkLst>
          <pc:docMk/>
          <pc:sldMk cId="179323059" sldId="346"/>
        </pc:sldMkLst>
      </pc:sldChg>
      <pc:sldChg chg="del">
        <pc:chgData name="Huan Nguyen" userId="7d7745dcf5ea0862" providerId="LiveId" clId="{363CAB30-3960-4E31-A7C2-C40B90159A73}" dt="2023-07-21T14:00:00.035" v="457" actId="2696"/>
        <pc:sldMkLst>
          <pc:docMk/>
          <pc:sldMk cId="3147704048" sldId="347"/>
        </pc:sldMkLst>
      </pc:sldChg>
      <pc:sldChg chg="del">
        <pc:chgData name="Huan Nguyen" userId="7d7745dcf5ea0862" providerId="LiveId" clId="{363CAB30-3960-4E31-A7C2-C40B90159A73}" dt="2023-07-21T13:59:55.496" v="456" actId="2696"/>
        <pc:sldMkLst>
          <pc:docMk/>
          <pc:sldMk cId="446690845" sldId="348"/>
        </pc:sldMkLst>
      </pc:sldChg>
      <pc:sldChg chg="del">
        <pc:chgData name="Huan Nguyen" userId="7d7745dcf5ea0862" providerId="LiveId" clId="{363CAB30-3960-4E31-A7C2-C40B90159A73}" dt="2023-07-21T14:00:03.659" v="458" actId="2696"/>
        <pc:sldMkLst>
          <pc:docMk/>
          <pc:sldMk cId="2409449154" sldId="349"/>
        </pc:sldMkLst>
      </pc:sldChg>
      <pc:sldChg chg="del">
        <pc:chgData name="Huan Nguyen" userId="7d7745dcf5ea0862" providerId="LiveId" clId="{363CAB30-3960-4E31-A7C2-C40B90159A73}" dt="2023-07-21T14:00:10.773" v="460" actId="2696"/>
        <pc:sldMkLst>
          <pc:docMk/>
          <pc:sldMk cId="1531558550" sldId="351"/>
        </pc:sldMkLst>
      </pc:sldChg>
      <pc:sldChg chg="del">
        <pc:chgData name="Huan Nguyen" userId="7d7745dcf5ea0862" providerId="LiveId" clId="{363CAB30-3960-4E31-A7C2-C40B90159A73}" dt="2023-07-21T16:14:06.091" v="813" actId="2696"/>
        <pc:sldMkLst>
          <pc:docMk/>
          <pc:sldMk cId="2916909764" sldId="369"/>
        </pc:sldMkLst>
      </pc:sldChg>
      <pc:sldChg chg="del">
        <pc:chgData name="Huan Nguyen" userId="7d7745dcf5ea0862" providerId="LiveId" clId="{363CAB30-3960-4E31-A7C2-C40B90159A73}" dt="2023-07-21T16:14:12.172" v="814" actId="2696"/>
        <pc:sldMkLst>
          <pc:docMk/>
          <pc:sldMk cId="841698012" sldId="370"/>
        </pc:sldMkLst>
      </pc:sldChg>
      <pc:sldChg chg="del">
        <pc:chgData name="Huan Nguyen" userId="7d7745dcf5ea0862" providerId="LiveId" clId="{363CAB30-3960-4E31-A7C2-C40B90159A73}" dt="2023-07-21T16:14:15.682" v="815" actId="2696"/>
        <pc:sldMkLst>
          <pc:docMk/>
          <pc:sldMk cId="1642627765" sldId="371"/>
        </pc:sldMkLst>
      </pc:sldChg>
      <pc:sldChg chg="addSp delSp modSp add mod">
        <pc:chgData name="Huan Nguyen" userId="7d7745dcf5ea0862" providerId="LiveId" clId="{363CAB30-3960-4E31-A7C2-C40B90159A73}" dt="2023-07-21T04:13:56.086" v="221" actId="20577"/>
        <pc:sldMkLst>
          <pc:docMk/>
          <pc:sldMk cId="1266847404" sldId="372"/>
        </pc:sldMkLst>
        <pc:spChg chg="mod">
          <ac:chgData name="Huan Nguyen" userId="7d7745dcf5ea0862" providerId="LiveId" clId="{363CAB30-3960-4E31-A7C2-C40B90159A73}" dt="2023-07-21T04:13:56.086" v="221" actId="20577"/>
          <ac:spMkLst>
            <pc:docMk/>
            <pc:sldMk cId="1266847404" sldId="372"/>
            <ac:spMk id="33" creationId="{1891EC48-745E-8D5B-752B-CA177431013B}"/>
          </ac:spMkLst>
        </pc:spChg>
        <pc:spChg chg="mod">
          <ac:chgData name="Huan Nguyen" userId="7d7745dcf5ea0862" providerId="LiveId" clId="{363CAB30-3960-4E31-A7C2-C40B90159A73}" dt="2023-07-21T04:13:42.284" v="213" actId="20577"/>
          <ac:spMkLst>
            <pc:docMk/>
            <pc:sldMk cId="1266847404" sldId="372"/>
            <ac:spMk id="141" creationId="{AC54BE93-726A-9C7E-9943-5AC6DAA8EFA3}"/>
          </ac:spMkLst>
        </pc:spChg>
        <pc:graphicFrameChg chg="add del mod">
          <ac:chgData name="Huan Nguyen" userId="7d7745dcf5ea0862" providerId="LiveId" clId="{363CAB30-3960-4E31-A7C2-C40B90159A73}" dt="2023-07-21T04:11:42.410" v="191"/>
          <ac:graphicFrameMkLst>
            <pc:docMk/>
            <pc:sldMk cId="1266847404" sldId="372"/>
            <ac:graphicFrameMk id="2" creationId="{AA185B2B-B800-3E68-7D35-ADC3C10A8A34}"/>
          </ac:graphicFrameMkLst>
        </pc:graphicFrameChg>
        <pc:picChg chg="del">
          <ac:chgData name="Huan Nguyen" userId="7d7745dcf5ea0862" providerId="LiveId" clId="{363CAB30-3960-4E31-A7C2-C40B90159A73}" dt="2023-07-21T04:12:12.255" v="199" actId="478"/>
          <ac:picMkLst>
            <pc:docMk/>
            <pc:sldMk cId="1266847404" sldId="372"/>
            <ac:picMk id="11" creationId="{38608347-BE0D-2322-8F20-3E45D482AB90}"/>
          </ac:picMkLst>
        </pc:picChg>
        <pc:picChg chg="mod">
          <ac:chgData name="Huan Nguyen" userId="7d7745dcf5ea0862" providerId="LiveId" clId="{363CAB30-3960-4E31-A7C2-C40B90159A73}" dt="2023-07-21T04:13:45.932" v="214" actId="1076"/>
          <ac:picMkLst>
            <pc:docMk/>
            <pc:sldMk cId="1266847404" sldId="372"/>
            <ac:picMk id="12" creationId="{EED0D142-58BE-5B13-4616-8D65467EF065}"/>
          </ac:picMkLst>
        </pc:picChg>
      </pc:sldChg>
      <pc:sldChg chg="modSp mod modNotes">
        <pc:chgData name="Huan Nguyen" userId="7d7745dcf5ea0862" providerId="LiveId" clId="{363CAB30-3960-4E31-A7C2-C40B90159A73}" dt="2023-07-21T13:26:45.470" v="234" actId="113"/>
        <pc:sldMkLst>
          <pc:docMk/>
          <pc:sldMk cId="0" sldId="373"/>
        </pc:sldMkLst>
        <pc:spChg chg="mod">
          <ac:chgData name="Huan Nguyen" userId="7d7745dcf5ea0862" providerId="LiveId" clId="{363CAB30-3960-4E31-A7C2-C40B90159A73}" dt="2023-07-21T13:26:45.470" v="234" actId="113"/>
          <ac:spMkLst>
            <pc:docMk/>
            <pc:sldMk cId="0" sldId="373"/>
            <ac:spMk id="6" creationId="{6FA85F0E-321D-0C61-70BA-0C2970ED4F5A}"/>
          </ac:spMkLst>
        </pc:spChg>
      </pc:sldChg>
      <pc:sldChg chg="addSp delSp modSp mod modAnim">
        <pc:chgData name="Huan Nguyen" userId="7d7745dcf5ea0862" providerId="LiveId" clId="{363CAB30-3960-4E31-A7C2-C40B90159A73}" dt="2023-07-21T13:36:19.607" v="259" actId="1076"/>
        <pc:sldMkLst>
          <pc:docMk/>
          <pc:sldMk cId="0" sldId="374"/>
        </pc:sldMkLst>
        <pc:spChg chg="mod">
          <ac:chgData name="Huan Nguyen" userId="7d7745dcf5ea0862" providerId="LiveId" clId="{363CAB30-3960-4E31-A7C2-C40B90159A73}" dt="2023-07-21T13:33:52.574" v="258" actId="20577"/>
          <ac:spMkLst>
            <pc:docMk/>
            <pc:sldMk cId="0" sldId="374"/>
            <ac:spMk id="603206" creationId="{7B289098-9D18-59E0-95C9-C1E138CAEA09}"/>
          </ac:spMkLst>
        </pc:spChg>
        <pc:spChg chg="del">
          <ac:chgData name="Huan Nguyen" userId="7d7745dcf5ea0862" providerId="LiveId" clId="{363CAB30-3960-4E31-A7C2-C40B90159A73}" dt="2023-07-21T13:31:43.744" v="237" actId="478"/>
          <ac:spMkLst>
            <pc:docMk/>
            <pc:sldMk cId="0" sldId="374"/>
            <ac:spMk id="603394" creationId="{BC8442A3-23B0-A0B0-482A-982EC972EFAF}"/>
          </ac:spMkLst>
        </pc:spChg>
        <pc:grpChg chg="mod">
          <ac:chgData name="Huan Nguyen" userId="7d7745dcf5ea0862" providerId="LiveId" clId="{363CAB30-3960-4E31-A7C2-C40B90159A73}" dt="2023-07-21T13:36:19.607" v="259" actId="1076"/>
          <ac:grpSpMkLst>
            <pc:docMk/>
            <pc:sldMk cId="0" sldId="374"/>
            <ac:grpSpMk id="14353" creationId="{0729184D-0F87-F0A8-1A2B-508261299852}"/>
          </ac:grpSpMkLst>
        </pc:grpChg>
        <pc:picChg chg="add mod">
          <ac:chgData name="Huan Nguyen" userId="7d7745dcf5ea0862" providerId="LiveId" clId="{363CAB30-3960-4E31-A7C2-C40B90159A73}" dt="2023-07-21T13:33:49.061" v="255" actId="14100"/>
          <ac:picMkLst>
            <pc:docMk/>
            <pc:sldMk cId="0" sldId="374"/>
            <ac:picMk id="3" creationId="{12D6D9A7-FC37-2D66-0FBA-E1837FA015E9}"/>
          </ac:picMkLst>
        </pc:picChg>
        <pc:picChg chg="mod">
          <ac:chgData name="Huan Nguyen" userId="7d7745dcf5ea0862" providerId="LiveId" clId="{363CAB30-3960-4E31-A7C2-C40B90159A73}" dt="2023-07-21T13:32:26.166" v="239" actId="1076"/>
          <ac:picMkLst>
            <pc:docMk/>
            <pc:sldMk cId="0" sldId="374"/>
            <ac:picMk id="603258" creationId="{56AA37E0-BD72-1965-059F-387E6FBC1350}"/>
          </ac:picMkLst>
        </pc:picChg>
      </pc:sldChg>
      <pc:sldChg chg="addSp delSp modSp mod">
        <pc:chgData name="Huan Nguyen" userId="7d7745dcf5ea0862" providerId="LiveId" clId="{363CAB30-3960-4E31-A7C2-C40B90159A73}" dt="2023-07-21T13:55:42.636" v="454" actId="1076"/>
        <pc:sldMkLst>
          <pc:docMk/>
          <pc:sldMk cId="0" sldId="375"/>
        </pc:sldMkLst>
        <pc:spChg chg="del">
          <ac:chgData name="Huan Nguyen" userId="7d7745dcf5ea0862" providerId="LiveId" clId="{363CAB30-3960-4E31-A7C2-C40B90159A73}" dt="2023-07-21T13:46:33.899" v="421" actId="478"/>
          <ac:spMkLst>
            <pc:docMk/>
            <pc:sldMk cId="0" sldId="375"/>
            <ac:spMk id="26" creationId="{26DB5100-98A8-B58F-1DF3-E5057B6DAC08}"/>
          </ac:spMkLst>
        </pc:spChg>
        <pc:spChg chg="mod">
          <ac:chgData name="Huan Nguyen" userId="7d7745dcf5ea0862" providerId="LiveId" clId="{363CAB30-3960-4E31-A7C2-C40B90159A73}" dt="2023-07-21T13:47:25.296" v="440" actId="1076"/>
          <ac:spMkLst>
            <pc:docMk/>
            <pc:sldMk cId="0" sldId="375"/>
            <ac:spMk id="48" creationId="{406E9145-9A30-A99C-A775-50DDC7B3A9B1}"/>
          </ac:spMkLst>
        </pc:spChg>
        <pc:spChg chg="mod">
          <ac:chgData name="Huan Nguyen" userId="7d7745dcf5ea0862" providerId="LiveId" clId="{363CAB30-3960-4E31-A7C2-C40B90159A73}" dt="2023-07-21T13:55:16.216" v="452" actId="14100"/>
          <ac:spMkLst>
            <pc:docMk/>
            <pc:sldMk cId="0" sldId="375"/>
            <ac:spMk id="112" creationId="{58903DEB-E116-F449-3E4E-527C285E4EF4}"/>
          </ac:spMkLst>
        </pc:spChg>
        <pc:spChg chg="mod">
          <ac:chgData name="Huan Nguyen" userId="7d7745dcf5ea0862" providerId="LiveId" clId="{363CAB30-3960-4E31-A7C2-C40B90159A73}" dt="2023-07-21T13:47:10.881" v="437" actId="20577"/>
          <ac:spMkLst>
            <pc:docMk/>
            <pc:sldMk cId="0" sldId="375"/>
            <ac:spMk id="6151" creationId="{0373CBE4-8137-FE7E-3911-A7A696677D50}"/>
          </ac:spMkLst>
        </pc:spChg>
        <pc:spChg chg="mod">
          <ac:chgData name="Huan Nguyen" userId="7d7745dcf5ea0862" providerId="LiveId" clId="{363CAB30-3960-4E31-A7C2-C40B90159A73}" dt="2023-07-21T13:55:03.257" v="450" actId="1076"/>
          <ac:spMkLst>
            <pc:docMk/>
            <pc:sldMk cId="0" sldId="375"/>
            <ac:spMk id="6164" creationId="{83ACDA9E-0DB0-A236-091B-F4DEEEB02F24}"/>
          </ac:spMkLst>
        </pc:spChg>
        <pc:spChg chg="mod">
          <ac:chgData name="Huan Nguyen" userId="7d7745dcf5ea0862" providerId="LiveId" clId="{363CAB30-3960-4E31-A7C2-C40B90159A73}" dt="2023-07-21T13:55:03.257" v="450" actId="1076"/>
          <ac:spMkLst>
            <pc:docMk/>
            <pc:sldMk cId="0" sldId="375"/>
            <ac:spMk id="6165" creationId="{EDF5716B-F749-D4D7-0D46-11402F0A8DEC}"/>
          </ac:spMkLst>
        </pc:spChg>
        <pc:spChg chg="mod">
          <ac:chgData name="Huan Nguyen" userId="7d7745dcf5ea0862" providerId="LiveId" clId="{363CAB30-3960-4E31-A7C2-C40B90159A73}" dt="2023-07-21T13:55:03.257" v="450" actId="1076"/>
          <ac:spMkLst>
            <pc:docMk/>
            <pc:sldMk cId="0" sldId="375"/>
            <ac:spMk id="6166" creationId="{A8FA2B90-A413-E369-1E1B-4CB1EC377C00}"/>
          </ac:spMkLst>
        </pc:spChg>
        <pc:spChg chg="mod">
          <ac:chgData name="Huan Nguyen" userId="7d7745dcf5ea0862" providerId="LiveId" clId="{363CAB30-3960-4E31-A7C2-C40B90159A73}" dt="2023-07-21T13:55:03.257" v="450" actId="1076"/>
          <ac:spMkLst>
            <pc:docMk/>
            <pc:sldMk cId="0" sldId="375"/>
            <ac:spMk id="6167" creationId="{7F2D2167-58FF-94EA-BEBF-E5110791B3C4}"/>
          </ac:spMkLst>
        </pc:spChg>
        <pc:spChg chg="mod">
          <ac:chgData name="Huan Nguyen" userId="7d7745dcf5ea0862" providerId="LiveId" clId="{363CAB30-3960-4E31-A7C2-C40B90159A73}" dt="2023-07-21T13:48:42.465" v="444" actId="255"/>
          <ac:spMkLst>
            <pc:docMk/>
            <pc:sldMk cId="0" sldId="375"/>
            <ac:spMk id="6186" creationId="{189E1285-BFF5-5CDB-98AC-041A8299B143}"/>
          </ac:spMkLst>
        </pc:spChg>
        <pc:spChg chg="mod">
          <ac:chgData name="Huan Nguyen" userId="7d7745dcf5ea0862" providerId="LiveId" clId="{363CAB30-3960-4E31-A7C2-C40B90159A73}" dt="2023-07-21T13:49:27.625" v="445" actId="1076"/>
          <ac:spMkLst>
            <pc:docMk/>
            <pc:sldMk cId="0" sldId="375"/>
            <ac:spMk id="6191" creationId="{088955CF-ACF8-DC59-E686-DEB43546F707}"/>
          </ac:spMkLst>
        </pc:spChg>
        <pc:grpChg chg="mod">
          <ac:chgData name="Huan Nguyen" userId="7d7745dcf5ea0862" providerId="LiveId" clId="{363CAB30-3960-4E31-A7C2-C40B90159A73}" dt="2023-07-21T13:48:32.908" v="443" actId="1076"/>
          <ac:grpSpMkLst>
            <pc:docMk/>
            <pc:sldMk cId="0" sldId="375"/>
            <ac:grpSpMk id="7" creationId="{F930DD6C-577F-8715-5973-C121F5D712C4}"/>
          </ac:grpSpMkLst>
        </pc:grpChg>
        <pc:grpChg chg="mod">
          <ac:chgData name="Huan Nguyen" userId="7d7745dcf5ea0862" providerId="LiveId" clId="{363CAB30-3960-4E31-A7C2-C40B90159A73}" dt="2023-07-21T13:55:03.257" v="450" actId="1076"/>
          <ac:grpSpMkLst>
            <pc:docMk/>
            <pc:sldMk cId="0" sldId="375"/>
            <ac:grpSpMk id="12" creationId="{55231B3F-5180-9A00-0C9C-6AA85E986B4D}"/>
          </ac:grpSpMkLst>
        </pc:grpChg>
        <pc:grpChg chg="del">
          <ac:chgData name="Huan Nguyen" userId="7d7745dcf5ea0862" providerId="LiveId" clId="{363CAB30-3960-4E31-A7C2-C40B90159A73}" dt="2023-07-21T13:46:24.912" v="420" actId="478"/>
          <ac:grpSpMkLst>
            <pc:docMk/>
            <pc:sldMk cId="0" sldId="375"/>
            <ac:grpSpMk id="6146" creationId="{2E44CB4C-B039-B836-B150-8A07145BD82F}"/>
          </ac:grpSpMkLst>
        </pc:grpChg>
        <pc:graphicFrameChg chg="mod">
          <ac:chgData name="Huan Nguyen" userId="7d7745dcf5ea0862" providerId="LiveId" clId="{363CAB30-3960-4E31-A7C2-C40B90159A73}" dt="2023-07-21T13:54:54.740" v="448" actId="1076"/>
          <ac:graphicFrameMkLst>
            <pc:docMk/>
            <pc:sldMk cId="0" sldId="375"/>
            <ac:graphicFrameMk id="2" creationId="{9CFD4D61-0C57-8418-E8F5-F5FEDC3D3E44}"/>
          </ac:graphicFrameMkLst>
        </pc:graphicFrameChg>
        <pc:graphicFrameChg chg="mod">
          <ac:chgData name="Huan Nguyen" userId="7d7745dcf5ea0862" providerId="LiveId" clId="{363CAB30-3960-4E31-A7C2-C40B90159A73}" dt="2023-07-21T13:54:57.984" v="449" actId="1076"/>
          <ac:graphicFrameMkLst>
            <pc:docMk/>
            <pc:sldMk cId="0" sldId="375"/>
            <ac:graphicFrameMk id="5131" creationId="{F5E7013E-120A-773D-1D83-46DAEFC93268}"/>
          </ac:graphicFrameMkLst>
        </pc:graphicFrameChg>
        <pc:picChg chg="add mod">
          <ac:chgData name="Huan Nguyen" userId="7d7745dcf5ea0862" providerId="LiveId" clId="{363CAB30-3960-4E31-A7C2-C40B90159A73}" dt="2023-07-21T13:55:42.636" v="454" actId="1076"/>
          <ac:picMkLst>
            <pc:docMk/>
            <pc:sldMk cId="0" sldId="375"/>
            <ac:picMk id="4" creationId="{31928651-A124-8614-05D4-7D20352B9671}"/>
          </ac:picMkLst>
        </pc:picChg>
      </pc:sldChg>
      <pc:sldChg chg="addSp delSp modSp mod delAnim modAnim">
        <pc:chgData name="Huan Nguyen" userId="7d7745dcf5ea0862" providerId="LiveId" clId="{363CAB30-3960-4E31-A7C2-C40B90159A73}" dt="2023-07-21T16:12:05.182" v="806" actId="478"/>
        <pc:sldMkLst>
          <pc:docMk/>
          <pc:sldMk cId="2134706737" sldId="376"/>
        </pc:sldMkLst>
        <pc:spChg chg="del mod">
          <ac:chgData name="Huan Nguyen" userId="7d7745dcf5ea0862" providerId="LiveId" clId="{363CAB30-3960-4E31-A7C2-C40B90159A73}" dt="2023-07-21T16:12:01.870" v="805" actId="478"/>
          <ac:spMkLst>
            <pc:docMk/>
            <pc:sldMk cId="2134706737" sldId="376"/>
            <ac:spMk id="3" creationId="{00000000-0000-0000-0000-000000000000}"/>
          </ac:spMkLst>
        </pc:spChg>
        <pc:spChg chg="mod">
          <ac:chgData name="Huan Nguyen" userId="7d7745dcf5ea0862" providerId="LiveId" clId="{363CAB30-3960-4E31-A7C2-C40B90159A73}" dt="2023-07-21T15:51:58.760" v="612" actId="255"/>
          <ac:spMkLst>
            <pc:docMk/>
            <pc:sldMk cId="2134706737" sldId="376"/>
            <ac:spMk id="4" creationId="{00000000-0000-0000-0000-000000000000}"/>
          </ac:spMkLst>
        </pc:spChg>
        <pc:spChg chg="del mod">
          <ac:chgData name="Huan Nguyen" userId="7d7745dcf5ea0862" providerId="LiveId" clId="{363CAB30-3960-4E31-A7C2-C40B90159A73}" dt="2023-07-21T15:42:32.909" v="537" actId="478"/>
          <ac:spMkLst>
            <pc:docMk/>
            <pc:sldMk cId="2134706737" sldId="376"/>
            <ac:spMk id="7" creationId="{00000000-0000-0000-0000-000000000000}"/>
          </ac:spMkLst>
        </pc:spChg>
        <pc:spChg chg="mod">
          <ac:chgData name="Huan Nguyen" userId="7d7745dcf5ea0862" providerId="LiveId" clId="{363CAB30-3960-4E31-A7C2-C40B90159A73}" dt="2023-07-21T15:40:17.662" v="522" actId="20577"/>
          <ac:spMkLst>
            <pc:docMk/>
            <pc:sldMk cId="2134706737" sldId="376"/>
            <ac:spMk id="8" creationId="{00000000-0000-0000-0000-000000000000}"/>
          </ac:spMkLst>
        </pc:spChg>
        <pc:spChg chg="mod">
          <ac:chgData name="Huan Nguyen" userId="7d7745dcf5ea0862" providerId="LiveId" clId="{363CAB30-3960-4E31-A7C2-C40B90159A73}" dt="2023-07-21T15:45:59.486" v="564" actId="1076"/>
          <ac:spMkLst>
            <pc:docMk/>
            <pc:sldMk cId="2134706737" sldId="376"/>
            <ac:spMk id="10" creationId="{00000000-0000-0000-0000-000000000000}"/>
          </ac:spMkLst>
        </pc:spChg>
        <pc:spChg chg="mod">
          <ac:chgData name="Huan Nguyen" userId="7d7745dcf5ea0862" providerId="LiveId" clId="{363CAB30-3960-4E31-A7C2-C40B90159A73}" dt="2023-07-21T15:38:52.714" v="509" actId="14100"/>
          <ac:spMkLst>
            <pc:docMk/>
            <pc:sldMk cId="2134706737" sldId="376"/>
            <ac:spMk id="17" creationId="{00000000-0000-0000-0000-000000000000}"/>
          </ac:spMkLst>
        </pc:spChg>
        <pc:spChg chg="del">
          <ac:chgData name="Huan Nguyen" userId="7d7745dcf5ea0862" providerId="LiveId" clId="{363CAB30-3960-4E31-A7C2-C40B90159A73}" dt="2023-07-21T15:44:26.721" v="553" actId="478"/>
          <ac:spMkLst>
            <pc:docMk/>
            <pc:sldMk cId="2134706737" sldId="376"/>
            <ac:spMk id="18" creationId="{00000000-0000-0000-0000-000000000000}"/>
          </ac:spMkLst>
        </pc:spChg>
        <pc:spChg chg="del">
          <ac:chgData name="Huan Nguyen" userId="7d7745dcf5ea0862" providerId="LiveId" clId="{363CAB30-3960-4E31-A7C2-C40B90159A73}" dt="2023-07-21T15:44:40.258" v="558" actId="478"/>
          <ac:spMkLst>
            <pc:docMk/>
            <pc:sldMk cId="2134706737" sldId="376"/>
            <ac:spMk id="19" creationId="{00000000-0000-0000-0000-000000000000}"/>
          </ac:spMkLst>
        </pc:spChg>
        <pc:spChg chg="del">
          <ac:chgData name="Huan Nguyen" userId="7d7745dcf5ea0862" providerId="LiveId" clId="{363CAB30-3960-4E31-A7C2-C40B90159A73}" dt="2023-07-21T15:45:48.820" v="562" actId="478"/>
          <ac:spMkLst>
            <pc:docMk/>
            <pc:sldMk cId="2134706737" sldId="376"/>
            <ac:spMk id="20" creationId="{00000000-0000-0000-0000-000000000000}"/>
          </ac:spMkLst>
        </pc:spChg>
        <pc:spChg chg="del">
          <ac:chgData name="Huan Nguyen" userId="7d7745dcf5ea0862" providerId="LiveId" clId="{363CAB30-3960-4E31-A7C2-C40B90159A73}" dt="2023-07-21T15:45:42.400" v="561" actId="478"/>
          <ac:spMkLst>
            <pc:docMk/>
            <pc:sldMk cId="2134706737" sldId="376"/>
            <ac:spMk id="21" creationId="{00000000-0000-0000-0000-000000000000}"/>
          </ac:spMkLst>
        </pc:spChg>
        <pc:spChg chg="add del mod">
          <ac:chgData name="Huan Nguyen" userId="7d7745dcf5ea0862" providerId="LiveId" clId="{363CAB30-3960-4E31-A7C2-C40B90159A73}" dt="2023-07-21T15:45:55.425" v="563" actId="1076"/>
          <ac:spMkLst>
            <pc:docMk/>
            <pc:sldMk cId="2134706737" sldId="376"/>
            <ac:spMk id="25" creationId="{D00955F1-08ED-03AE-49B0-A813F5BC8346}"/>
          </ac:spMkLst>
        </pc:spChg>
        <pc:spChg chg="add del mod">
          <ac:chgData name="Huan Nguyen" userId="7d7745dcf5ea0862" providerId="LiveId" clId="{363CAB30-3960-4E31-A7C2-C40B90159A73}" dt="2023-07-21T16:12:05.182" v="806" actId="478"/>
          <ac:spMkLst>
            <pc:docMk/>
            <pc:sldMk cId="2134706737" sldId="376"/>
            <ac:spMk id="28" creationId="{1371AC1D-EB02-AFA7-6A82-466DBB2219BA}"/>
          </ac:spMkLst>
        </pc:spChg>
        <pc:graphicFrameChg chg="add del mod">
          <ac:chgData name="Huan Nguyen" userId="7d7745dcf5ea0862" providerId="LiveId" clId="{363CAB30-3960-4E31-A7C2-C40B90159A73}" dt="2023-07-21T15:37:45.792" v="500"/>
          <ac:graphicFrameMkLst>
            <pc:docMk/>
            <pc:sldMk cId="2134706737" sldId="376"/>
            <ac:graphicFrameMk id="2" creationId="{8A6B7EC1-520D-F2B6-9285-6744BC13B624}"/>
          </ac:graphicFrameMkLst>
        </pc:graphicFrameChg>
        <pc:graphicFrameChg chg="del mod">
          <ac:chgData name="Huan Nguyen" userId="7d7745dcf5ea0862" providerId="LiveId" clId="{363CAB30-3960-4E31-A7C2-C40B90159A73}" dt="2023-07-21T15:41:45.173" v="531" actId="478"/>
          <ac:graphicFrameMkLst>
            <pc:docMk/>
            <pc:sldMk cId="2134706737" sldId="376"/>
            <ac:graphicFrameMk id="9" creationId="{00000000-0000-0000-0000-000000000000}"/>
          </ac:graphicFrameMkLst>
        </pc:graphicFrameChg>
        <pc:graphicFrameChg chg="del mod">
          <ac:chgData name="Huan Nguyen" userId="7d7745dcf5ea0862" providerId="LiveId" clId="{363CAB30-3960-4E31-A7C2-C40B90159A73}" dt="2023-07-21T15:43:33.214" v="545" actId="478"/>
          <ac:graphicFrameMkLst>
            <pc:docMk/>
            <pc:sldMk cId="2134706737" sldId="376"/>
            <ac:graphicFrameMk id="12" creationId="{00000000-0000-0000-0000-000000000000}"/>
          </ac:graphicFrameMkLst>
        </pc:graphicFrameChg>
        <pc:graphicFrameChg chg="del">
          <ac:chgData name="Huan Nguyen" userId="7d7745dcf5ea0862" providerId="LiveId" clId="{363CAB30-3960-4E31-A7C2-C40B90159A73}" dt="2023-07-21T15:43:36.150" v="546" actId="478"/>
          <ac:graphicFrameMkLst>
            <pc:docMk/>
            <pc:sldMk cId="2134706737" sldId="376"/>
            <ac:graphicFrameMk id="13" creationId="{00000000-0000-0000-0000-000000000000}"/>
          </ac:graphicFrameMkLst>
        </pc:graphicFrameChg>
        <pc:graphicFrameChg chg="del mod">
          <ac:chgData name="Huan Nguyen" userId="7d7745dcf5ea0862" providerId="LiveId" clId="{363CAB30-3960-4E31-A7C2-C40B90159A73}" dt="2023-07-21T15:44:36.582" v="557" actId="478"/>
          <ac:graphicFrameMkLst>
            <pc:docMk/>
            <pc:sldMk cId="2134706737" sldId="376"/>
            <ac:graphicFrameMk id="14" creationId="{00000000-0000-0000-0000-000000000000}"/>
          </ac:graphicFrameMkLst>
        </pc:graphicFrameChg>
        <pc:graphicFrameChg chg="del">
          <ac:chgData name="Huan Nguyen" userId="7d7745dcf5ea0862" providerId="LiveId" clId="{363CAB30-3960-4E31-A7C2-C40B90159A73}" dt="2023-07-21T15:43:41.375" v="547" actId="478"/>
          <ac:graphicFrameMkLst>
            <pc:docMk/>
            <pc:sldMk cId="2134706737" sldId="376"/>
            <ac:graphicFrameMk id="15" creationId="{00000000-0000-0000-0000-000000000000}"/>
          </ac:graphicFrameMkLst>
        </pc:graphicFrameChg>
        <pc:graphicFrameChg chg="del">
          <ac:chgData name="Huan Nguyen" userId="7d7745dcf5ea0862" providerId="LiveId" clId="{363CAB30-3960-4E31-A7C2-C40B90159A73}" dt="2023-07-21T15:45:31.649" v="560" actId="478"/>
          <ac:graphicFrameMkLst>
            <pc:docMk/>
            <pc:sldMk cId="2134706737" sldId="376"/>
            <ac:graphicFrameMk id="16" creationId="{00000000-0000-0000-0000-000000000000}"/>
          </ac:graphicFrameMkLst>
        </pc:graphicFrameChg>
        <pc:graphicFrameChg chg="add del mod">
          <ac:chgData name="Huan Nguyen" userId="7d7745dcf5ea0862" providerId="LiveId" clId="{363CAB30-3960-4E31-A7C2-C40B90159A73}" dt="2023-07-21T15:41:00.326" v="526"/>
          <ac:graphicFrameMkLst>
            <pc:docMk/>
            <pc:sldMk cId="2134706737" sldId="376"/>
            <ac:graphicFrameMk id="22" creationId="{4CF8B1B3-B68C-072A-9C7D-7682F95CF246}"/>
          </ac:graphicFrameMkLst>
        </pc:graphicFrameChg>
        <pc:graphicFrameChg chg="add del mod">
          <ac:chgData name="Huan Nguyen" userId="7d7745dcf5ea0862" providerId="LiveId" clId="{363CAB30-3960-4E31-A7C2-C40B90159A73}" dt="2023-07-21T15:43:15.021" v="541"/>
          <ac:graphicFrameMkLst>
            <pc:docMk/>
            <pc:sldMk cId="2134706737" sldId="376"/>
            <ac:graphicFrameMk id="23" creationId="{6297E450-A922-4E97-623B-7FFB2B58D77F}"/>
          </ac:graphicFrameMkLst>
        </pc:graphicFrameChg>
        <pc:graphicFrameChg chg="add del mod">
          <ac:chgData name="Huan Nguyen" userId="7d7745dcf5ea0862" providerId="LiveId" clId="{363CAB30-3960-4E31-A7C2-C40B90159A73}" dt="2023-07-21T15:51:52.482" v="608"/>
          <ac:graphicFrameMkLst>
            <pc:docMk/>
            <pc:sldMk cId="2134706737" sldId="376"/>
            <ac:graphicFrameMk id="26" creationId="{93166B40-E517-C80C-B5BA-FF19795708A6}"/>
          </ac:graphicFrameMkLst>
        </pc:graphicFrameChg>
        <pc:picChg chg="del mod">
          <ac:chgData name="Huan Nguyen" userId="7d7745dcf5ea0862" providerId="LiveId" clId="{363CAB30-3960-4E31-A7C2-C40B90159A73}" dt="2023-07-21T15:39:52.678" v="516" actId="478"/>
          <ac:picMkLst>
            <pc:docMk/>
            <pc:sldMk cId="2134706737" sldId="376"/>
            <ac:picMk id="5" creationId="{00000000-0000-0000-0000-000000000000}"/>
          </ac:picMkLst>
        </pc:picChg>
        <pc:picChg chg="add mod">
          <ac:chgData name="Huan Nguyen" userId="7d7745dcf5ea0862" providerId="LiveId" clId="{363CAB30-3960-4E31-A7C2-C40B90159A73}" dt="2023-07-21T15:46:02.325" v="565" actId="14100"/>
          <ac:picMkLst>
            <pc:docMk/>
            <pc:sldMk cId="2134706737" sldId="376"/>
            <ac:picMk id="6" creationId="{5B86D8AC-B5CA-C31C-B9D0-D13B4C1CF3CD}"/>
          </ac:picMkLst>
        </pc:picChg>
      </pc:sldChg>
      <pc:sldChg chg="addSp delSp modSp add mod ord delAnim modAnim">
        <pc:chgData name="Huan Nguyen" userId="7d7745dcf5ea0862" providerId="LiveId" clId="{363CAB30-3960-4E31-A7C2-C40B90159A73}" dt="2023-07-21T16:12:30.354" v="808" actId="478"/>
        <pc:sldMkLst>
          <pc:docMk/>
          <pc:sldMk cId="360970020" sldId="377"/>
        </pc:sldMkLst>
        <pc:spChg chg="del">
          <ac:chgData name="Huan Nguyen" userId="7d7745dcf5ea0862" providerId="LiveId" clId="{363CAB30-3960-4E31-A7C2-C40B90159A73}" dt="2023-07-21T16:12:16.940" v="807" actId="478"/>
          <ac:spMkLst>
            <pc:docMk/>
            <pc:sldMk cId="360970020" sldId="377"/>
            <ac:spMk id="3" creationId="{00000000-0000-0000-0000-000000000000}"/>
          </ac:spMkLst>
        </pc:spChg>
        <pc:spChg chg="del mod">
          <ac:chgData name="Huan Nguyen" userId="7d7745dcf5ea0862" providerId="LiveId" clId="{363CAB30-3960-4E31-A7C2-C40B90159A73}" dt="2023-07-21T15:53:42.652" v="624" actId="478"/>
          <ac:spMkLst>
            <pc:docMk/>
            <pc:sldMk cId="360970020" sldId="377"/>
            <ac:spMk id="8" creationId="{00000000-0000-0000-0000-000000000000}"/>
          </ac:spMkLst>
        </pc:spChg>
        <pc:spChg chg="mod">
          <ac:chgData name="Huan Nguyen" userId="7d7745dcf5ea0862" providerId="LiveId" clId="{363CAB30-3960-4E31-A7C2-C40B90159A73}" dt="2023-07-21T15:54:40.162" v="632" actId="1076"/>
          <ac:spMkLst>
            <pc:docMk/>
            <pc:sldMk cId="360970020" sldId="377"/>
            <ac:spMk id="10" creationId="{00000000-0000-0000-0000-000000000000}"/>
          </ac:spMkLst>
        </pc:spChg>
        <pc:spChg chg="add del mod">
          <ac:chgData name="Huan Nguyen" userId="7d7745dcf5ea0862" providerId="LiveId" clId="{363CAB30-3960-4E31-A7C2-C40B90159A73}" dt="2023-07-21T16:12:30.354" v="808" actId="478"/>
          <ac:spMkLst>
            <pc:docMk/>
            <pc:sldMk cId="360970020" sldId="377"/>
            <ac:spMk id="12" creationId="{494204A7-0B6A-3648-B90A-E2F8EEE12873}"/>
          </ac:spMkLst>
        </pc:spChg>
        <pc:spChg chg="mod">
          <ac:chgData name="Huan Nguyen" userId="7d7745dcf5ea0862" providerId="LiveId" clId="{363CAB30-3960-4E31-A7C2-C40B90159A73}" dt="2023-07-21T15:52:56.772" v="619" actId="20577"/>
          <ac:spMkLst>
            <pc:docMk/>
            <pc:sldMk cId="360970020" sldId="377"/>
            <ac:spMk id="17" creationId="{00000000-0000-0000-0000-000000000000}"/>
          </ac:spMkLst>
        </pc:spChg>
        <pc:spChg chg="mod">
          <ac:chgData name="Huan Nguyen" userId="7d7745dcf5ea0862" providerId="LiveId" clId="{363CAB30-3960-4E31-A7C2-C40B90159A73}" dt="2023-07-21T15:56:30.473" v="653" actId="20577"/>
          <ac:spMkLst>
            <pc:docMk/>
            <pc:sldMk cId="360970020" sldId="377"/>
            <ac:spMk id="25" creationId="{D00955F1-08ED-03AE-49B0-A813F5BC8346}"/>
          </ac:spMkLst>
        </pc:spChg>
        <pc:graphicFrameChg chg="add del mod">
          <ac:chgData name="Huan Nguyen" userId="7d7745dcf5ea0862" providerId="LiveId" clId="{363CAB30-3960-4E31-A7C2-C40B90159A73}" dt="2023-07-21T15:54:12.551" v="627"/>
          <ac:graphicFrameMkLst>
            <pc:docMk/>
            <pc:sldMk cId="360970020" sldId="377"/>
            <ac:graphicFrameMk id="5" creationId="{9446F12F-09D5-783A-4DA9-E528F0559918}"/>
          </ac:graphicFrameMkLst>
        </pc:graphicFrameChg>
        <pc:graphicFrameChg chg="add mod">
          <ac:chgData name="Huan Nguyen" userId="7d7745dcf5ea0862" providerId="LiveId" clId="{363CAB30-3960-4E31-A7C2-C40B90159A73}" dt="2023-07-21T15:55:49.229" v="640" actId="14100"/>
          <ac:graphicFrameMkLst>
            <pc:docMk/>
            <pc:sldMk cId="360970020" sldId="377"/>
            <ac:graphicFrameMk id="7" creationId="{F3489A36-DDA9-0DBE-D2A9-FF213F2EE589}"/>
          </ac:graphicFrameMkLst>
        </pc:graphicFrameChg>
        <pc:picChg chg="add mod">
          <ac:chgData name="Huan Nguyen" userId="7d7745dcf5ea0862" providerId="LiveId" clId="{363CAB30-3960-4E31-A7C2-C40B90159A73}" dt="2023-07-21T15:53:19.290" v="622" actId="1076"/>
          <ac:picMkLst>
            <pc:docMk/>
            <pc:sldMk cId="360970020" sldId="377"/>
            <ac:picMk id="2" creationId="{86C38E74-8B02-FB9F-2AE8-4C84B6B829FF}"/>
          </ac:picMkLst>
        </pc:picChg>
        <pc:picChg chg="del">
          <ac:chgData name="Huan Nguyen" userId="7d7745dcf5ea0862" providerId="LiveId" clId="{363CAB30-3960-4E31-A7C2-C40B90159A73}" dt="2023-07-21T15:53:00.379" v="620" actId="478"/>
          <ac:picMkLst>
            <pc:docMk/>
            <pc:sldMk cId="360970020" sldId="377"/>
            <ac:picMk id="6" creationId="{5B86D8AC-B5CA-C31C-B9D0-D13B4C1CF3CD}"/>
          </ac:picMkLst>
        </pc:picChg>
      </pc:sldChg>
      <pc:sldChg chg="addSp delSp modSp add mod addAnim delAnim modAnim">
        <pc:chgData name="Huan Nguyen" userId="7d7745dcf5ea0862" providerId="LiveId" clId="{363CAB30-3960-4E31-A7C2-C40B90159A73}" dt="2023-07-21T16:12:57.336" v="812" actId="1076"/>
        <pc:sldMkLst>
          <pc:docMk/>
          <pc:sldMk cId="1046912045" sldId="378"/>
        </pc:sldMkLst>
        <pc:spChg chg="del">
          <ac:chgData name="Huan Nguyen" userId="7d7745dcf5ea0862" providerId="LiveId" clId="{363CAB30-3960-4E31-A7C2-C40B90159A73}" dt="2023-07-21T16:12:43.367" v="809" actId="478"/>
          <ac:spMkLst>
            <pc:docMk/>
            <pc:sldMk cId="1046912045" sldId="378"/>
            <ac:spMk id="3" creationId="{00000000-0000-0000-0000-000000000000}"/>
          </ac:spMkLst>
        </pc:spChg>
        <pc:spChg chg="add del">
          <ac:chgData name="Huan Nguyen" userId="7d7745dcf5ea0862" providerId="LiveId" clId="{363CAB30-3960-4E31-A7C2-C40B90159A73}" dt="2023-07-21T15:59:28.399" v="678" actId="478"/>
          <ac:spMkLst>
            <pc:docMk/>
            <pc:sldMk cId="1046912045" sldId="378"/>
            <ac:spMk id="4" creationId="{00000000-0000-0000-0000-000000000000}"/>
          </ac:spMkLst>
        </pc:spChg>
        <pc:spChg chg="mod">
          <ac:chgData name="Huan Nguyen" userId="7d7745dcf5ea0862" providerId="LiveId" clId="{363CAB30-3960-4E31-A7C2-C40B90159A73}" dt="2023-07-21T16:00:31.580" v="698" actId="20577"/>
          <ac:spMkLst>
            <pc:docMk/>
            <pc:sldMk cId="1046912045" sldId="378"/>
            <ac:spMk id="10" creationId="{00000000-0000-0000-0000-000000000000}"/>
          </ac:spMkLst>
        </pc:spChg>
        <pc:spChg chg="add del">
          <ac:chgData name="Huan Nguyen" userId="7d7745dcf5ea0862" providerId="LiveId" clId="{363CAB30-3960-4E31-A7C2-C40B90159A73}" dt="2023-07-21T15:59:34.108" v="687"/>
          <ac:spMkLst>
            <pc:docMk/>
            <pc:sldMk cId="1046912045" sldId="378"/>
            <ac:spMk id="13" creationId="{67506237-6D85-4B34-AE24-8326561A01C9}"/>
          </ac:spMkLst>
        </pc:spChg>
        <pc:spChg chg="add del">
          <ac:chgData name="Huan Nguyen" userId="7d7745dcf5ea0862" providerId="LiveId" clId="{363CAB30-3960-4E31-A7C2-C40B90159A73}" dt="2023-07-21T15:59:34.108" v="687"/>
          <ac:spMkLst>
            <pc:docMk/>
            <pc:sldMk cId="1046912045" sldId="378"/>
            <ac:spMk id="14" creationId="{AA47D9A5-C8EA-8CEB-D55D-23A31C1B58EE}"/>
          </ac:spMkLst>
        </pc:spChg>
        <pc:spChg chg="add del">
          <ac:chgData name="Huan Nguyen" userId="7d7745dcf5ea0862" providerId="LiveId" clId="{363CAB30-3960-4E31-A7C2-C40B90159A73}" dt="2023-07-21T15:59:34.108" v="687"/>
          <ac:spMkLst>
            <pc:docMk/>
            <pc:sldMk cId="1046912045" sldId="378"/>
            <ac:spMk id="15" creationId="{BE13A89A-C3AB-9952-CA8C-2522EF1829BC}"/>
          </ac:spMkLst>
        </pc:spChg>
        <pc:spChg chg="add del">
          <ac:chgData name="Huan Nguyen" userId="7d7745dcf5ea0862" providerId="LiveId" clId="{363CAB30-3960-4E31-A7C2-C40B90159A73}" dt="2023-07-21T15:59:34.108" v="687"/>
          <ac:spMkLst>
            <pc:docMk/>
            <pc:sldMk cId="1046912045" sldId="378"/>
            <ac:spMk id="16" creationId="{916BA302-5C02-200F-28F0-D43AB97403E4}"/>
          </ac:spMkLst>
        </pc:spChg>
        <pc:spChg chg="mod">
          <ac:chgData name="Huan Nguyen" userId="7d7745dcf5ea0862" providerId="LiveId" clId="{363CAB30-3960-4E31-A7C2-C40B90159A73}" dt="2023-07-21T16:12:54.691" v="811" actId="1076"/>
          <ac:spMkLst>
            <pc:docMk/>
            <pc:sldMk cId="1046912045" sldId="378"/>
            <ac:spMk id="17" creationId="{00000000-0000-0000-0000-000000000000}"/>
          </ac:spMkLst>
        </pc:spChg>
        <pc:spChg chg="add del mod">
          <ac:chgData name="Huan Nguyen" userId="7d7745dcf5ea0862" providerId="LiveId" clId="{363CAB30-3960-4E31-A7C2-C40B90159A73}" dt="2023-07-21T15:59:30.117" v="682"/>
          <ac:spMkLst>
            <pc:docMk/>
            <pc:sldMk cId="1046912045" sldId="378"/>
            <ac:spMk id="18" creationId="{72507A3B-E3BA-61BC-5668-D890895A43FF}"/>
          </ac:spMkLst>
        </pc:spChg>
        <pc:spChg chg="add del mod">
          <ac:chgData name="Huan Nguyen" userId="7d7745dcf5ea0862" providerId="LiveId" clId="{363CAB30-3960-4E31-A7C2-C40B90159A73}" dt="2023-07-21T15:59:28.399" v="678" actId="478"/>
          <ac:spMkLst>
            <pc:docMk/>
            <pc:sldMk cId="1046912045" sldId="378"/>
            <ac:spMk id="20" creationId="{EBCF500D-E301-2FE9-5DF0-CBFCE87DDECE}"/>
          </ac:spMkLst>
        </pc:spChg>
        <pc:spChg chg="add mod">
          <ac:chgData name="Huan Nguyen" userId="7d7745dcf5ea0862" providerId="LiveId" clId="{363CAB30-3960-4E31-A7C2-C40B90159A73}" dt="2023-07-21T16:02:39.278" v="719" actId="20577"/>
          <ac:spMkLst>
            <pc:docMk/>
            <pc:sldMk cId="1046912045" sldId="378"/>
            <ac:spMk id="21" creationId="{BC4DC62C-8462-BA45-E796-DCA92C0348F4}"/>
          </ac:spMkLst>
        </pc:spChg>
        <pc:spChg chg="del mod">
          <ac:chgData name="Huan Nguyen" userId="7d7745dcf5ea0862" providerId="LiveId" clId="{363CAB30-3960-4E31-A7C2-C40B90159A73}" dt="2023-07-21T16:02:53.384" v="721" actId="478"/>
          <ac:spMkLst>
            <pc:docMk/>
            <pc:sldMk cId="1046912045" sldId="378"/>
            <ac:spMk id="25" creationId="{D00955F1-08ED-03AE-49B0-A813F5BC8346}"/>
          </ac:spMkLst>
        </pc:spChg>
        <pc:spChg chg="add del mod">
          <ac:chgData name="Huan Nguyen" userId="7d7745dcf5ea0862" providerId="LiveId" clId="{363CAB30-3960-4E31-A7C2-C40B90159A73}" dt="2023-07-21T16:12:48.728" v="810" actId="478"/>
          <ac:spMkLst>
            <pc:docMk/>
            <pc:sldMk cId="1046912045" sldId="378"/>
            <ac:spMk id="30" creationId="{53BF25E2-EC75-E2CA-4BB3-B0F2077089A9}"/>
          </ac:spMkLst>
        </pc:spChg>
        <pc:graphicFrameChg chg="add del mod">
          <ac:chgData name="Huan Nguyen" userId="7d7745dcf5ea0862" providerId="LiveId" clId="{363CAB30-3960-4E31-A7C2-C40B90159A73}" dt="2023-07-21T15:59:34.108" v="687"/>
          <ac:graphicFrameMkLst>
            <pc:docMk/>
            <pc:sldMk cId="1046912045" sldId="378"/>
            <ac:graphicFrameMk id="6" creationId="{EDF554F6-744B-E992-A6A8-84AF637AB74B}"/>
          </ac:graphicFrameMkLst>
        </pc:graphicFrameChg>
        <pc:graphicFrameChg chg="add del mod">
          <ac:chgData name="Huan Nguyen" userId="7d7745dcf5ea0862" providerId="LiveId" clId="{363CAB30-3960-4E31-A7C2-C40B90159A73}" dt="2023-07-21T16:02:48.957" v="720" actId="478"/>
          <ac:graphicFrameMkLst>
            <pc:docMk/>
            <pc:sldMk cId="1046912045" sldId="378"/>
            <ac:graphicFrameMk id="7" creationId="{F3489A36-DDA9-0DBE-D2A9-FF213F2EE589}"/>
          </ac:graphicFrameMkLst>
        </pc:graphicFrameChg>
        <pc:graphicFrameChg chg="add del">
          <ac:chgData name="Huan Nguyen" userId="7d7745dcf5ea0862" providerId="LiveId" clId="{363CAB30-3960-4E31-A7C2-C40B90159A73}" dt="2023-07-21T15:59:34.108" v="687"/>
          <ac:graphicFrameMkLst>
            <pc:docMk/>
            <pc:sldMk cId="1046912045" sldId="378"/>
            <ac:graphicFrameMk id="8" creationId="{97F21FF1-DC85-C1DD-4042-4BF95588D7E4}"/>
          </ac:graphicFrameMkLst>
        </pc:graphicFrameChg>
        <pc:graphicFrameChg chg="add del">
          <ac:chgData name="Huan Nguyen" userId="7d7745dcf5ea0862" providerId="LiveId" clId="{363CAB30-3960-4E31-A7C2-C40B90159A73}" dt="2023-07-21T15:59:34.108" v="687"/>
          <ac:graphicFrameMkLst>
            <pc:docMk/>
            <pc:sldMk cId="1046912045" sldId="378"/>
            <ac:graphicFrameMk id="9" creationId="{00626066-2CDD-568F-3D62-55DA97E80FF9}"/>
          </ac:graphicFrameMkLst>
        </pc:graphicFrameChg>
        <pc:graphicFrameChg chg="add del">
          <ac:chgData name="Huan Nguyen" userId="7d7745dcf5ea0862" providerId="LiveId" clId="{363CAB30-3960-4E31-A7C2-C40B90159A73}" dt="2023-07-21T15:59:34.108" v="687"/>
          <ac:graphicFrameMkLst>
            <pc:docMk/>
            <pc:sldMk cId="1046912045" sldId="378"/>
            <ac:graphicFrameMk id="12" creationId="{BD01205E-E047-F259-7C55-C6D956E67A6C}"/>
          </ac:graphicFrameMkLst>
        </pc:graphicFrameChg>
        <pc:graphicFrameChg chg="add del mod">
          <ac:chgData name="Huan Nguyen" userId="7d7745dcf5ea0862" providerId="LiveId" clId="{363CAB30-3960-4E31-A7C2-C40B90159A73}" dt="2023-07-21T16:00:02.101" v="692"/>
          <ac:graphicFrameMkLst>
            <pc:docMk/>
            <pc:sldMk cId="1046912045" sldId="378"/>
            <ac:graphicFrameMk id="22" creationId="{63A734F0-4F08-CF31-6A34-4E303EE131F9}"/>
          </ac:graphicFrameMkLst>
        </pc:graphicFrameChg>
        <pc:graphicFrameChg chg="add mod">
          <ac:chgData name="Huan Nguyen" userId="7d7745dcf5ea0862" providerId="LiveId" clId="{363CAB30-3960-4E31-A7C2-C40B90159A73}" dt="2023-07-21T16:01:08.338" v="702" actId="1076"/>
          <ac:graphicFrameMkLst>
            <pc:docMk/>
            <pc:sldMk cId="1046912045" sldId="378"/>
            <ac:graphicFrameMk id="23" creationId="{D623F1B1-723F-FC95-7D2C-5CC929916A3C}"/>
          </ac:graphicFrameMkLst>
        </pc:graphicFrameChg>
        <pc:graphicFrameChg chg="add mod">
          <ac:chgData name="Huan Nguyen" userId="7d7745dcf5ea0862" providerId="LiveId" clId="{363CAB30-3960-4E31-A7C2-C40B90159A73}" dt="2023-07-21T16:02:11.042" v="715"/>
          <ac:graphicFrameMkLst>
            <pc:docMk/>
            <pc:sldMk cId="1046912045" sldId="378"/>
            <ac:graphicFrameMk id="24" creationId="{9584C158-883E-FB21-7C6C-8F0A2F42B7E8}"/>
          </ac:graphicFrameMkLst>
        </pc:graphicFrameChg>
        <pc:graphicFrameChg chg="add del mod">
          <ac:chgData name="Huan Nguyen" userId="7d7745dcf5ea0862" providerId="LiveId" clId="{363CAB30-3960-4E31-A7C2-C40B90159A73}" dt="2023-07-21T16:02:02.915" v="712"/>
          <ac:graphicFrameMkLst>
            <pc:docMk/>
            <pc:sldMk cId="1046912045" sldId="378"/>
            <ac:graphicFrameMk id="26" creationId="{E78FDCD4-DE1D-AF86-D27E-054457FE17FF}"/>
          </ac:graphicFrameMkLst>
        </pc:graphicFrameChg>
        <pc:graphicFrameChg chg="add mod">
          <ac:chgData name="Huan Nguyen" userId="7d7745dcf5ea0862" providerId="LiveId" clId="{363CAB30-3960-4E31-A7C2-C40B90159A73}" dt="2023-07-21T16:03:15.653" v="726" actId="1076"/>
          <ac:graphicFrameMkLst>
            <pc:docMk/>
            <pc:sldMk cId="1046912045" sldId="378"/>
            <ac:graphicFrameMk id="27" creationId="{26720E67-A3CC-B9F2-9285-D9F7B905673A}"/>
          </ac:graphicFrameMkLst>
        </pc:graphicFrameChg>
        <pc:graphicFrameChg chg="add mod">
          <ac:chgData name="Huan Nguyen" userId="7d7745dcf5ea0862" providerId="LiveId" clId="{363CAB30-3960-4E31-A7C2-C40B90159A73}" dt="2023-07-21T16:04:06.773" v="735" actId="1076"/>
          <ac:graphicFrameMkLst>
            <pc:docMk/>
            <pc:sldMk cId="1046912045" sldId="378"/>
            <ac:graphicFrameMk id="28" creationId="{F85C8662-7E53-AE1C-C743-BC5667530822}"/>
          </ac:graphicFrameMkLst>
        </pc:graphicFrameChg>
        <pc:picChg chg="del">
          <ac:chgData name="Huan Nguyen" userId="7d7745dcf5ea0862" providerId="LiveId" clId="{363CAB30-3960-4E31-A7C2-C40B90159A73}" dt="2023-07-21T15:57:12.331" v="660" actId="478"/>
          <ac:picMkLst>
            <pc:docMk/>
            <pc:sldMk cId="1046912045" sldId="378"/>
            <ac:picMk id="2" creationId="{86C38E74-8B02-FB9F-2AE8-4C84B6B829FF}"/>
          </ac:picMkLst>
        </pc:picChg>
        <pc:picChg chg="add mod">
          <ac:chgData name="Huan Nguyen" userId="7d7745dcf5ea0862" providerId="LiveId" clId="{363CAB30-3960-4E31-A7C2-C40B90159A73}" dt="2023-07-21T16:12:57.336" v="812" actId="1076"/>
          <ac:picMkLst>
            <pc:docMk/>
            <pc:sldMk cId="1046912045" sldId="378"/>
            <ac:picMk id="5" creationId="{A221A98D-46F9-6947-736E-591120B15A01}"/>
          </ac:picMkLst>
        </pc:picChg>
      </pc:sldChg>
      <pc:sldChg chg="addSp delSp modSp add mod ord delAnim modAnim">
        <pc:chgData name="Huan Nguyen" userId="7d7745dcf5ea0862" providerId="LiveId" clId="{363CAB30-3960-4E31-A7C2-C40B90159A73}" dt="2023-07-21T16:10:13.196" v="804" actId="1076"/>
        <pc:sldMkLst>
          <pc:docMk/>
          <pc:sldMk cId="3183954667" sldId="379"/>
        </pc:sldMkLst>
        <pc:spChg chg="del">
          <ac:chgData name="Huan Nguyen" userId="7d7745dcf5ea0862" providerId="LiveId" clId="{363CAB30-3960-4E31-A7C2-C40B90159A73}" dt="2023-07-21T16:05:56.705" v="751" actId="478"/>
          <ac:spMkLst>
            <pc:docMk/>
            <pc:sldMk cId="3183954667" sldId="379"/>
            <ac:spMk id="3" creationId="{00000000-0000-0000-0000-000000000000}"/>
          </ac:spMkLst>
        </pc:spChg>
        <pc:spChg chg="mod">
          <ac:chgData name="Huan Nguyen" userId="7d7745dcf5ea0862" providerId="LiveId" clId="{363CAB30-3960-4E31-A7C2-C40B90159A73}" dt="2023-07-21T16:05:50.079" v="750" actId="20577"/>
          <ac:spMkLst>
            <pc:docMk/>
            <pc:sldMk cId="3183954667" sldId="379"/>
            <ac:spMk id="4" creationId="{00000000-0000-0000-0000-000000000000}"/>
          </ac:spMkLst>
        </pc:spChg>
        <pc:spChg chg="add del mod">
          <ac:chgData name="Huan Nguyen" userId="7d7745dcf5ea0862" providerId="LiveId" clId="{363CAB30-3960-4E31-A7C2-C40B90159A73}" dt="2023-07-21T16:06:03.902" v="752" actId="478"/>
          <ac:spMkLst>
            <pc:docMk/>
            <pc:sldMk cId="3183954667" sldId="379"/>
            <ac:spMk id="7" creationId="{C04DE4A0-225D-AF65-44B4-C616C23B48CA}"/>
          </ac:spMkLst>
        </pc:spChg>
        <pc:spChg chg="mod">
          <ac:chgData name="Huan Nguyen" userId="7d7745dcf5ea0862" providerId="LiveId" clId="{363CAB30-3960-4E31-A7C2-C40B90159A73}" dt="2023-07-21T16:08:14.603" v="781" actId="1076"/>
          <ac:spMkLst>
            <pc:docMk/>
            <pc:sldMk cId="3183954667" sldId="379"/>
            <ac:spMk id="8" creationId="{00000000-0000-0000-0000-000000000000}"/>
          </ac:spMkLst>
        </pc:spChg>
        <pc:spChg chg="mod">
          <ac:chgData name="Huan Nguyen" userId="7d7745dcf5ea0862" providerId="LiveId" clId="{363CAB30-3960-4E31-A7C2-C40B90159A73}" dt="2023-07-21T16:09:00.266" v="790" actId="20577"/>
          <ac:spMkLst>
            <pc:docMk/>
            <pc:sldMk cId="3183954667" sldId="379"/>
            <ac:spMk id="10" creationId="{00000000-0000-0000-0000-000000000000}"/>
          </ac:spMkLst>
        </pc:spChg>
        <pc:spChg chg="mod">
          <ac:chgData name="Huan Nguyen" userId="7d7745dcf5ea0862" providerId="LiveId" clId="{363CAB30-3960-4E31-A7C2-C40B90159A73}" dt="2023-07-21T16:07:56.214" v="777" actId="21"/>
          <ac:spMkLst>
            <pc:docMk/>
            <pc:sldMk cId="3183954667" sldId="379"/>
            <ac:spMk id="17" creationId="{00000000-0000-0000-0000-000000000000}"/>
          </ac:spMkLst>
        </pc:spChg>
        <pc:spChg chg="add mod">
          <ac:chgData name="Huan Nguyen" userId="7d7745dcf5ea0862" providerId="LiveId" clId="{363CAB30-3960-4E31-A7C2-C40B90159A73}" dt="2023-07-21T16:10:13.196" v="804" actId="1076"/>
          <ac:spMkLst>
            <pc:docMk/>
            <pc:sldMk cId="3183954667" sldId="379"/>
            <ac:spMk id="18" creationId="{202B5C82-02F7-6D47-9255-A7DD1F4DFD53}"/>
          </ac:spMkLst>
        </pc:spChg>
        <pc:spChg chg="del">
          <ac:chgData name="Huan Nguyen" userId="7d7745dcf5ea0862" providerId="LiveId" clId="{363CAB30-3960-4E31-A7C2-C40B90159A73}" dt="2023-07-21T16:09:19.748" v="791" actId="478"/>
          <ac:spMkLst>
            <pc:docMk/>
            <pc:sldMk cId="3183954667" sldId="379"/>
            <ac:spMk id="25" creationId="{D00955F1-08ED-03AE-49B0-A813F5BC8346}"/>
          </ac:spMkLst>
        </pc:spChg>
        <pc:graphicFrameChg chg="add del mod">
          <ac:chgData name="Huan Nguyen" userId="7d7745dcf5ea0862" providerId="LiveId" clId="{363CAB30-3960-4E31-A7C2-C40B90159A73}" dt="2023-07-21T16:05:26.191" v="745"/>
          <ac:graphicFrameMkLst>
            <pc:docMk/>
            <pc:sldMk cId="3183954667" sldId="379"/>
            <ac:graphicFrameMk id="2" creationId="{A7A3AAAB-5082-BA46-87EB-0DF5730B3F8E}"/>
          </ac:graphicFrameMkLst>
        </pc:graphicFrameChg>
        <pc:graphicFrameChg chg="add del mod">
          <ac:chgData name="Huan Nguyen" userId="7d7745dcf5ea0862" providerId="LiveId" clId="{363CAB30-3960-4E31-A7C2-C40B90159A73}" dt="2023-07-21T16:06:49.558" v="756"/>
          <ac:graphicFrameMkLst>
            <pc:docMk/>
            <pc:sldMk cId="3183954667" sldId="379"/>
            <ac:graphicFrameMk id="9" creationId="{3F6F4795-F155-B1ED-497B-1B77B6CC6B12}"/>
          </ac:graphicFrameMkLst>
        </pc:graphicFrameChg>
        <pc:graphicFrameChg chg="add del mod">
          <ac:chgData name="Huan Nguyen" userId="7d7745dcf5ea0862" providerId="LiveId" clId="{363CAB30-3960-4E31-A7C2-C40B90159A73}" dt="2023-07-21T16:08:36.456" v="784"/>
          <ac:graphicFrameMkLst>
            <pc:docMk/>
            <pc:sldMk cId="3183954667" sldId="379"/>
            <ac:graphicFrameMk id="13" creationId="{2B4D5D06-EF04-0E87-3D70-D039BD52F808}"/>
          </ac:graphicFrameMkLst>
        </pc:graphicFrameChg>
        <pc:graphicFrameChg chg="add mod">
          <ac:chgData name="Huan Nguyen" userId="7d7745dcf5ea0862" providerId="LiveId" clId="{363CAB30-3960-4E31-A7C2-C40B90159A73}" dt="2023-07-21T16:09:28.611" v="795" actId="1076"/>
          <ac:graphicFrameMkLst>
            <pc:docMk/>
            <pc:sldMk cId="3183954667" sldId="379"/>
            <ac:graphicFrameMk id="14" creationId="{C84576E6-1113-D114-012E-B595A0C49548}"/>
          </ac:graphicFrameMkLst>
        </pc:graphicFrameChg>
        <pc:graphicFrameChg chg="add del mod">
          <ac:chgData name="Huan Nguyen" userId="7d7745dcf5ea0862" providerId="LiveId" clId="{363CAB30-3960-4E31-A7C2-C40B90159A73}" dt="2023-07-21T16:09:53.853" v="799"/>
          <ac:graphicFrameMkLst>
            <pc:docMk/>
            <pc:sldMk cId="3183954667" sldId="379"/>
            <ac:graphicFrameMk id="15" creationId="{3DAC3A38-2AFD-49F7-0374-192C01688385}"/>
          </ac:graphicFrameMkLst>
        </pc:graphicFrameChg>
        <pc:picChg chg="del">
          <ac:chgData name="Huan Nguyen" userId="7d7745dcf5ea0862" providerId="LiveId" clId="{363CAB30-3960-4E31-A7C2-C40B90159A73}" dt="2023-07-21T16:06:06.921" v="753" actId="478"/>
          <ac:picMkLst>
            <pc:docMk/>
            <pc:sldMk cId="3183954667" sldId="379"/>
            <ac:picMk id="6" creationId="{5B86D8AC-B5CA-C31C-B9D0-D13B4C1CF3CD}"/>
          </ac:picMkLst>
        </pc:picChg>
        <pc:picChg chg="add mod">
          <ac:chgData name="Huan Nguyen" userId="7d7745dcf5ea0862" providerId="LiveId" clId="{363CAB30-3960-4E31-A7C2-C40B90159A73}" dt="2023-07-21T16:07:37.392" v="767" actId="14100"/>
          <ac:picMkLst>
            <pc:docMk/>
            <pc:sldMk cId="3183954667" sldId="379"/>
            <ac:picMk id="12" creationId="{261CF486-395A-BF8E-508C-E2B605A50FCF}"/>
          </ac:picMkLst>
        </pc:picChg>
      </pc:sldChg>
      <pc:sldChg chg="addSp delSp modSp add mod">
        <pc:chgData name="Huan Nguyen" userId="7d7745dcf5ea0862" providerId="LiveId" clId="{363CAB30-3960-4E31-A7C2-C40B90159A73}" dt="2023-07-21T16:20:32.618" v="848" actId="6549"/>
        <pc:sldMkLst>
          <pc:docMk/>
          <pc:sldMk cId="794827543" sldId="380"/>
        </pc:sldMkLst>
        <pc:spChg chg="mod">
          <ac:chgData name="Huan Nguyen" userId="7d7745dcf5ea0862" providerId="LiveId" clId="{363CAB30-3960-4E31-A7C2-C40B90159A73}" dt="2023-07-21T16:19:45.422" v="838" actId="1076"/>
          <ac:spMkLst>
            <pc:docMk/>
            <pc:sldMk cId="794827543" sldId="380"/>
            <ac:spMk id="4" creationId="{00000000-0000-0000-0000-000000000000}"/>
          </ac:spMkLst>
        </pc:spChg>
        <pc:spChg chg="mod">
          <ac:chgData name="Huan Nguyen" userId="7d7745dcf5ea0862" providerId="LiveId" clId="{363CAB30-3960-4E31-A7C2-C40B90159A73}" dt="2023-07-21T16:20:32.618" v="848" actId="6549"/>
          <ac:spMkLst>
            <pc:docMk/>
            <pc:sldMk cId="794827543" sldId="380"/>
            <ac:spMk id="8" creationId="{00000000-0000-0000-0000-000000000000}"/>
          </ac:spMkLst>
        </pc:spChg>
        <pc:spChg chg="mod">
          <ac:chgData name="Huan Nguyen" userId="7d7745dcf5ea0862" providerId="LiveId" clId="{363CAB30-3960-4E31-A7C2-C40B90159A73}" dt="2023-07-21T16:19:38.960" v="837" actId="1076"/>
          <ac:spMkLst>
            <pc:docMk/>
            <pc:sldMk cId="794827543" sldId="380"/>
            <ac:spMk id="17" creationId="{00000000-0000-0000-0000-000000000000}"/>
          </ac:spMkLst>
        </pc:spChg>
        <pc:graphicFrameChg chg="add del mod">
          <ac:chgData name="Huan Nguyen" userId="7d7745dcf5ea0862" providerId="LiveId" clId="{363CAB30-3960-4E31-A7C2-C40B90159A73}" dt="2023-07-21T16:19:13.145" v="830"/>
          <ac:graphicFrameMkLst>
            <pc:docMk/>
            <pc:sldMk cId="794827543" sldId="380"/>
            <ac:graphicFrameMk id="2" creationId="{3DB9201E-3525-D47A-E684-33FEB32E0C75}"/>
          </ac:graphicFrameMkLst>
        </pc:graphicFrameChg>
        <pc:picChg chg="add mod">
          <ac:chgData name="Huan Nguyen" userId="7d7745dcf5ea0862" providerId="LiveId" clId="{363CAB30-3960-4E31-A7C2-C40B90159A73}" dt="2023-07-21T16:20:22.200" v="847" actId="1076"/>
          <ac:picMkLst>
            <pc:docMk/>
            <pc:sldMk cId="794827543" sldId="380"/>
            <ac:picMk id="3" creationId="{09677610-90CE-BEB9-8015-540B937B4E3A}"/>
          </ac:picMkLst>
        </pc:picChg>
        <pc:picChg chg="del">
          <ac:chgData name="Huan Nguyen" userId="7d7745dcf5ea0862" providerId="LiveId" clId="{363CAB30-3960-4E31-A7C2-C40B90159A73}" dt="2023-07-21T16:19:24.615" v="834" actId="478"/>
          <ac:picMkLst>
            <pc:docMk/>
            <pc:sldMk cId="794827543" sldId="380"/>
            <ac:picMk id="12" creationId="{261CF486-395A-BF8E-508C-E2B605A50FCF}"/>
          </ac:picMkLst>
        </pc:picChg>
      </pc:sldChg>
      <pc:sldChg chg="add del mod modShow">
        <pc:chgData name="Huan Nguyen" userId="7d7745dcf5ea0862" providerId="LiveId" clId="{363CAB30-3960-4E31-A7C2-C40B90159A73}" dt="2023-07-21T16:29:09.801" v="947" actId="2696"/>
        <pc:sldMkLst>
          <pc:docMk/>
          <pc:sldMk cId="2026141980" sldId="381"/>
        </pc:sldMkLst>
      </pc:sldChg>
      <pc:sldChg chg="addSp delSp modSp add mod modAnim">
        <pc:chgData name="Huan Nguyen" userId="7d7745dcf5ea0862" providerId="LiveId" clId="{363CAB30-3960-4E31-A7C2-C40B90159A73}" dt="2023-07-21T16:27:33.078" v="944" actId="1076"/>
        <pc:sldMkLst>
          <pc:docMk/>
          <pc:sldMk cId="1310476523" sldId="382"/>
        </pc:sldMkLst>
        <pc:spChg chg="mod">
          <ac:chgData name="Huan Nguyen" userId="7d7745dcf5ea0862" providerId="LiveId" clId="{363CAB30-3960-4E31-A7C2-C40B90159A73}" dt="2023-07-21T16:24:59.225" v="890" actId="20577"/>
          <ac:spMkLst>
            <pc:docMk/>
            <pc:sldMk cId="1310476523" sldId="382"/>
            <ac:spMk id="22547" creationId="{00000000-0000-0000-0000-000000000000}"/>
          </ac:spMkLst>
        </pc:spChg>
        <pc:spChg chg="mod">
          <ac:chgData name="Huan Nguyen" userId="7d7745dcf5ea0862" providerId="LiveId" clId="{363CAB30-3960-4E31-A7C2-C40B90159A73}" dt="2023-07-21T16:27:29.140" v="943"/>
          <ac:spMkLst>
            <pc:docMk/>
            <pc:sldMk cId="1310476523" sldId="382"/>
            <ac:spMk id="22548" creationId="{00000000-0000-0000-0000-000000000000}"/>
          </ac:spMkLst>
        </pc:spChg>
        <pc:spChg chg="mod">
          <ac:chgData name="Huan Nguyen" userId="7d7745dcf5ea0862" providerId="LiveId" clId="{363CAB30-3960-4E31-A7C2-C40B90159A73}" dt="2023-07-21T16:26:37.901" v="919" actId="1076"/>
          <ac:spMkLst>
            <pc:docMk/>
            <pc:sldMk cId="1310476523" sldId="382"/>
            <ac:spMk id="22549" creationId="{00000000-0000-0000-0000-000000000000}"/>
          </ac:spMkLst>
        </pc:spChg>
        <pc:grpChg chg="del">
          <ac:chgData name="Huan Nguyen" userId="7d7745dcf5ea0862" providerId="LiveId" clId="{363CAB30-3960-4E31-A7C2-C40B90159A73}" dt="2023-07-21T16:25:21.897" v="891" actId="478"/>
          <ac:grpSpMkLst>
            <pc:docMk/>
            <pc:sldMk cId="1310476523" sldId="382"/>
            <ac:grpSpMk id="22572" creationId="{00000000-0000-0000-0000-000000000000}"/>
          </ac:grpSpMkLst>
        </pc:grpChg>
        <pc:graphicFrameChg chg="add mod">
          <ac:chgData name="Huan Nguyen" userId="7d7745dcf5ea0862" providerId="LiveId" clId="{363CAB30-3960-4E31-A7C2-C40B90159A73}" dt="2023-07-21T16:27:33.078" v="944" actId="1076"/>
          <ac:graphicFrameMkLst>
            <pc:docMk/>
            <pc:sldMk cId="1310476523" sldId="382"/>
            <ac:graphicFrameMk id="3" creationId="{CBE51B3E-FACF-5279-B958-649C4923CDE2}"/>
          </ac:graphicFrameMkLst>
        </pc:graphicFrameChg>
        <pc:graphicFrameChg chg="add mod">
          <ac:chgData name="Huan Nguyen" userId="7d7745dcf5ea0862" providerId="LiveId" clId="{363CAB30-3960-4E31-A7C2-C40B90159A73}" dt="2023-07-21T16:27:04.775" v="926" actId="1076"/>
          <ac:graphicFrameMkLst>
            <pc:docMk/>
            <pc:sldMk cId="1310476523" sldId="382"/>
            <ac:graphicFrameMk id="4" creationId="{8D2BEFC0-9031-9413-C008-7F05FDD54561}"/>
          </ac:graphicFrameMkLst>
        </pc:graphicFrameChg>
        <pc:picChg chg="add mod">
          <ac:chgData name="Huan Nguyen" userId="7d7745dcf5ea0862" providerId="LiveId" clId="{363CAB30-3960-4E31-A7C2-C40B90159A73}" dt="2023-07-21T16:25:32.295" v="896" actId="1076"/>
          <ac:picMkLst>
            <pc:docMk/>
            <pc:sldMk cId="1310476523" sldId="382"/>
            <ac:picMk id="2" creationId="{06E46391-1F47-9F81-B762-13B15DD6ECA2}"/>
          </ac:picMkLst>
        </pc:picChg>
      </pc:sldChg>
      <pc:sldMasterChg chg="del delSldLayout">
        <pc:chgData name="Huan Nguyen" userId="7d7745dcf5ea0862" providerId="LiveId" clId="{363CAB30-3960-4E31-A7C2-C40B90159A73}" dt="2023-07-21T13:46:15.669" v="419" actId="2696"/>
        <pc:sldMasterMkLst>
          <pc:docMk/>
          <pc:sldMasterMk cId="3151670805" sldId="2147483668"/>
        </pc:sldMasterMkLst>
        <pc:sldLayoutChg chg="del">
          <pc:chgData name="Huan Nguyen" userId="7d7745dcf5ea0862" providerId="LiveId" clId="{363CAB30-3960-4E31-A7C2-C40B90159A73}" dt="2023-07-21T13:46:15.669" v="419" actId="2696"/>
          <pc:sldLayoutMkLst>
            <pc:docMk/>
            <pc:sldMasterMk cId="3151670805" sldId="2147483668"/>
            <pc:sldLayoutMk cId="1989728405" sldId="2147483669"/>
          </pc:sldLayoutMkLst>
        </pc:sldLayoutChg>
        <pc:sldLayoutChg chg="del">
          <pc:chgData name="Huan Nguyen" userId="7d7745dcf5ea0862" providerId="LiveId" clId="{363CAB30-3960-4E31-A7C2-C40B90159A73}" dt="2023-07-21T13:46:15.669" v="419" actId="2696"/>
          <pc:sldLayoutMkLst>
            <pc:docMk/>
            <pc:sldMasterMk cId="3151670805" sldId="2147483668"/>
            <pc:sldLayoutMk cId="2840699145" sldId="2147483670"/>
          </pc:sldLayoutMkLst>
        </pc:sldLayoutChg>
        <pc:sldLayoutChg chg="del">
          <pc:chgData name="Huan Nguyen" userId="7d7745dcf5ea0862" providerId="LiveId" clId="{363CAB30-3960-4E31-A7C2-C40B90159A73}" dt="2023-07-21T13:46:15.669" v="419" actId="2696"/>
          <pc:sldLayoutMkLst>
            <pc:docMk/>
            <pc:sldMasterMk cId="3151670805" sldId="2147483668"/>
            <pc:sldLayoutMk cId="4002446893" sldId="2147483671"/>
          </pc:sldLayoutMkLst>
        </pc:sldLayoutChg>
        <pc:sldLayoutChg chg="del">
          <pc:chgData name="Huan Nguyen" userId="7d7745dcf5ea0862" providerId="LiveId" clId="{363CAB30-3960-4E31-A7C2-C40B90159A73}" dt="2023-07-21T13:46:15.669" v="419" actId="2696"/>
          <pc:sldLayoutMkLst>
            <pc:docMk/>
            <pc:sldMasterMk cId="3151670805" sldId="2147483668"/>
            <pc:sldLayoutMk cId="1164326563" sldId="2147483672"/>
          </pc:sldLayoutMkLst>
        </pc:sldLayoutChg>
        <pc:sldLayoutChg chg="del">
          <pc:chgData name="Huan Nguyen" userId="7d7745dcf5ea0862" providerId="LiveId" clId="{363CAB30-3960-4E31-A7C2-C40B90159A73}" dt="2023-07-21T13:46:15.669" v="419" actId="2696"/>
          <pc:sldLayoutMkLst>
            <pc:docMk/>
            <pc:sldMasterMk cId="3151670805" sldId="2147483668"/>
            <pc:sldLayoutMk cId="2881396261" sldId="2147483673"/>
          </pc:sldLayoutMkLst>
        </pc:sldLayoutChg>
        <pc:sldLayoutChg chg="del">
          <pc:chgData name="Huan Nguyen" userId="7d7745dcf5ea0862" providerId="LiveId" clId="{363CAB30-3960-4E31-A7C2-C40B90159A73}" dt="2023-07-21T13:46:15.669" v="419" actId="2696"/>
          <pc:sldLayoutMkLst>
            <pc:docMk/>
            <pc:sldMasterMk cId="3151670805" sldId="2147483668"/>
            <pc:sldLayoutMk cId="3659259879" sldId="2147483674"/>
          </pc:sldLayoutMkLst>
        </pc:sldLayoutChg>
        <pc:sldLayoutChg chg="del">
          <pc:chgData name="Huan Nguyen" userId="7d7745dcf5ea0862" providerId="LiveId" clId="{363CAB30-3960-4E31-A7C2-C40B90159A73}" dt="2023-07-21T13:46:15.669" v="419" actId="2696"/>
          <pc:sldLayoutMkLst>
            <pc:docMk/>
            <pc:sldMasterMk cId="3151670805" sldId="2147483668"/>
            <pc:sldLayoutMk cId="4117664763" sldId="2147483675"/>
          </pc:sldLayoutMkLst>
        </pc:sldLayoutChg>
        <pc:sldLayoutChg chg="del">
          <pc:chgData name="Huan Nguyen" userId="7d7745dcf5ea0862" providerId="LiveId" clId="{363CAB30-3960-4E31-A7C2-C40B90159A73}" dt="2023-07-21T13:46:15.669" v="419" actId="2696"/>
          <pc:sldLayoutMkLst>
            <pc:docMk/>
            <pc:sldMasterMk cId="3151670805" sldId="2147483668"/>
            <pc:sldLayoutMk cId="1534377400" sldId="2147483676"/>
          </pc:sldLayoutMkLst>
        </pc:sldLayoutChg>
        <pc:sldLayoutChg chg="del">
          <pc:chgData name="Huan Nguyen" userId="7d7745dcf5ea0862" providerId="LiveId" clId="{363CAB30-3960-4E31-A7C2-C40B90159A73}" dt="2023-07-21T13:46:15.669" v="419" actId="2696"/>
          <pc:sldLayoutMkLst>
            <pc:docMk/>
            <pc:sldMasterMk cId="3151670805" sldId="2147483668"/>
            <pc:sldLayoutMk cId="2895059178" sldId="2147483677"/>
          </pc:sldLayoutMkLst>
        </pc:sldLayoutChg>
        <pc:sldLayoutChg chg="del">
          <pc:chgData name="Huan Nguyen" userId="7d7745dcf5ea0862" providerId="LiveId" clId="{363CAB30-3960-4E31-A7C2-C40B90159A73}" dt="2023-07-21T13:46:15.669" v="419" actId="2696"/>
          <pc:sldLayoutMkLst>
            <pc:docMk/>
            <pc:sldMasterMk cId="3151670805" sldId="2147483668"/>
            <pc:sldLayoutMk cId="3885081422" sldId="2147483678"/>
          </pc:sldLayoutMkLst>
        </pc:sldLayoutChg>
        <pc:sldLayoutChg chg="del">
          <pc:chgData name="Huan Nguyen" userId="7d7745dcf5ea0862" providerId="LiveId" clId="{363CAB30-3960-4E31-A7C2-C40B90159A73}" dt="2023-07-21T13:46:15.669" v="419" actId="2696"/>
          <pc:sldLayoutMkLst>
            <pc:docMk/>
            <pc:sldMasterMk cId="3151670805" sldId="2147483668"/>
            <pc:sldLayoutMk cId="2134517924" sldId="2147483679"/>
          </pc:sldLayoutMkLst>
        </pc:sldLayoutChg>
        <pc:sldLayoutChg chg="del">
          <pc:chgData name="Huan Nguyen" userId="7d7745dcf5ea0862" providerId="LiveId" clId="{363CAB30-3960-4E31-A7C2-C40B90159A73}" dt="2023-07-21T13:46:15.669" v="419" actId="2696"/>
          <pc:sldLayoutMkLst>
            <pc:docMk/>
            <pc:sldMasterMk cId="3151670805" sldId="2147483668"/>
            <pc:sldLayoutMk cId="961124668" sldId="2147483680"/>
          </pc:sldLayoutMkLst>
        </pc:sldLayoutChg>
        <pc:sldLayoutChg chg="del">
          <pc:chgData name="Huan Nguyen" userId="7d7745dcf5ea0862" providerId="LiveId" clId="{363CAB30-3960-4E31-A7C2-C40B90159A73}" dt="2023-07-21T13:46:15.669" v="419" actId="2696"/>
          <pc:sldLayoutMkLst>
            <pc:docMk/>
            <pc:sldMasterMk cId="3151670805" sldId="2147483668"/>
            <pc:sldLayoutMk cId="295471928" sldId="2147483681"/>
          </pc:sldLayoutMkLst>
        </pc:sldLayoutChg>
        <pc:sldLayoutChg chg="del">
          <pc:chgData name="Huan Nguyen" userId="7d7745dcf5ea0862" providerId="LiveId" clId="{363CAB30-3960-4E31-A7C2-C40B90159A73}" dt="2023-07-21T13:46:15.669" v="419" actId="2696"/>
          <pc:sldLayoutMkLst>
            <pc:docMk/>
            <pc:sldMasterMk cId="3151670805" sldId="2147483668"/>
            <pc:sldLayoutMk cId="2917879128" sldId="2147483682"/>
          </pc:sldLayoutMkLst>
        </pc:sldLayoutChg>
      </pc:sldMasterChg>
      <pc:sldMasterChg chg="del delSldLayout">
        <pc:chgData name="Huan Nguyen" userId="7d7745dcf5ea0862" providerId="LiveId" clId="{363CAB30-3960-4E31-A7C2-C40B90159A73}" dt="2023-07-21T16:14:15.682" v="815" actId="2696"/>
        <pc:sldMasterMkLst>
          <pc:docMk/>
          <pc:sldMasterMk cId="1888613054" sldId="2147483683"/>
        </pc:sldMasterMkLst>
        <pc:sldLayoutChg chg="del">
          <pc:chgData name="Huan Nguyen" userId="7d7745dcf5ea0862" providerId="LiveId" clId="{363CAB30-3960-4E31-A7C2-C40B90159A73}" dt="2023-07-21T16:14:15.682" v="815" actId="2696"/>
          <pc:sldLayoutMkLst>
            <pc:docMk/>
            <pc:sldMasterMk cId="1888613054" sldId="2147483683"/>
            <pc:sldLayoutMk cId="2108255624" sldId="2147483684"/>
          </pc:sldLayoutMkLst>
        </pc:sldLayoutChg>
        <pc:sldLayoutChg chg="del">
          <pc:chgData name="Huan Nguyen" userId="7d7745dcf5ea0862" providerId="LiveId" clId="{363CAB30-3960-4E31-A7C2-C40B90159A73}" dt="2023-07-21T16:14:15.682" v="815" actId="2696"/>
          <pc:sldLayoutMkLst>
            <pc:docMk/>
            <pc:sldMasterMk cId="1888613054" sldId="2147483683"/>
            <pc:sldLayoutMk cId="2869889035" sldId="2147483685"/>
          </pc:sldLayoutMkLst>
        </pc:sldLayoutChg>
        <pc:sldLayoutChg chg="del">
          <pc:chgData name="Huan Nguyen" userId="7d7745dcf5ea0862" providerId="LiveId" clId="{363CAB30-3960-4E31-A7C2-C40B90159A73}" dt="2023-07-21T16:14:15.682" v="815" actId="2696"/>
          <pc:sldLayoutMkLst>
            <pc:docMk/>
            <pc:sldMasterMk cId="1888613054" sldId="2147483683"/>
            <pc:sldLayoutMk cId="1823099528" sldId="2147483686"/>
          </pc:sldLayoutMkLst>
        </pc:sldLayoutChg>
        <pc:sldLayoutChg chg="del">
          <pc:chgData name="Huan Nguyen" userId="7d7745dcf5ea0862" providerId="LiveId" clId="{363CAB30-3960-4E31-A7C2-C40B90159A73}" dt="2023-07-21T16:14:15.682" v="815" actId="2696"/>
          <pc:sldLayoutMkLst>
            <pc:docMk/>
            <pc:sldMasterMk cId="1888613054" sldId="2147483683"/>
            <pc:sldLayoutMk cId="3561464857" sldId="2147483687"/>
          </pc:sldLayoutMkLst>
        </pc:sldLayoutChg>
        <pc:sldLayoutChg chg="del">
          <pc:chgData name="Huan Nguyen" userId="7d7745dcf5ea0862" providerId="LiveId" clId="{363CAB30-3960-4E31-A7C2-C40B90159A73}" dt="2023-07-21T16:14:15.682" v="815" actId="2696"/>
          <pc:sldLayoutMkLst>
            <pc:docMk/>
            <pc:sldMasterMk cId="1888613054" sldId="2147483683"/>
            <pc:sldLayoutMk cId="3957955446" sldId="2147483688"/>
          </pc:sldLayoutMkLst>
        </pc:sldLayoutChg>
        <pc:sldLayoutChg chg="del">
          <pc:chgData name="Huan Nguyen" userId="7d7745dcf5ea0862" providerId="LiveId" clId="{363CAB30-3960-4E31-A7C2-C40B90159A73}" dt="2023-07-21T16:14:15.682" v="815" actId="2696"/>
          <pc:sldLayoutMkLst>
            <pc:docMk/>
            <pc:sldMasterMk cId="1888613054" sldId="2147483683"/>
            <pc:sldLayoutMk cId="3358592135" sldId="2147483689"/>
          </pc:sldLayoutMkLst>
        </pc:sldLayoutChg>
        <pc:sldLayoutChg chg="del">
          <pc:chgData name="Huan Nguyen" userId="7d7745dcf5ea0862" providerId="LiveId" clId="{363CAB30-3960-4E31-A7C2-C40B90159A73}" dt="2023-07-21T16:14:15.682" v="815" actId="2696"/>
          <pc:sldLayoutMkLst>
            <pc:docMk/>
            <pc:sldMasterMk cId="1888613054" sldId="2147483683"/>
            <pc:sldLayoutMk cId="3730033331" sldId="2147483690"/>
          </pc:sldLayoutMkLst>
        </pc:sldLayoutChg>
        <pc:sldLayoutChg chg="del">
          <pc:chgData name="Huan Nguyen" userId="7d7745dcf5ea0862" providerId="LiveId" clId="{363CAB30-3960-4E31-A7C2-C40B90159A73}" dt="2023-07-21T16:14:15.682" v="815" actId="2696"/>
          <pc:sldLayoutMkLst>
            <pc:docMk/>
            <pc:sldMasterMk cId="1888613054" sldId="2147483683"/>
            <pc:sldLayoutMk cId="1839125926" sldId="2147483691"/>
          </pc:sldLayoutMkLst>
        </pc:sldLayoutChg>
        <pc:sldLayoutChg chg="del">
          <pc:chgData name="Huan Nguyen" userId="7d7745dcf5ea0862" providerId="LiveId" clId="{363CAB30-3960-4E31-A7C2-C40B90159A73}" dt="2023-07-21T16:14:15.682" v="815" actId="2696"/>
          <pc:sldLayoutMkLst>
            <pc:docMk/>
            <pc:sldMasterMk cId="1888613054" sldId="2147483683"/>
            <pc:sldLayoutMk cId="359660956" sldId="2147483692"/>
          </pc:sldLayoutMkLst>
        </pc:sldLayoutChg>
        <pc:sldLayoutChg chg="del">
          <pc:chgData name="Huan Nguyen" userId="7d7745dcf5ea0862" providerId="LiveId" clId="{363CAB30-3960-4E31-A7C2-C40B90159A73}" dt="2023-07-21T16:14:15.682" v="815" actId="2696"/>
          <pc:sldLayoutMkLst>
            <pc:docMk/>
            <pc:sldMasterMk cId="1888613054" sldId="2147483683"/>
            <pc:sldLayoutMk cId="3749235595" sldId="2147483693"/>
          </pc:sldLayoutMkLst>
        </pc:sldLayoutChg>
        <pc:sldLayoutChg chg="del">
          <pc:chgData name="Huan Nguyen" userId="7d7745dcf5ea0862" providerId="LiveId" clId="{363CAB30-3960-4E31-A7C2-C40B90159A73}" dt="2023-07-21T16:14:15.682" v="815" actId="2696"/>
          <pc:sldLayoutMkLst>
            <pc:docMk/>
            <pc:sldMasterMk cId="1888613054" sldId="2147483683"/>
            <pc:sldLayoutMk cId="3306470616" sldId="2147483694"/>
          </pc:sldLayoutMkLst>
        </pc:sldLayoutChg>
        <pc:sldLayoutChg chg="del">
          <pc:chgData name="Huan Nguyen" userId="7d7745dcf5ea0862" providerId="LiveId" clId="{363CAB30-3960-4E31-A7C2-C40B90159A73}" dt="2023-07-21T16:14:15.682" v="815" actId="2696"/>
          <pc:sldLayoutMkLst>
            <pc:docMk/>
            <pc:sldMasterMk cId="1888613054" sldId="2147483683"/>
            <pc:sldLayoutMk cId="4214678616"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6401BE-BE1D-4AD6-ACDD-7FE7929F4580}" type="datetimeFigureOut">
              <a:rPr lang="vi-VN" smtClean="0"/>
              <a:pPr/>
              <a:t>26/08/2024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30DB5-5574-4DDF-B4FC-1DE2CC6CCB6C}" type="slidenum">
              <a:rPr lang="vi-VN" smtClean="0"/>
              <a:pPr/>
              <a:t>‹#›</a:t>
            </a:fld>
            <a:endParaRPr lang="vi-VN"/>
          </a:p>
        </p:txBody>
      </p:sp>
    </p:spTree>
    <p:extLst>
      <p:ext uri="{BB962C8B-B14F-4D97-AF65-F5344CB8AC3E}">
        <p14:creationId xmlns:p14="http://schemas.microsoft.com/office/powerpoint/2010/main" val="3453811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de7457949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de745794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554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F0476B-1C53-4A0E-B592-2FF6142CAE3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3495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699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FB2793F-4EF6-D9C4-3CEC-324BEA8DB1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8F5C0D1-CEB7-4510-D16F-812D9E0B5D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D718858B-D870-9B96-801E-CC59083BE9F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AFC675-0943-49BB-86D0-519C7E52E3C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87CCA19A-DBF8-4C34-B007-3A8CA4F935B9}" type="datetimeFigureOut">
              <a:rPr lang="vi-VN" smtClean="0"/>
              <a:pPr/>
              <a:t>27/08/2024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EB4EB8-3EB5-4CAD-8F83-C25BE50CC76D}" type="slidenum">
              <a:rPr lang="vi-VN" smtClean="0"/>
              <a:pPr/>
              <a:t>‹#›</a:t>
            </a:fld>
            <a:endParaRPr lang="vi-VN"/>
          </a:p>
        </p:txBody>
      </p:sp>
    </p:spTree>
    <p:extLst>
      <p:ext uri="{BB962C8B-B14F-4D97-AF65-F5344CB8AC3E}">
        <p14:creationId xmlns:p14="http://schemas.microsoft.com/office/powerpoint/2010/main" val="4119206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7CCA19A-DBF8-4C34-B007-3A8CA4F935B9}" type="datetimeFigureOut">
              <a:rPr lang="vi-VN" smtClean="0"/>
              <a:pPr/>
              <a:t>27/08/2024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EB4EB8-3EB5-4CAD-8F83-C25BE50CC76D}" type="slidenum">
              <a:rPr lang="vi-VN" smtClean="0"/>
              <a:pPr/>
              <a:t>‹#›</a:t>
            </a:fld>
            <a:endParaRPr lang="vi-VN"/>
          </a:p>
        </p:txBody>
      </p:sp>
    </p:spTree>
    <p:extLst>
      <p:ext uri="{BB962C8B-B14F-4D97-AF65-F5344CB8AC3E}">
        <p14:creationId xmlns:p14="http://schemas.microsoft.com/office/powerpoint/2010/main" val="370075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7CCA19A-DBF8-4C34-B007-3A8CA4F935B9}" type="datetimeFigureOut">
              <a:rPr lang="vi-VN" smtClean="0"/>
              <a:pPr/>
              <a:t>27/08/2024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EB4EB8-3EB5-4CAD-8F83-C25BE50CC76D}" type="slidenum">
              <a:rPr lang="vi-VN" smtClean="0"/>
              <a:pPr/>
              <a:t>‹#›</a:t>
            </a:fld>
            <a:endParaRPr lang="vi-VN"/>
          </a:p>
        </p:txBody>
      </p:sp>
    </p:spTree>
    <p:extLst>
      <p:ext uri="{BB962C8B-B14F-4D97-AF65-F5344CB8AC3E}">
        <p14:creationId xmlns:p14="http://schemas.microsoft.com/office/powerpoint/2010/main" val="2707039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2567022" y="2347659"/>
            <a:ext cx="4082556"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93396">
            <a:off x="2980594" y="3786761"/>
            <a:ext cx="3644165"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9000" y="-11580"/>
            <a:ext cx="9144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51005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7167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3"/>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3"/>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3"/>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3"/>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3"/>
          <p:cNvSpPr txBox="1">
            <a:spLocks noGrp="1"/>
          </p:cNvSpPr>
          <p:nvPr>
            <p:ph type="ctrTitle"/>
          </p:nvPr>
        </p:nvSpPr>
        <p:spPr>
          <a:xfrm rot="-182">
            <a:off x="2102101" y="3521183"/>
            <a:ext cx="5659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solidFill>
                  <a:srgbClr val="FFFFFF"/>
                </a:solidFill>
                <a:latin typeface="Odibee Sans"/>
                <a:ea typeface="Odibee Sans"/>
                <a:cs typeface="Odibee Sans"/>
                <a:sym typeface="Odibe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3"/>
          <p:cNvSpPr txBox="1">
            <a:spLocks noGrp="1"/>
          </p:cNvSpPr>
          <p:nvPr>
            <p:ph type="subTitle" idx="1"/>
          </p:nvPr>
        </p:nvSpPr>
        <p:spPr>
          <a:xfrm rot="989">
            <a:off x="2324400" y="4533751"/>
            <a:ext cx="52152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3"/>
          <p:cNvSpPr/>
          <p:nvPr/>
        </p:nvSpPr>
        <p:spPr>
          <a:xfrm rot="5400000" flipH="1">
            <a:off x="8431050" y="-3317"/>
            <a:ext cx="7204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59003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cxnSp>
        <p:nvCxnSpPr>
          <p:cNvPr id="62" name="Google Shape;62;p5"/>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3" name="Google Shape;63;p5"/>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4" name="Google Shape;64;p5"/>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5" name="Google Shape;65;p5"/>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6" name="Google Shape;66;p5"/>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7" name="Google Shape;67;p5"/>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8" name="Google Shape;68;p5"/>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69" name="Google Shape;69;p5"/>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70" name="Google Shape;70;p5"/>
          <p:cNvSpPr/>
          <p:nvPr/>
        </p:nvSpPr>
        <p:spPr>
          <a:xfrm>
            <a:off x="0" y="-22467"/>
            <a:ext cx="7167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5"/>
          <p:cNvSpPr txBox="1">
            <a:spLocks noGrp="1"/>
          </p:cNvSpPr>
          <p:nvPr>
            <p:ph type="subTitle" idx="1"/>
          </p:nvPr>
        </p:nvSpPr>
        <p:spPr>
          <a:xfrm rot="-438706" flipH="1">
            <a:off x="1818263" y="3453991"/>
            <a:ext cx="2112075" cy="136270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5"/>
          <p:cNvSpPr txBox="1">
            <a:spLocks noGrp="1"/>
          </p:cNvSpPr>
          <p:nvPr>
            <p:ph type="subTitle" idx="2"/>
          </p:nvPr>
        </p:nvSpPr>
        <p:spPr>
          <a:xfrm rot="-438706" flipH="1">
            <a:off x="1657694" y="2176560"/>
            <a:ext cx="2112075" cy="58033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
        <p:nvSpPr>
          <p:cNvPr id="73" name="Google Shape;73;p5"/>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5"/>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75;p5"/>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76;p5"/>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 name="Google Shape;77;p5"/>
          <p:cNvSpPr txBox="1">
            <a:spLocks noGrp="1"/>
          </p:cNvSpPr>
          <p:nvPr>
            <p:ph type="subTitle" idx="3"/>
          </p:nvPr>
        </p:nvSpPr>
        <p:spPr>
          <a:xfrm rot="472683" flipH="1">
            <a:off x="5539636" y="4063069"/>
            <a:ext cx="2112134" cy="136286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5"/>
          <p:cNvSpPr txBox="1">
            <a:spLocks noGrp="1"/>
          </p:cNvSpPr>
          <p:nvPr>
            <p:ph type="subTitle" idx="4"/>
          </p:nvPr>
        </p:nvSpPr>
        <p:spPr>
          <a:xfrm rot="472683" flipH="1">
            <a:off x="5712571" y="2787835"/>
            <a:ext cx="2112134" cy="58028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866293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1" name="Google Shape;81;p6"/>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2" name="Google Shape;82;p6"/>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3" name="Google Shape;83;p6"/>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4" name="Google Shape;84;p6"/>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5" name="Google Shape;85;p6"/>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6" name="Google Shape;86;p6"/>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7" name="Google Shape;87;p6"/>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88" name="Google Shape;88;p6"/>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89" name="Google Shape;89;p6"/>
          <p:cNvSpPr/>
          <p:nvPr/>
        </p:nvSpPr>
        <p:spPr>
          <a:xfrm>
            <a:off x="0" y="-22467"/>
            <a:ext cx="7167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6"/>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6"/>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6"/>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6"/>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82817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5"/>
        <p:cNvGrpSpPr/>
        <p:nvPr/>
      </p:nvGrpSpPr>
      <p:grpSpPr>
        <a:xfrm>
          <a:off x="0" y="0"/>
          <a:ext cx="0" cy="0"/>
          <a:chOff x="0" y="0"/>
          <a:chExt cx="0" cy="0"/>
        </a:xfrm>
      </p:grpSpPr>
      <p:grpSp>
        <p:nvGrpSpPr>
          <p:cNvPr id="146" name="Google Shape;146;p10"/>
          <p:cNvGrpSpPr/>
          <p:nvPr/>
        </p:nvGrpSpPr>
        <p:grpSpPr>
          <a:xfrm>
            <a:off x="0" y="-22467"/>
            <a:ext cx="9144000" cy="6880400"/>
            <a:chOff x="0" y="-16850"/>
            <a:chExt cx="9144000" cy="5160300"/>
          </a:xfrm>
        </p:grpSpPr>
        <p:cxnSp>
          <p:nvCxnSpPr>
            <p:cNvPr id="147" name="Google Shape;147;p10"/>
            <p:cNvCxnSpPr/>
            <p:nvPr/>
          </p:nvCxnSpPr>
          <p:spPr>
            <a:xfrm>
              <a:off x="716700" y="8662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8" name="Google Shape;148;p10"/>
            <p:cNvCxnSpPr/>
            <p:nvPr/>
          </p:nvCxnSpPr>
          <p:spPr>
            <a:xfrm>
              <a:off x="716700" y="14196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49" name="Google Shape;149;p10"/>
            <p:cNvCxnSpPr/>
            <p:nvPr/>
          </p:nvCxnSpPr>
          <p:spPr>
            <a:xfrm>
              <a:off x="716700" y="19729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0" name="Google Shape;150;p10"/>
            <p:cNvCxnSpPr/>
            <p:nvPr/>
          </p:nvCxnSpPr>
          <p:spPr>
            <a:xfrm>
              <a:off x="716700" y="25263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1" name="Google Shape;151;p10"/>
            <p:cNvCxnSpPr/>
            <p:nvPr/>
          </p:nvCxnSpPr>
          <p:spPr>
            <a:xfrm>
              <a:off x="716700" y="30796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2" name="Google Shape;152;p10"/>
            <p:cNvCxnSpPr/>
            <p:nvPr/>
          </p:nvCxnSpPr>
          <p:spPr>
            <a:xfrm>
              <a:off x="716700" y="363302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3" name="Google Shape;153;p10"/>
            <p:cNvCxnSpPr/>
            <p:nvPr/>
          </p:nvCxnSpPr>
          <p:spPr>
            <a:xfrm>
              <a:off x="716700" y="4186375"/>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154" name="Google Shape;154;p10"/>
            <p:cNvCxnSpPr/>
            <p:nvPr/>
          </p:nvCxnSpPr>
          <p:spPr>
            <a:xfrm>
              <a:off x="716700" y="4739725"/>
              <a:ext cx="8427300" cy="0"/>
            </a:xfrm>
            <a:prstGeom prst="straightConnector1">
              <a:avLst/>
            </a:prstGeom>
            <a:noFill/>
            <a:ln w="9525" cap="flat" cmpd="sng">
              <a:solidFill>
                <a:srgbClr val="EAE9E5"/>
              </a:solidFill>
              <a:prstDash val="solid"/>
              <a:round/>
              <a:headEnd type="none" w="med" len="med"/>
              <a:tailEnd type="none" w="med" len="med"/>
            </a:ln>
          </p:spPr>
        </p:cxnSp>
        <p:sp>
          <p:nvSpPr>
            <p:cNvPr id="155" name="Google Shape;155;p10"/>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6" name="Google Shape;156;p1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1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1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1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0" name="Google Shape;160;p10"/>
          <p:cNvSpPr txBox="1">
            <a:spLocks noGrp="1"/>
          </p:cNvSpPr>
          <p:nvPr>
            <p:ph type="title"/>
          </p:nvPr>
        </p:nvSpPr>
        <p:spPr>
          <a:xfrm>
            <a:off x="1435800" y="460305"/>
            <a:ext cx="6992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10"/>
          <p:cNvSpPr/>
          <p:nvPr/>
        </p:nvSpPr>
        <p:spPr>
          <a:xfrm rot="5400000" flipH="1">
            <a:off x="8431050" y="-3317"/>
            <a:ext cx="720400" cy="7269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018444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0"/>
        <p:cNvGrpSpPr/>
        <p:nvPr/>
      </p:nvGrpSpPr>
      <p:grpSpPr>
        <a:xfrm>
          <a:off x="0" y="0"/>
          <a:ext cx="0" cy="0"/>
          <a:chOff x="0" y="0"/>
          <a:chExt cx="0" cy="0"/>
        </a:xfrm>
      </p:grpSpPr>
      <p:cxnSp>
        <p:nvCxnSpPr>
          <p:cNvPr id="281" name="Google Shape;281;p17"/>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2" name="Google Shape;282;p17"/>
          <p:cNvCxnSpPr/>
          <p:nvPr/>
        </p:nvCxnSpPr>
        <p:spPr>
          <a:xfrm>
            <a:off x="716700" y="1155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3" name="Google Shape;283;p17"/>
          <p:cNvCxnSpPr/>
          <p:nvPr/>
        </p:nvCxnSpPr>
        <p:spPr>
          <a:xfrm>
            <a:off x="716700" y="1892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4" name="Google Shape;284;p17"/>
          <p:cNvCxnSpPr/>
          <p:nvPr/>
        </p:nvCxnSpPr>
        <p:spPr>
          <a:xfrm>
            <a:off x="716700" y="26306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5" name="Google Shape;285;p17"/>
          <p:cNvCxnSpPr/>
          <p:nvPr/>
        </p:nvCxnSpPr>
        <p:spPr>
          <a:xfrm>
            <a:off x="716700" y="33684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6" name="Google Shape;286;p17"/>
          <p:cNvCxnSpPr/>
          <p:nvPr/>
        </p:nvCxnSpPr>
        <p:spPr>
          <a:xfrm>
            <a:off x="716700" y="41062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7" name="Google Shape;287;p17"/>
          <p:cNvCxnSpPr/>
          <p:nvPr/>
        </p:nvCxnSpPr>
        <p:spPr>
          <a:xfrm>
            <a:off x="716700" y="48440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8" name="Google Shape;288;p17"/>
          <p:cNvCxnSpPr/>
          <p:nvPr/>
        </p:nvCxnSpPr>
        <p:spPr>
          <a:xfrm>
            <a:off x="716700" y="5581833"/>
            <a:ext cx="8427300" cy="0"/>
          </a:xfrm>
          <a:prstGeom prst="straightConnector1">
            <a:avLst/>
          </a:prstGeom>
          <a:noFill/>
          <a:ln w="9525" cap="flat" cmpd="sng">
            <a:solidFill>
              <a:srgbClr val="EAE9E5"/>
            </a:solidFill>
            <a:prstDash val="solid"/>
            <a:round/>
            <a:headEnd type="none" w="med" len="med"/>
            <a:tailEnd type="none" w="med" len="med"/>
          </a:ln>
        </p:spPr>
      </p:cxnSp>
      <p:cxnSp>
        <p:nvCxnSpPr>
          <p:cNvPr id="289" name="Google Shape;289;p17"/>
          <p:cNvCxnSpPr/>
          <p:nvPr/>
        </p:nvCxnSpPr>
        <p:spPr>
          <a:xfrm>
            <a:off x="716700" y="6319633"/>
            <a:ext cx="8427300" cy="0"/>
          </a:xfrm>
          <a:prstGeom prst="straightConnector1">
            <a:avLst/>
          </a:prstGeom>
          <a:noFill/>
          <a:ln w="9525" cap="flat" cmpd="sng">
            <a:solidFill>
              <a:srgbClr val="EAE9E5"/>
            </a:solidFill>
            <a:prstDash val="solid"/>
            <a:round/>
            <a:headEnd type="none" w="med" len="med"/>
            <a:tailEnd type="none" w="med" len="med"/>
          </a:ln>
        </p:spPr>
      </p:cxnSp>
      <p:sp>
        <p:nvSpPr>
          <p:cNvPr id="290" name="Google Shape;290;p17"/>
          <p:cNvSpPr/>
          <p:nvPr/>
        </p:nvSpPr>
        <p:spPr>
          <a:xfrm>
            <a:off x="0" y="-22467"/>
            <a:ext cx="7167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p17"/>
          <p:cNvSpPr/>
          <p:nvPr/>
        </p:nvSpPr>
        <p:spPr>
          <a:xfrm>
            <a:off x="273607" y="10462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 name="Google Shape;292;p17"/>
          <p:cNvSpPr/>
          <p:nvPr/>
        </p:nvSpPr>
        <p:spPr>
          <a:xfrm>
            <a:off x="273607" y="25218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 name="Google Shape;293;p17"/>
          <p:cNvSpPr/>
          <p:nvPr/>
        </p:nvSpPr>
        <p:spPr>
          <a:xfrm>
            <a:off x="273607" y="41062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 name="Google Shape;294;p17"/>
          <p:cNvSpPr/>
          <p:nvPr/>
        </p:nvSpPr>
        <p:spPr>
          <a:xfrm>
            <a:off x="273607" y="5473033"/>
            <a:ext cx="163200" cy="217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297065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itle slide" type="title">
  <p:cSld name="BIG Title slide">
    <p:spTree>
      <p:nvGrpSpPr>
        <p:cNvPr id="1" name="Shape 9"/>
        <p:cNvGrpSpPr/>
        <p:nvPr/>
      </p:nvGrpSpPr>
      <p:grpSpPr>
        <a:xfrm>
          <a:off x="0" y="0"/>
          <a:ext cx="0" cy="0"/>
          <a:chOff x="0" y="0"/>
          <a:chExt cx="0" cy="0"/>
        </a:xfrm>
      </p:grpSpPr>
      <p:sp>
        <p:nvSpPr>
          <p:cNvPr id="10" name="Google Shape;10;p2"/>
          <p:cNvSpPr/>
          <p:nvPr/>
        </p:nvSpPr>
        <p:spPr>
          <a:xfrm>
            <a:off x="5455800" y="0"/>
            <a:ext cx="2866800" cy="5695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11" name="Google Shape;11;p2"/>
          <p:cNvCxnSpPr/>
          <p:nvPr/>
        </p:nvCxnSpPr>
        <p:spPr>
          <a:xfrm>
            <a:off x="5824350" y="3960300"/>
            <a:ext cx="2121600" cy="0"/>
          </a:xfrm>
          <a:prstGeom prst="straightConnector1">
            <a:avLst/>
          </a:prstGeom>
          <a:noFill/>
          <a:ln w="19050" cap="rnd" cmpd="sng">
            <a:solidFill>
              <a:srgbClr val="E1628E"/>
            </a:solidFill>
            <a:prstDash val="dot"/>
            <a:round/>
            <a:headEnd type="none" w="med" len="med"/>
            <a:tailEnd type="none" w="med" len="med"/>
          </a:ln>
        </p:spPr>
      </p:cxnSp>
      <p:sp>
        <p:nvSpPr>
          <p:cNvPr id="12" name="Google Shape;12;p2"/>
          <p:cNvSpPr/>
          <p:nvPr/>
        </p:nvSpPr>
        <p:spPr>
          <a:xfrm>
            <a:off x="5455800" y="0"/>
            <a:ext cx="2866800" cy="5695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1841889" y="863163"/>
            <a:ext cx="21143" cy="59448"/>
          </a:xfrm>
          <a:custGeom>
            <a:avLst/>
            <a:gdLst/>
            <a:ahLst/>
            <a:cxnLst/>
            <a:rect l="l" t="t" r="r" b="b"/>
            <a:pathLst>
              <a:path w="348" h="589" extrusionOk="0">
                <a:moveTo>
                  <a:pt x="348" y="588"/>
                </a:moveTo>
                <a:lnTo>
                  <a:pt x="1" y="0"/>
                </a:lnTo>
                <a:close/>
              </a:path>
            </a:pathLst>
          </a:custGeom>
          <a:solidFill>
            <a:srgbClr val="E9A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txBox="1">
            <a:spLocks noGrp="1"/>
          </p:cNvSpPr>
          <p:nvPr>
            <p:ph type="ctrTitle"/>
          </p:nvPr>
        </p:nvSpPr>
        <p:spPr>
          <a:xfrm>
            <a:off x="5377650" y="1676167"/>
            <a:ext cx="3766500" cy="1908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434343"/>
              </a:buClr>
              <a:buSzPts val="4000"/>
              <a:buNone/>
              <a:defRPr sz="4000">
                <a:solidFill>
                  <a:srgbClr val="434343"/>
                </a:solidFill>
              </a:defRPr>
            </a:lvl1pPr>
            <a:lvl2pPr lvl="1" rtl="0">
              <a:spcBef>
                <a:spcPts val="0"/>
              </a:spcBef>
              <a:spcAft>
                <a:spcPts val="0"/>
              </a:spcAft>
              <a:buClr>
                <a:srgbClr val="314256"/>
              </a:buClr>
              <a:buSzPts val="4800"/>
              <a:buNone/>
              <a:defRPr sz="4800">
                <a:solidFill>
                  <a:srgbClr val="314256"/>
                </a:solidFill>
              </a:defRPr>
            </a:lvl2pPr>
            <a:lvl3pPr lvl="2" rtl="0">
              <a:spcBef>
                <a:spcPts val="0"/>
              </a:spcBef>
              <a:spcAft>
                <a:spcPts val="0"/>
              </a:spcAft>
              <a:buClr>
                <a:srgbClr val="314256"/>
              </a:buClr>
              <a:buSzPts val="4800"/>
              <a:buNone/>
              <a:defRPr sz="4800">
                <a:solidFill>
                  <a:srgbClr val="314256"/>
                </a:solidFill>
              </a:defRPr>
            </a:lvl3pPr>
            <a:lvl4pPr lvl="3" rtl="0">
              <a:spcBef>
                <a:spcPts val="0"/>
              </a:spcBef>
              <a:spcAft>
                <a:spcPts val="0"/>
              </a:spcAft>
              <a:buClr>
                <a:srgbClr val="314256"/>
              </a:buClr>
              <a:buSzPts val="4800"/>
              <a:buNone/>
              <a:defRPr sz="4800">
                <a:solidFill>
                  <a:srgbClr val="314256"/>
                </a:solidFill>
              </a:defRPr>
            </a:lvl4pPr>
            <a:lvl5pPr lvl="4" rtl="0">
              <a:spcBef>
                <a:spcPts val="0"/>
              </a:spcBef>
              <a:spcAft>
                <a:spcPts val="0"/>
              </a:spcAft>
              <a:buClr>
                <a:srgbClr val="314256"/>
              </a:buClr>
              <a:buSzPts val="4800"/>
              <a:buNone/>
              <a:defRPr sz="4800">
                <a:solidFill>
                  <a:srgbClr val="314256"/>
                </a:solidFill>
              </a:defRPr>
            </a:lvl5pPr>
            <a:lvl6pPr lvl="5" rtl="0">
              <a:spcBef>
                <a:spcPts val="0"/>
              </a:spcBef>
              <a:spcAft>
                <a:spcPts val="0"/>
              </a:spcAft>
              <a:buClr>
                <a:srgbClr val="314256"/>
              </a:buClr>
              <a:buSzPts val="4800"/>
              <a:buNone/>
              <a:defRPr sz="4800">
                <a:solidFill>
                  <a:srgbClr val="314256"/>
                </a:solidFill>
              </a:defRPr>
            </a:lvl6pPr>
            <a:lvl7pPr lvl="6" rtl="0">
              <a:spcBef>
                <a:spcPts val="0"/>
              </a:spcBef>
              <a:spcAft>
                <a:spcPts val="0"/>
              </a:spcAft>
              <a:buClr>
                <a:srgbClr val="314256"/>
              </a:buClr>
              <a:buSzPts val="4800"/>
              <a:buNone/>
              <a:defRPr sz="4800">
                <a:solidFill>
                  <a:srgbClr val="314256"/>
                </a:solidFill>
              </a:defRPr>
            </a:lvl7pPr>
            <a:lvl8pPr lvl="7" rtl="0">
              <a:spcBef>
                <a:spcPts val="0"/>
              </a:spcBef>
              <a:spcAft>
                <a:spcPts val="0"/>
              </a:spcAft>
              <a:buClr>
                <a:srgbClr val="314256"/>
              </a:buClr>
              <a:buSzPts val="4800"/>
              <a:buNone/>
              <a:defRPr sz="4800">
                <a:solidFill>
                  <a:srgbClr val="314256"/>
                </a:solidFill>
              </a:defRPr>
            </a:lvl8pPr>
            <a:lvl9pPr lvl="8" rtl="0">
              <a:spcBef>
                <a:spcPts val="0"/>
              </a:spcBef>
              <a:spcAft>
                <a:spcPts val="0"/>
              </a:spcAft>
              <a:buClr>
                <a:srgbClr val="314256"/>
              </a:buClr>
              <a:buSzPts val="4800"/>
              <a:buNone/>
              <a:defRPr sz="4800">
                <a:solidFill>
                  <a:srgbClr val="314256"/>
                </a:solidFill>
              </a:defRPr>
            </a:lvl9pPr>
          </a:lstStyle>
          <a:p>
            <a:endParaRPr/>
          </a:p>
        </p:txBody>
      </p:sp>
      <p:sp>
        <p:nvSpPr>
          <p:cNvPr id="15" name="Google Shape;15;p2"/>
          <p:cNvSpPr txBox="1">
            <a:spLocks noGrp="1"/>
          </p:cNvSpPr>
          <p:nvPr>
            <p:ph type="subTitle" idx="1"/>
          </p:nvPr>
        </p:nvSpPr>
        <p:spPr>
          <a:xfrm>
            <a:off x="5418650" y="3699567"/>
            <a:ext cx="2941200" cy="916800"/>
          </a:xfrm>
          <a:prstGeom prst="rect">
            <a:avLst/>
          </a:prstGeom>
        </p:spPr>
        <p:txBody>
          <a:bodyPr spcFirstLastPara="1" wrap="square" lIns="91425" tIns="91425" rIns="91425" bIns="91425" anchor="ctr" anchorCtr="0">
            <a:noAutofit/>
          </a:bodyPr>
          <a:lstStyle>
            <a:lvl1pPr lvl="0">
              <a:spcBef>
                <a:spcPts val="0"/>
              </a:spcBef>
              <a:spcAft>
                <a:spcPts val="0"/>
              </a:spcAft>
              <a:buNone/>
              <a:defRPr sz="1200">
                <a:solidFill>
                  <a:srgbClr val="E1628E"/>
                </a:solidFill>
                <a:latin typeface="Open Sans Light"/>
                <a:ea typeface="Open Sans Light"/>
                <a:cs typeface="Open Sans Light"/>
                <a:sym typeface="Open Sans Light"/>
              </a:defRPr>
            </a:lvl1pPr>
            <a:lvl2pPr lvl="1">
              <a:spcBef>
                <a:spcPts val="0"/>
              </a:spcBef>
              <a:spcAft>
                <a:spcPts val="0"/>
              </a:spcAft>
              <a:buNone/>
              <a:defRPr sz="1400">
                <a:solidFill>
                  <a:srgbClr val="00C8C4"/>
                </a:solidFill>
              </a:defRPr>
            </a:lvl2pPr>
            <a:lvl3pPr lvl="2">
              <a:spcBef>
                <a:spcPts val="0"/>
              </a:spcBef>
              <a:spcAft>
                <a:spcPts val="0"/>
              </a:spcAft>
              <a:buNone/>
              <a:defRPr sz="1400">
                <a:solidFill>
                  <a:srgbClr val="00C8C4"/>
                </a:solidFill>
              </a:defRPr>
            </a:lvl3pPr>
            <a:lvl4pPr lvl="3">
              <a:spcBef>
                <a:spcPts val="0"/>
              </a:spcBef>
              <a:spcAft>
                <a:spcPts val="0"/>
              </a:spcAft>
              <a:buNone/>
              <a:defRPr sz="1400">
                <a:solidFill>
                  <a:srgbClr val="00C8C4"/>
                </a:solidFill>
              </a:defRPr>
            </a:lvl4pPr>
            <a:lvl5pPr lvl="4">
              <a:spcBef>
                <a:spcPts val="0"/>
              </a:spcBef>
              <a:spcAft>
                <a:spcPts val="0"/>
              </a:spcAft>
              <a:buNone/>
              <a:defRPr sz="1400">
                <a:solidFill>
                  <a:srgbClr val="00C8C4"/>
                </a:solidFill>
              </a:defRPr>
            </a:lvl5pPr>
            <a:lvl6pPr lvl="5">
              <a:spcBef>
                <a:spcPts val="0"/>
              </a:spcBef>
              <a:spcAft>
                <a:spcPts val="0"/>
              </a:spcAft>
              <a:buNone/>
              <a:defRPr sz="1400">
                <a:solidFill>
                  <a:srgbClr val="00C8C4"/>
                </a:solidFill>
              </a:defRPr>
            </a:lvl6pPr>
            <a:lvl7pPr lvl="6">
              <a:spcBef>
                <a:spcPts val="0"/>
              </a:spcBef>
              <a:spcAft>
                <a:spcPts val="0"/>
              </a:spcAft>
              <a:buNone/>
              <a:defRPr sz="1400">
                <a:solidFill>
                  <a:srgbClr val="00C8C4"/>
                </a:solidFill>
              </a:defRPr>
            </a:lvl7pPr>
            <a:lvl8pPr lvl="7">
              <a:spcBef>
                <a:spcPts val="0"/>
              </a:spcBef>
              <a:spcAft>
                <a:spcPts val="0"/>
              </a:spcAft>
              <a:buNone/>
              <a:defRPr sz="1400">
                <a:solidFill>
                  <a:srgbClr val="00C8C4"/>
                </a:solidFill>
              </a:defRPr>
            </a:lvl8pPr>
            <a:lvl9pPr lvl="8">
              <a:spcBef>
                <a:spcPts val="0"/>
              </a:spcBef>
              <a:spcAft>
                <a:spcPts val="0"/>
              </a:spcAft>
              <a:buNone/>
              <a:defRPr sz="1400">
                <a:solidFill>
                  <a:srgbClr val="00C8C4"/>
                </a:solidFill>
              </a:defRPr>
            </a:lvl9pPr>
          </a:lstStyle>
          <a:p>
            <a:endParaRPr/>
          </a:p>
        </p:txBody>
      </p:sp>
    </p:spTree>
    <p:extLst>
      <p:ext uri="{BB962C8B-B14F-4D97-AF65-F5344CB8AC3E}">
        <p14:creationId xmlns:p14="http://schemas.microsoft.com/office/powerpoint/2010/main" val="277314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percentage slide">
  <p:cSld name="Title &amp; percentage slide">
    <p:spTree>
      <p:nvGrpSpPr>
        <p:cNvPr id="1" name="Shape 16"/>
        <p:cNvGrpSpPr/>
        <p:nvPr/>
      </p:nvGrpSpPr>
      <p:grpSpPr>
        <a:xfrm>
          <a:off x="0" y="0"/>
          <a:ext cx="0" cy="0"/>
          <a:chOff x="0" y="0"/>
          <a:chExt cx="0" cy="0"/>
        </a:xfrm>
      </p:grpSpPr>
      <p:sp>
        <p:nvSpPr>
          <p:cNvPr id="17" name="Google Shape;17;p3"/>
          <p:cNvSpPr/>
          <p:nvPr/>
        </p:nvSpPr>
        <p:spPr>
          <a:xfrm>
            <a:off x="7371714" y="863163"/>
            <a:ext cx="21143" cy="59448"/>
          </a:xfrm>
          <a:custGeom>
            <a:avLst/>
            <a:gdLst/>
            <a:ahLst/>
            <a:cxnLst/>
            <a:rect l="l" t="t" r="r" b="b"/>
            <a:pathLst>
              <a:path w="348" h="589" extrusionOk="0">
                <a:moveTo>
                  <a:pt x="348" y="588"/>
                </a:moveTo>
                <a:lnTo>
                  <a:pt x="1" y="0"/>
                </a:lnTo>
                <a:close/>
              </a:path>
            </a:pathLst>
          </a:custGeom>
          <a:solidFill>
            <a:srgbClr val="E9A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3"/>
          <p:cNvSpPr/>
          <p:nvPr/>
        </p:nvSpPr>
        <p:spPr>
          <a:xfrm>
            <a:off x="744600" y="-226300"/>
            <a:ext cx="7654800" cy="1400400"/>
          </a:xfrm>
          <a:prstGeom prst="rect">
            <a:avLst/>
          </a:prstGeom>
          <a:noFill/>
          <a:ln w="76200" cap="flat" cmpd="sng">
            <a:solidFill>
              <a:srgbClr val="F3F3F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3"/>
          <p:cNvSpPr txBox="1">
            <a:spLocks noGrp="1"/>
          </p:cNvSpPr>
          <p:nvPr>
            <p:ph type="title"/>
          </p:nvPr>
        </p:nvSpPr>
        <p:spPr>
          <a:xfrm>
            <a:off x="1820875" y="834267"/>
            <a:ext cx="3055500" cy="2241200"/>
          </a:xfrm>
          <a:prstGeom prst="rect">
            <a:avLst/>
          </a:prstGeom>
          <a:solidFill>
            <a:srgbClr val="FFFFFF"/>
          </a:solidFill>
        </p:spPr>
        <p:txBody>
          <a:bodyPr spcFirstLastPara="1" wrap="square" lIns="91425" tIns="91425" rIns="91425" bIns="91425" anchor="t" anchorCtr="0">
            <a:noAutofit/>
          </a:bodyPr>
          <a:lstStyle>
            <a:lvl1pPr lvl="0" rtl="0">
              <a:spcBef>
                <a:spcPts val="0"/>
              </a:spcBef>
              <a:spcAft>
                <a:spcPts val="0"/>
              </a:spcAft>
              <a:buClr>
                <a:srgbClr val="E1628E"/>
              </a:buClr>
              <a:buSzPts val="2400"/>
              <a:buNone/>
              <a:defRPr>
                <a:solidFill>
                  <a:srgbClr val="E1628E"/>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Tree>
    <p:extLst>
      <p:ext uri="{BB962C8B-B14F-4D97-AF65-F5344CB8AC3E}">
        <p14:creationId xmlns:p14="http://schemas.microsoft.com/office/powerpoint/2010/main" val="235757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1">
          <p15:clr>
            <a:srgbClr val="F9AD4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7CCA19A-DBF8-4C34-B007-3A8CA4F935B9}" type="datetimeFigureOut">
              <a:rPr lang="vi-VN" smtClean="0"/>
              <a:pPr/>
              <a:t>27/08/2024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EB4EB8-3EB5-4CAD-8F83-C25BE50CC76D}" type="slidenum">
              <a:rPr lang="vi-VN" smtClean="0"/>
              <a:pPr/>
              <a:t>‹#›</a:t>
            </a:fld>
            <a:endParaRPr lang="vi-VN"/>
          </a:p>
        </p:txBody>
      </p:sp>
    </p:spTree>
    <p:extLst>
      <p:ext uri="{BB962C8B-B14F-4D97-AF65-F5344CB8AC3E}">
        <p14:creationId xmlns:p14="http://schemas.microsoft.com/office/powerpoint/2010/main" val="1947662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eft Title &amp; infographic">
  <p:cSld name="Left Title &amp; infographic">
    <p:spTree>
      <p:nvGrpSpPr>
        <p:cNvPr id="1" name="Shape 20"/>
        <p:cNvGrpSpPr/>
        <p:nvPr/>
      </p:nvGrpSpPr>
      <p:grpSpPr>
        <a:xfrm>
          <a:off x="0" y="0"/>
          <a:ext cx="0" cy="0"/>
          <a:chOff x="0" y="0"/>
          <a:chExt cx="0" cy="0"/>
        </a:xfrm>
      </p:grpSpPr>
      <p:sp>
        <p:nvSpPr>
          <p:cNvPr id="21" name="Google Shape;21;p4"/>
          <p:cNvSpPr/>
          <p:nvPr/>
        </p:nvSpPr>
        <p:spPr>
          <a:xfrm>
            <a:off x="341" y="0"/>
            <a:ext cx="2970000" cy="6858000"/>
          </a:xfrm>
          <a:prstGeom prst="rect">
            <a:avLst/>
          </a:prstGeom>
          <a:solidFill>
            <a:srgbClr val="00C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4"/>
          <p:cNvSpPr/>
          <p:nvPr/>
        </p:nvSpPr>
        <p:spPr>
          <a:xfrm>
            <a:off x="0" y="0"/>
            <a:ext cx="2812200" cy="6858000"/>
          </a:xfrm>
          <a:prstGeom prst="rect">
            <a:avLst/>
          </a:prstGeom>
          <a:solidFill>
            <a:srgbClr val="FAC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 name="Google Shape;23;p4"/>
          <p:cNvGrpSpPr/>
          <p:nvPr/>
        </p:nvGrpSpPr>
        <p:grpSpPr>
          <a:xfrm>
            <a:off x="443502" y="497536"/>
            <a:ext cx="593012" cy="790683"/>
            <a:chOff x="431250" y="521075"/>
            <a:chExt cx="2084400" cy="2084400"/>
          </a:xfrm>
        </p:grpSpPr>
        <p:sp>
          <p:nvSpPr>
            <p:cNvPr id="24" name="Google Shape;24;p4"/>
            <p:cNvSpPr/>
            <p:nvPr/>
          </p:nvSpPr>
          <p:spPr>
            <a:xfrm>
              <a:off x="431250" y="521075"/>
              <a:ext cx="2084400" cy="20844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4"/>
            <p:cNvSpPr/>
            <p:nvPr/>
          </p:nvSpPr>
          <p:spPr>
            <a:xfrm>
              <a:off x="804150" y="893975"/>
              <a:ext cx="1338600" cy="1338600"/>
            </a:xfrm>
            <a:prstGeom prst="ellipse">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4"/>
            <p:cNvSpPr/>
            <p:nvPr/>
          </p:nvSpPr>
          <p:spPr>
            <a:xfrm>
              <a:off x="1001850" y="1091675"/>
              <a:ext cx="943200" cy="943200"/>
            </a:xfrm>
            <a:prstGeom prst="ellipse">
              <a:avLst/>
            </a:prstGeom>
            <a:solidFill>
              <a:srgbClr val="00C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 name="Google Shape;27;p4"/>
          <p:cNvSpPr/>
          <p:nvPr/>
        </p:nvSpPr>
        <p:spPr>
          <a:xfrm>
            <a:off x="7371714" y="863163"/>
            <a:ext cx="21143" cy="59448"/>
          </a:xfrm>
          <a:custGeom>
            <a:avLst/>
            <a:gdLst/>
            <a:ahLst/>
            <a:cxnLst/>
            <a:rect l="l" t="t" r="r" b="b"/>
            <a:pathLst>
              <a:path w="348" h="589" extrusionOk="0">
                <a:moveTo>
                  <a:pt x="348" y="588"/>
                </a:moveTo>
                <a:lnTo>
                  <a:pt x="1" y="0"/>
                </a:lnTo>
                <a:close/>
              </a:path>
            </a:pathLst>
          </a:custGeom>
          <a:solidFill>
            <a:srgbClr val="E9A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4"/>
          <p:cNvSpPr txBox="1">
            <a:spLocks noGrp="1"/>
          </p:cNvSpPr>
          <p:nvPr>
            <p:ph type="title"/>
          </p:nvPr>
        </p:nvSpPr>
        <p:spPr>
          <a:xfrm>
            <a:off x="358300" y="1477167"/>
            <a:ext cx="2145000" cy="19140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E1628E"/>
              </a:buClr>
              <a:buSzPts val="2400"/>
              <a:buNone/>
              <a:defRPr>
                <a:solidFill>
                  <a:srgbClr val="E1628E"/>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 name="Google Shape;29;p4"/>
          <p:cNvSpPr txBox="1">
            <a:spLocks noGrp="1"/>
          </p:cNvSpPr>
          <p:nvPr>
            <p:ph type="subTitle" idx="1"/>
          </p:nvPr>
        </p:nvSpPr>
        <p:spPr>
          <a:xfrm>
            <a:off x="358300" y="3579533"/>
            <a:ext cx="2145000" cy="14576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200">
                <a:solidFill>
                  <a:srgbClr val="FFFFFF"/>
                </a:solidFill>
              </a:defRPr>
            </a:lvl1pPr>
            <a:lvl2pPr lvl="1" rtl="0">
              <a:spcBef>
                <a:spcPts val="0"/>
              </a:spcBef>
              <a:spcAft>
                <a:spcPts val="0"/>
              </a:spcAft>
              <a:buNone/>
              <a:defRPr sz="1200">
                <a:solidFill>
                  <a:srgbClr val="FACA32"/>
                </a:solidFill>
              </a:defRPr>
            </a:lvl2pPr>
            <a:lvl3pPr lvl="2" rtl="0">
              <a:spcBef>
                <a:spcPts val="0"/>
              </a:spcBef>
              <a:spcAft>
                <a:spcPts val="0"/>
              </a:spcAft>
              <a:buNone/>
              <a:defRPr sz="1200">
                <a:solidFill>
                  <a:srgbClr val="FACA32"/>
                </a:solidFill>
              </a:defRPr>
            </a:lvl3pPr>
            <a:lvl4pPr lvl="3" rtl="0">
              <a:spcBef>
                <a:spcPts val="0"/>
              </a:spcBef>
              <a:spcAft>
                <a:spcPts val="0"/>
              </a:spcAft>
              <a:buNone/>
              <a:defRPr sz="1200">
                <a:solidFill>
                  <a:srgbClr val="FACA32"/>
                </a:solidFill>
              </a:defRPr>
            </a:lvl4pPr>
            <a:lvl5pPr lvl="4" rtl="0">
              <a:spcBef>
                <a:spcPts val="0"/>
              </a:spcBef>
              <a:spcAft>
                <a:spcPts val="0"/>
              </a:spcAft>
              <a:buNone/>
              <a:defRPr sz="1200">
                <a:solidFill>
                  <a:srgbClr val="FACA32"/>
                </a:solidFill>
              </a:defRPr>
            </a:lvl5pPr>
            <a:lvl6pPr lvl="5" rtl="0">
              <a:spcBef>
                <a:spcPts val="0"/>
              </a:spcBef>
              <a:spcAft>
                <a:spcPts val="0"/>
              </a:spcAft>
              <a:buNone/>
              <a:defRPr sz="1200">
                <a:solidFill>
                  <a:srgbClr val="FACA32"/>
                </a:solidFill>
              </a:defRPr>
            </a:lvl6pPr>
            <a:lvl7pPr lvl="6" rtl="0">
              <a:spcBef>
                <a:spcPts val="0"/>
              </a:spcBef>
              <a:spcAft>
                <a:spcPts val="0"/>
              </a:spcAft>
              <a:buNone/>
              <a:defRPr sz="1200">
                <a:solidFill>
                  <a:srgbClr val="FACA32"/>
                </a:solidFill>
              </a:defRPr>
            </a:lvl7pPr>
            <a:lvl8pPr lvl="7" rtl="0">
              <a:spcBef>
                <a:spcPts val="0"/>
              </a:spcBef>
              <a:spcAft>
                <a:spcPts val="0"/>
              </a:spcAft>
              <a:buNone/>
              <a:defRPr sz="1200">
                <a:solidFill>
                  <a:srgbClr val="FACA32"/>
                </a:solidFill>
              </a:defRPr>
            </a:lvl8pPr>
            <a:lvl9pPr lvl="8" rtl="0">
              <a:spcBef>
                <a:spcPts val="0"/>
              </a:spcBef>
              <a:spcAft>
                <a:spcPts val="0"/>
              </a:spcAft>
              <a:buNone/>
              <a:defRPr sz="1200">
                <a:solidFill>
                  <a:srgbClr val="FACA32"/>
                </a:solidFill>
              </a:defRPr>
            </a:lvl9pPr>
          </a:lstStyle>
          <a:p>
            <a:endParaRPr/>
          </a:p>
        </p:txBody>
      </p:sp>
    </p:spTree>
    <p:extLst>
      <p:ext uri="{BB962C8B-B14F-4D97-AF65-F5344CB8AC3E}">
        <p14:creationId xmlns:p14="http://schemas.microsoft.com/office/powerpoint/2010/main" val="396650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1">
          <p15:clr>
            <a:srgbClr val="F9AD4C"/>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amp; presentation photo">
  <p:cSld name="Title slide &amp; presentation photo">
    <p:bg>
      <p:bgPr>
        <a:solidFill>
          <a:srgbClr val="00C8C4"/>
        </a:solidFill>
        <a:effectLst/>
      </p:bgPr>
    </p:bg>
    <p:spTree>
      <p:nvGrpSpPr>
        <p:cNvPr id="1" name="Shape 30"/>
        <p:cNvGrpSpPr/>
        <p:nvPr/>
      </p:nvGrpSpPr>
      <p:grpSpPr>
        <a:xfrm>
          <a:off x="0" y="0"/>
          <a:ext cx="0" cy="0"/>
          <a:chOff x="0" y="0"/>
          <a:chExt cx="0" cy="0"/>
        </a:xfrm>
      </p:grpSpPr>
      <p:sp>
        <p:nvSpPr>
          <p:cNvPr id="31" name="Google Shape;31;p5"/>
          <p:cNvSpPr/>
          <p:nvPr/>
        </p:nvSpPr>
        <p:spPr>
          <a:xfrm flipH="1">
            <a:off x="-26" y="0"/>
            <a:ext cx="9144001" cy="6877501"/>
          </a:xfrm>
          <a:custGeom>
            <a:avLst/>
            <a:gdLst/>
            <a:ahLst/>
            <a:cxnLst/>
            <a:rect l="l" t="t" r="r" b="b"/>
            <a:pathLst>
              <a:path w="99597" h="68476" extrusionOk="0">
                <a:moveTo>
                  <a:pt x="99596" y="0"/>
                </a:moveTo>
                <a:lnTo>
                  <a:pt x="0" y="21"/>
                </a:lnTo>
                <a:lnTo>
                  <a:pt x="99596" y="68476"/>
                </a:lnTo>
                <a:lnTo>
                  <a:pt x="995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5"/>
          <p:cNvSpPr/>
          <p:nvPr/>
        </p:nvSpPr>
        <p:spPr>
          <a:xfrm>
            <a:off x="2504435" y="940652"/>
            <a:ext cx="28708" cy="64787"/>
          </a:xfrm>
          <a:custGeom>
            <a:avLst/>
            <a:gdLst/>
            <a:ahLst/>
            <a:cxnLst/>
            <a:rect l="l" t="t" r="r" b="b"/>
            <a:pathLst>
              <a:path w="348" h="589" extrusionOk="0">
                <a:moveTo>
                  <a:pt x="348" y="588"/>
                </a:moveTo>
                <a:lnTo>
                  <a:pt x="1" y="0"/>
                </a:lnTo>
                <a:close/>
              </a:path>
            </a:pathLst>
          </a:custGeom>
          <a:solidFill>
            <a:srgbClr val="E9A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5"/>
          <p:cNvSpPr txBox="1">
            <a:spLocks noGrp="1"/>
          </p:cNvSpPr>
          <p:nvPr>
            <p:ph type="ctrTitle"/>
          </p:nvPr>
        </p:nvSpPr>
        <p:spPr>
          <a:xfrm>
            <a:off x="981025" y="1121800"/>
            <a:ext cx="2602800" cy="1074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EFD67E"/>
              </a:buClr>
              <a:buSzPts val="4800"/>
              <a:buNone/>
              <a:defRPr sz="4800">
                <a:solidFill>
                  <a:srgbClr val="EFD67E"/>
                </a:solidFill>
              </a:defRPr>
            </a:lvl1pPr>
            <a:lvl2pPr lvl="1" algn="ctr" rtl="0">
              <a:spcBef>
                <a:spcPts val="0"/>
              </a:spcBef>
              <a:spcAft>
                <a:spcPts val="0"/>
              </a:spcAft>
              <a:buClr>
                <a:srgbClr val="EFD67E"/>
              </a:buClr>
              <a:buSzPts val="6000"/>
              <a:buNone/>
              <a:defRPr sz="6000">
                <a:solidFill>
                  <a:srgbClr val="EFD67E"/>
                </a:solidFill>
              </a:defRPr>
            </a:lvl2pPr>
            <a:lvl3pPr lvl="2" algn="ctr" rtl="0">
              <a:spcBef>
                <a:spcPts val="0"/>
              </a:spcBef>
              <a:spcAft>
                <a:spcPts val="0"/>
              </a:spcAft>
              <a:buClr>
                <a:srgbClr val="EFD67E"/>
              </a:buClr>
              <a:buSzPts val="6000"/>
              <a:buNone/>
              <a:defRPr sz="6000">
                <a:solidFill>
                  <a:srgbClr val="EFD67E"/>
                </a:solidFill>
              </a:defRPr>
            </a:lvl3pPr>
            <a:lvl4pPr lvl="3" algn="ctr" rtl="0">
              <a:spcBef>
                <a:spcPts val="0"/>
              </a:spcBef>
              <a:spcAft>
                <a:spcPts val="0"/>
              </a:spcAft>
              <a:buClr>
                <a:srgbClr val="EFD67E"/>
              </a:buClr>
              <a:buSzPts val="6000"/>
              <a:buNone/>
              <a:defRPr sz="6000">
                <a:solidFill>
                  <a:srgbClr val="EFD67E"/>
                </a:solidFill>
              </a:defRPr>
            </a:lvl4pPr>
            <a:lvl5pPr lvl="4" algn="ctr" rtl="0">
              <a:spcBef>
                <a:spcPts val="0"/>
              </a:spcBef>
              <a:spcAft>
                <a:spcPts val="0"/>
              </a:spcAft>
              <a:buClr>
                <a:srgbClr val="EFD67E"/>
              </a:buClr>
              <a:buSzPts val="6000"/>
              <a:buNone/>
              <a:defRPr sz="6000">
                <a:solidFill>
                  <a:srgbClr val="EFD67E"/>
                </a:solidFill>
              </a:defRPr>
            </a:lvl5pPr>
            <a:lvl6pPr lvl="5" algn="ctr" rtl="0">
              <a:spcBef>
                <a:spcPts val="0"/>
              </a:spcBef>
              <a:spcAft>
                <a:spcPts val="0"/>
              </a:spcAft>
              <a:buClr>
                <a:srgbClr val="EFD67E"/>
              </a:buClr>
              <a:buSzPts val="6000"/>
              <a:buNone/>
              <a:defRPr sz="6000">
                <a:solidFill>
                  <a:srgbClr val="EFD67E"/>
                </a:solidFill>
              </a:defRPr>
            </a:lvl6pPr>
            <a:lvl7pPr lvl="6" algn="ctr" rtl="0">
              <a:spcBef>
                <a:spcPts val="0"/>
              </a:spcBef>
              <a:spcAft>
                <a:spcPts val="0"/>
              </a:spcAft>
              <a:buClr>
                <a:srgbClr val="EFD67E"/>
              </a:buClr>
              <a:buSzPts val="6000"/>
              <a:buNone/>
              <a:defRPr sz="6000">
                <a:solidFill>
                  <a:srgbClr val="EFD67E"/>
                </a:solidFill>
              </a:defRPr>
            </a:lvl7pPr>
            <a:lvl8pPr lvl="7" algn="ctr" rtl="0">
              <a:spcBef>
                <a:spcPts val="0"/>
              </a:spcBef>
              <a:spcAft>
                <a:spcPts val="0"/>
              </a:spcAft>
              <a:buClr>
                <a:srgbClr val="EFD67E"/>
              </a:buClr>
              <a:buSzPts val="6000"/>
              <a:buNone/>
              <a:defRPr sz="6000">
                <a:solidFill>
                  <a:srgbClr val="EFD67E"/>
                </a:solidFill>
              </a:defRPr>
            </a:lvl8pPr>
            <a:lvl9pPr lvl="8" algn="ctr" rtl="0">
              <a:spcBef>
                <a:spcPts val="0"/>
              </a:spcBef>
              <a:spcAft>
                <a:spcPts val="0"/>
              </a:spcAft>
              <a:buClr>
                <a:srgbClr val="EFD67E"/>
              </a:buClr>
              <a:buSzPts val="6000"/>
              <a:buNone/>
              <a:defRPr sz="6000">
                <a:solidFill>
                  <a:srgbClr val="EFD67E"/>
                </a:solidFill>
              </a:defRPr>
            </a:lvl9pPr>
          </a:lstStyle>
          <a:p>
            <a:endParaRPr/>
          </a:p>
        </p:txBody>
      </p:sp>
      <p:sp>
        <p:nvSpPr>
          <p:cNvPr id="34" name="Google Shape;34;p5"/>
          <p:cNvSpPr txBox="1">
            <a:spLocks noGrp="1"/>
          </p:cNvSpPr>
          <p:nvPr>
            <p:ph type="subTitle" idx="1"/>
          </p:nvPr>
        </p:nvSpPr>
        <p:spPr>
          <a:xfrm>
            <a:off x="981050" y="1907000"/>
            <a:ext cx="2602800" cy="916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b="1"/>
            </a:lvl1pPr>
            <a:lvl2pPr lvl="1" rtl="0">
              <a:spcBef>
                <a:spcPts val="0"/>
              </a:spcBef>
              <a:spcAft>
                <a:spcPts val="0"/>
              </a:spcAft>
              <a:buNone/>
              <a:defRPr sz="1400">
                <a:solidFill>
                  <a:srgbClr val="00C8C4"/>
                </a:solidFill>
              </a:defRPr>
            </a:lvl2pPr>
            <a:lvl3pPr lvl="2" rtl="0">
              <a:spcBef>
                <a:spcPts val="0"/>
              </a:spcBef>
              <a:spcAft>
                <a:spcPts val="0"/>
              </a:spcAft>
              <a:buNone/>
              <a:defRPr sz="1400">
                <a:solidFill>
                  <a:srgbClr val="00C8C4"/>
                </a:solidFill>
              </a:defRPr>
            </a:lvl3pPr>
            <a:lvl4pPr lvl="3" rtl="0">
              <a:spcBef>
                <a:spcPts val="0"/>
              </a:spcBef>
              <a:spcAft>
                <a:spcPts val="0"/>
              </a:spcAft>
              <a:buNone/>
              <a:defRPr sz="1400">
                <a:solidFill>
                  <a:srgbClr val="00C8C4"/>
                </a:solidFill>
              </a:defRPr>
            </a:lvl4pPr>
            <a:lvl5pPr lvl="4" rtl="0">
              <a:spcBef>
                <a:spcPts val="0"/>
              </a:spcBef>
              <a:spcAft>
                <a:spcPts val="0"/>
              </a:spcAft>
              <a:buNone/>
              <a:defRPr sz="1400">
                <a:solidFill>
                  <a:srgbClr val="00C8C4"/>
                </a:solidFill>
              </a:defRPr>
            </a:lvl5pPr>
            <a:lvl6pPr lvl="5" rtl="0">
              <a:spcBef>
                <a:spcPts val="0"/>
              </a:spcBef>
              <a:spcAft>
                <a:spcPts val="0"/>
              </a:spcAft>
              <a:buNone/>
              <a:defRPr sz="1400">
                <a:solidFill>
                  <a:srgbClr val="00C8C4"/>
                </a:solidFill>
              </a:defRPr>
            </a:lvl6pPr>
            <a:lvl7pPr lvl="6" rtl="0">
              <a:spcBef>
                <a:spcPts val="0"/>
              </a:spcBef>
              <a:spcAft>
                <a:spcPts val="0"/>
              </a:spcAft>
              <a:buNone/>
              <a:defRPr sz="1400">
                <a:solidFill>
                  <a:srgbClr val="00C8C4"/>
                </a:solidFill>
              </a:defRPr>
            </a:lvl7pPr>
            <a:lvl8pPr lvl="7" rtl="0">
              <a:spcBef>
                <a:spcPts val="0"/>
              </a:spcBef>
              <a:spcAft>
                <a:spcPts val="0"/>
              </a:spcAft>
              <a:buNone/>
              <a:defRPr sz="1400">
                <a:solidFill>
                  <a:srgbClr val="00C8C4"/>
                </a:solidFill>
              </a:defRPr>
            </a:lvl8pPr>
            <a:lvl9pPr lvl="8" rtl="0">
              <a:spcBef>
                <a:spcPts val="0"/>
              </a:spcBef>
              <a:spcAft>
                <a:spcPts val="0"/>
              </a:spcAft>
              <a:buNone/>
              <a:defRPr sz="1400">
                <a:solidFill>
                  <a:srgbClr val="00C8C4"/>
                </a:solidFill>
              </a:defRPr>
            </a:lvl9pPr>
          </a:lstStyle>
          <a:p>
            <a:endParaRPr/>
          </a:p>
        </p:txBody>
      </p:sp>
    </p:spTree>
    <p:extLst>
      <p:ext uri="{BB962C8B-B14F-4D97-AF65-F5344CB8AC3E}">
        <p14:creationId xmlns:p14="http://schemas.microsoft.com/office/powerpoint/2010/main" val="242569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9AD4C"/>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Title &amp; subtitle slide 1">
  <p:cSld name="BIG Title &amp; subtitle slide 1">
    <p:bg>
      <p:bgPr>
        <a:solidFill>
          <a:srgbClr val="E1628E"/>
        </a:solidFill>
        <a:effectLst/>
      </p:bgPr>
    </p:bg>
    <p:spTree>
      <p:nvGrpSpPr>
        <p:cNvPr id="1" name="Shape 40"/>
        <p:cNvGrpSpPr/>
        <p:nvPr/>
      </p:nvGrpSpPr>
      <p:grpSpPr>
        <a:xfrm>
          <a:off x="0" y="0"/>
          <a:ext cx="0" cy="0"/>
          <a:chOff x="0" y="0"/>
          <a:chExt cx="0" cy="0"/>
        </a:xfrm>
      </p:grpSpPr>
      <p:sp>
        <p:nvSpPr>
          <p:cNvPr id="41" name="Google Shape;41;p7"/>
          <p:cNvSpPr/>
          <p:nvPr/>
        </p:nvSpPr>
        <p:spPr>
          <a:xfrm>
            <a:off x="1131450" y="719600"/>
            <a:ext cx="2951400" cy="5418800"/>
          </a:xfrm>
          <a:prstGeom prst="rect">
            <a:avLst/>
          </a:prstGeom>
          <a:noFill/>
          <a:ln w="76200" cap="flat" cmpd="sng">
            <a:solidFill>
              <a:srgbClr val="FACA3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7"/>
          <p:cNvSpPr txBox="1">
            <a:spLocks noGrp="1"/>
          </p:cNvSpPr>
          <p:nvPr>
            <p:ph type="title"/>
          </p:nvPr>
        </p:nvSpPr>
        <p:spPr>
          <a:xfrm>
            <a:off x="487200" y="1266400"/>
            <a:ext cx="3055500" cy="2241200"/>
          </a:xfrm>
          <a:prstGeom prst="rect">
            <a:avLst/>
          </a:prstGeom>
          <a:solidFill>
            <a:srgbClr val="E1628E"/>
          </a:solidFill>
        </p:spPr>
        <p:txBody>
          <a:bodyPr spcFirstLastPara="1" wrap="square" lIns="91425" tIns="91425" rIns="91425" bIns="91425" anchor="ctr" anchorCtr="0">
            <a:noAutofit/>
          </a:bodyPr>
          <a:lstStyle>
            <a:lvl1pPr lvl="0" rtl="0">
              <a:spcBef>
                <a:spcPts val="0"/>
              </a:spcBef>
              <a:spcAft>
                <a:spcPts val="0"/>
              </a:spcAft>
              <a:buClr>
                <a:srgbClr val="FCCC3B"/>
              </a:buClr>
              <a:buSzPts val="2400"/>
              <a:buNone/>
              <a:defRPr>
                <a:solidFill>
                  <a:srgbClr val="FCCC3B"/>
                </a:solidFill>
              </a:defRPr>
            </a:lvl1pPr>
            <a:lvl2pPr lvl="1" rtl="0">
              <a:spcBef>
                <a:spcPts val="0"/>
              </a:spcBef>
              <a:spcAft>
                <a:spcPts val="0"/>
              </a:spcAft>
              <a:buClr>
                <a:srgbClr val="FCCC3B"/>
              </a:buClr>
              <a:buSzPts val="4000"/>
              <a:buNone/>
              <a:defRPr sz="4000">
                <a:solidFill>
                  <a:srgbClr val="FCCC3B"/>
                </a:solidFill>
              </a:defRPr>
            </a:lvl2pPr>
            <a:lvl3pPr lvl="2" rtl="0">
              <a:spcBef>
                <a:spcPts val="0"/>
              </a:spcBef>
              <a:spcAft>
                <a:spcPts val="0"/>
              </a:spcAft>
              <a:buClr>
                <a:srgbClr val="FCCC3B"/>
              </a:buClr>
              <a:buSzPts val="4000"/>
              <a:buNone/>
              <a:defRPr sz="4000">
                <a:solidFill>
                  <a:srgbClr val="FCCC3B"/>
                </a:solidFill>
              </a:defRPr>
            </a:lvl3pPr>
            <a:lvl4pPr lvl="3" rtl="0">
              <a:spcBef>
                <a:spcPts val="0"/>
              </a:spcBef>
              <a:spcAft>
                <a:spcPts val="0"/>
              </a:spcAft>
              <a:buClr>
                <a:srgbClr val="FCCC3B"/>
              </a:buClr>
              <a:buSzPts val="4000"/>
              <a:buNone/>
              <a:defRPr sz="4000">
                <a:solidFill>
                  <a:srgbClr val="FCCC3B"/>
                </a:solidFill>
              </a:defRPr>
            </a:lvl4pPr>
            <a:lvl5pPr lvl="4" rtl="0">
              <a:spcBef>
                <a:spcPts val="0"/>
              </a:spcBef>
              <a:spcAft>
                <a:spcPts val="0"/>
              </a:spcAft>
              <a:buClr>
                <a:srgbClr val="FCCC3B"/>
              </a:buClr>
              <a:buSzPts val="4000"/>
              <a:buNone/>
              <a:defRPr sz="4000">
                <a:solidFill>
                  <a:srgbClr val="FCCC3B"/>
                </a:solidFill>
              </a:defRPr>
            </a:lvl5pPr>
            <a:lvl6pPr lvl="5" rtl="0">
              <a:spcBef>
                <a:spcPts val="0"/>
              </a:spcBef>
              <a:spcAft>
                <a:spcPts val="0"/>
              </a:spcAft>
              <a:buClr>
                <a:srgbClr val="FCCC3B"/>
              </a:buClr>
              <a:buSzPts val="4000"/>
              <a:buNone/>
              <a:defRPr sz="4000">
                <a:solidFill>
                  <a:srgbClr val="FCCC3B"/>
                </a:solidFill>
              </a:defRPr>
            </a:lvl6pPr>
            <a:lvl7pPr lvl="6" rtl="0">
              <a:spcBef>
                <a:spcPts val="0"/>
              </a:spcBef>
              <a:spcAft>
                <a:spcPts val="0"/>
              </a:spcAft>
              <a:buClr>
                <a:srgbClr val="FCCC3B"/>
              </a:buClr>
              <a:buSzPts val="4000"/>
              <a:buNone/>
              <a:defRPr sz="4000">
                <a:solidFill>
                  <a:srgbClr val="FCCC3B"/>
                </a:solidFill>
              </a:defRPr>
            </a:lvl7pPr>
            <a:lvl8pPr lvl="7" rtl="0">
              <a:spcBef>
                <a:spcPts val="0"/>
              </a:spcBef>
              <a:spcAft>
                <a:spcPts val="0"/>
              </a:spcAft>
              <a:buClr>
                <a:srgbClr val="FCCC3B"/>
              </a:buClr>
              <a:buSzPts val="4000"/>
              <a:buNone/>
              <a:defRPr sz="4000">
                <a:solidFill>
                  <a:srgbClr val="FCCC3B"/>
                </a:solidFill>
              </a:defRPr>
            </a:lvl8pPr>
            <a:lvl9pPr lvl="8" rtl="0">
              <a:spcBef>
                <a:spcPts val="0"/>
              </a:spcBef>
              <a:spcAft>
                <a:spcPts val="0"/>
              </a:spcAft>
              <a:buClr>
                <a:srgbClr val="FCCC3B"/>
              </a:buClr>
              <a:buSzPts val="4000"/>
              <a:buNone/>
              <a:defRPr sz="4000">
                <a:solidFill>
                  <a:srgbClr val="FCCC3B"/>
                </a:solidFill>
              </a:defRPr>
            </a:lvl9pPr>
          </a:lstStyle>
          <a:p>
            <a:endParaRPr/>
          </a:p>
        </p:txBody>
      </p:sp>
      <p:sp>
        <p:nvSpPr>
          <p:cNvPr id="43" name="Google Shape;43;p7"/>
          <p:cNvSpPr txBox="1">
            <a:spLocks noGrp="1"/>
          </p:cNvSpPr>
          <p:nvPr>
            <p:ph type="subTitle" idx="1"/>
          </p:nvPr>
        </p:nvSpPr>
        <p:spPr>
          <a:xfrm>
            <a:off x="487200" y="3498819"/>
            <a:ext cx="2770200" cy="1018400"/>
          </a:xfrm>
          <a:prstGeom prst="rect">
            <a:avLst/>
          </a:prstGeom>
          <a:solidFill>
            <a:srgbClr val="E1628E"/>
          </a:solidFill>
        </p:spPr>
        <p:txBody>
          <a:bodyPr spcFirstLastPara="1" wrap="square" lIns="91425" tIns="91425" rIns="91425" bIns="91425" anchor="t" anchorCtr="0">
            <a:noAutofit/>
          </a:bodyPr>
          <a:lstStyle>
            <a:lvl1pPr lvl="0" rtl="0">
              <a:spcBef>
                <a:spcPts val="0"/>
              </a:spcBef>
              <a:spcAft>
                <a:spcPts val="0"/>
              </a:spcAft>
              <a:buNone/>
              <a:defRPr sz="1200">
                <a:solidFill>
                  <a:srgbClr val="F3F3F3"/>
                </a:solidFill>
              </a:defRPr>
            </a:lvl1pPr>
            <a:lvl2pPr lvl="1" rtl="0">
              <a:spcBef>
                <a:spcPts val="0"/>
              </a:spcBef>
              <a:spcAft>
                <a:spcPts val="0"/>
              </a:spcAft>
              <a:buNone/>
              <a:defRPr sz="1200">
                <a:solidFill>
                  <a:srgbClr val="F3F3F3"/>
                </a:solidFill>
              </a:defRPr>
            </a:lvl2pPr>
            <a:lvl3pPr lvl="2" rtl="0">
              <a:spcBef>
                <a:spcPts val="0"/>
              </a:spcBef>
              <a:spcAft>
                <a:spcPts val="0"/>
              </a:spcAft>
              <a:buNone/>
              <a:defRPr sz="1200">
                <a:solidFill>
                  <a:srgbClr val="F3F3F3"/>
                </a:solidFill>
              </a:defRPr>
            </a:lvl3pPr>
            <a:lvl4pPr lvl="3" rtl="0">
              <a:spcBef>
                <a:spcPts val="0"/>
              </a:spcBef>
              <a:spcAft>
                <a:spcPts val="0"/>
              </a:spcAft>
              <a:buNone/>
              <a:defRPr sz="1200">
                <a:solidFill>
                  <a:srgbClr val="F3F3F3"/>
                </a:solidFill>
              </a:defRPr>
            </a:lvl4pPr>
            <a:lvl5pPr lvl="4" rtl="0">
              <a:spcBef>
                <a:spcPts val="0"/>
              </a:spcBef>
              <a:spcAft>
                <a:spcPts val="0"/>
              </a:spcAft>
              <a:buNone/>
              <a:defRPr sz="1200">
                <a:solidFill>
                  <a:srgbClr val="F3F3F3"/>
                </a:solidFill>
              </a:defRPr>
            </a:lvl5pPr>
            <a:lvl6pPr lvl="5" rtl="0">
              <a:spcBef>
                <a:spcPts val="0"/>
              </a:spcBef>
              <a:spcAft>
                <a:spcPts val="0"/>
              </a:spcAft>
              <a:buNone/>
              <a:defRPr sz="1200">
                <a:solidFill>
                  <a:srgbClr val="F3F3F3"/>
                </a:solidFill>
              </a:defRPr>
            </a:lvl6pPr>
            <a:lvl7pPr lvl="6" rtl="0">
              <a:spcBef>
                <a:spcPts val="0"/>
              </a:spcBef>
              <a:spcAft>
                <a:spcPts val="0"/>
              </a:spcAft>
              <a:buNone/>
              <a:defRPr sz="1200">
                <a:solidFill>
                  <a:srgbClr val="F3F3F3"/>
                </a:solidFill>
              </a:defRPr>
            </a:lvl7pPr>
            <a:lvl8pPr lvl="7" rtl="0">
              <a:spcBef>
                <a:spcPts val="0"/>
              </a:spcBef>
              <a:spcAft>
                <a:spcPts val="0"/>
              </a:spcAft>
              <a:buNone/>
              <a:defRPr sz="1200">
                <a:solidFill>
                  <a:srgbClr val="F3F3F3"/>
                </a:solidFill>
              </a:defRPr>
            </a:lvl8pPr>
            <a:lvl9pPr lvl="8" rtl="0">
              <a:spcBef>
                <a:spcPts val="0"/>
              </a:spcBef>
              <a:spcAft>
                <a:spcPts val="0"/>
              </a:spcAft>
              <a:buNone/>
              <a:defRPr sz="1200">
                <a:solidFill>
                  <a:srgbClr val="F3F3F3"/>
                </a:solidFill>
              </a:defRPr>
            </a:lvl9pPr>
          </a:lstStyle>
          <a:p>
            <a:endParaRPr/>
          </a:p>
        </p:txBody>
      </p:sp>
    </p:spTree>
    <p:extLst>
      <p:ext uri="{BB962C8B-B14F-4D97-AF65-F5344CB8AC3E}">
        <p14:creationId xmlns:p14="http://schemas.microsoft.com/office/powerpoint/2010/main" val="283010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9AD4C"/>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Title &amp; subtitle slide 1 1">
  <p:cSld name="BIG Title &amp; subtitle slide 1 1">
    <p:bg>
      <p:bgPr>
        <a:solidFill>
          <a:srgbClr val="00B1AE"/>
        </a:solidFill>
        <a:effectLst/>
      </p:bgPr>
    </p:bg>
    <p:spTree>
      <p:nvGrpSpPr>
        <p:cNvPr id="1" name="Shape 44"/>
        <p:cNvGrpSpPr/>
        <p:nvPr/>
      </p:nvGrpSpPr>
      <p:grpSpPr>
        <a:xfrm>
          <a:off x="0" y="0"/>
          <a:ext cx="0" cy="0"/>
          <a:chOff x="0" y="0"/>
          <a:chExt cx="0" cy="0"/>
        </a:xfrm>
      </p:grpSpPr>
      <p:sp>
        <p:nvSpPr>
          <p:cNvPr id="45" name="Google Shape;45;p8"/>
          <p:cNvSpPr/>
          <p:nvPr/>
        </p:nvSpPr>
        <p:spPr>
          <a:xfrm>
            <a:off x="5703450" y="719600"/>
            <a:ext cx="2951400" cy="5418800"/>
          </a:xfrm>
          <a:prstGeom prst="rect">
            <a:avLst/>
          </a:prstGeom>
          <a:noFill/>
          <a:ln w="76200" cap="flat" cmpd="sng">
            <a:solidFill>
              <a:srgbClr val="FACA3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8"/>
          <p:cNvSpPr txBox="1">
            <a:spLocks noGrp="1"/>
          </p:cNvSpPr>
          <p:nvPr>
            <p:ph type="title"/>
          </p:nvPr>
        </p:nvSpPr>
        <p:spPr>
          <a:xfrm>
            <a:off x="5059200" y="1266400"/>
            <a:ext cx="3055500" cy="2241200"/>
          </a:xfrm>
          <a:prstGeom prst="rect">
            <a:avLst/>
          </a:prstGeom>
          <a:solidFill>
            <a:srgbClr val="00B1AE"/>
          </a:solidFill>
        </p:spPr>
        <p:txBody>
          <a:bodyPr spcFirstLastPara="1" wrap="square" lIns="91425" tIns="91425" rIns="91425" bIns="91425" anchor="ctr" anchorCtr="0">
            <a:noAutofit/>
          </a:bodyPr>
          <a:lstStyle>
            <a:lvl1pPr lvl="0" rtl="0">
              <a:spcBef>
                <a:spcPts val="0"/>
              </a:spcBef>
              <a:spcAft>
                <a:spcPts val="0"/>
              </a:spcAft>
              <a:buClr>
                <a:srgbClr val="FCCC3B"/>
              </a:buClr>
              <a:buSzPts val="2400"/>
              <a:buNone/>
              <a:defRPr>
                <a:solidFill>
                  <a:srgbClr val="FCCC3B"/>
                </a:solidFill>
              </a:defRPr>
            </a:lvl1pPr>
            <a:lvl2pPr lvl="1" rtl="0">
              <a:spcBef>
                <a:spcPts val="0"/>
              </a:spcBef>
              <a:spcAft>
                <a:spcPts val="0"/>
              </a:spcAft>
              <a:buClr>
                <a:srgbClr val="FCCC3B"/>
              </a:buClr>
              <a:buSzPts val="4000"/>
              <a:buNone/>
              <a:defRPr sz="4000">
                <a:solidFill>
                  <a:srgbClr val="FCCC3B"/>
                </a:solidFill>
              </a:defRPr>
            </a:lvl2pPr>
            <a:lvl3pPr lvl="2" rtl="0">
              <a:spcBef>
                <a:spcPts val="0"/>
              </a:spcBef>
              <a:spcAft>
                <a:spcPts val="0"/>
              </a:spcAft>
              <a:buClr>
                <a:srgbClr val="FCCC3B"/>
              </a:buClr>
              <a:buSzPts val="4000"/>
              <a:buNone/>
              <a:defRPr sz="4000">
                <a:solidFill>
                  <a:srgbClr val="FCCC3B"/>
                </a:solidFill>
              </a:defRPr>
            </a:lvl3pPr>
            <a:lvl4pPr lvl="3" rtl="0">
              <a:spcBef>
                <a:spcPts val="0"/>
              </a:spcBef>
              <a:spcAft>
                <a:spcPts val="0"/>
              </a:spcAft>
              <a:buClr>
                <a:srgbClr val="FCCC3B"/>
              </a:buClr>
              <a:buSzPts val="4000"/>
              <a:buNone/>
              <a:defRPr sz="4000">
                <a:solidFill>
                  <a:srgbClr val="FCCC3B"/>
                </a:solidFill>
              </a:defRPr>
            </a:lvl4pPr>
            <a:lvl5pPr lvl="4" rtl="0">
              <a:spcBef>
                <a:spcPts val="0"/>
              </a:spcBef>
              <a:spcAft>
                <a:spcPts val="0"/>
              </a:spcAft>
              <a:buClr>
                <a:srgbClr val="FCCC3B"/>
              </a:buClr>
              <a:buSzPts val="4000"/>
              <a:buNone/>
              <a:defRPr sz="4000">
                <a:solidFill>
                  <a:srgbClr val="FCCC3B"/>
                </a:solidFill>
              </a:defRPr>
            </a:lvl5pPr>
            <a:lvl6pPr lvl="5" rtl="0">
              <a:spcBef>
                <a:spcPts val="0"/>
              </a:spcBef>
              <a:spcAft>
                <a:spcPts val="0"/>
              </a:spcAft>
              <a:buClr>
                <a:srgbClr val="FCCC3B"/>
              </a:buClr>
              <a:buSzPts val="4000"/>
              <a:buNone/>
              <a:defRPr sz="4000">
                <a:solidFill>
                  <a:srgbClr val="FCCC3B"/>
                </a:solidFill>
              </a:defRPr>
            </a:lvl6pPr>
            <a:lvl7pPr lvl="6" rtl="0">
              <a:spcBef>
                <a:spcPts val="0"/>
              </a:spcBef>
              <a:spcAft>
                <a:spcPts val="0"/>
              </a:spcAft>
              <a:buClr>
                <a:srgbClr val="FCCC3B"/>
              </a:buClr>
              <a:buSzPts val="4000"/>
              <a:buNone/>
              <a:defRPr sz="4000">
                <a:solidFill>
                  <a:srgbClr val="FCCC3B"/>
                </a:solidFill>
              </a:defRPr>
            </a:lvl7pPr>
            <a:lvl8pPr lvl="7" rtl="0">
              <a:spcBef>
                <a:spcPts val="0"/>
              </a:spcBef>
              <a:spcAft>
                <a:spcPts val="0"/>
              </a:spcAft>
              <a:buClr>
                <a:srgbClr val="FCCC3B"/>
              </a:buClr>
              <a:buSzPts val="4000"/>
              <a:buNone/>
              <a:defRPr sz="4000">
                <a:solidFill>
                  <a:srgbClr val="FCCC3B"/>
                </a:solidFill>
              </a:defRPr>
            </a:lvl8pPr>
            <a:lvl9pPr lvl="8" rtl="0">
              <a:spcBef>
                <a:spcPts val="0"/>
              </a:spcBef>
              <a:spcAft>
                <a:spcPts val="0"/>
              </a:spcAft>
              <a:buClr>
                <a:srgbClr val="FCCC3B"/>
              </a:buClr>
              <a:buSzPts val="4000"/>
              <a:buNone/>
              <a:defRPr sz="4000">
                <a:solidFill>
                  <a:srgbClr val="FCCC3B"/>
                </a:solidFill>
              </a:defRPr>
            </a:lvl9pPr>
          </a:lstStyle>
          <a:p>
            <a:endParaRPr/>
          </a:p>
        </p:txBody>
      </p:sp>
      <p:sp>
        <p:nvSpPr>
          <p:cNvPr id="47" name="Google Shape;47;p8"/>
          <p:cNvSpPr txBox="1">
            <a:spLocks noGrp="1"/>
          </p:cNvSpPr>
          <p:nvPr>
            <p:ph type="subTitle" idx="1"/>
          </p:nvPr>
        </p:nvSpPr>
        <p:spPr>
          <a:xfrm>
            <a:off x="5059200" y="3507600"/>
            <a:ext cx="2770200" cy="1018400"/>
          </a:xfrm>
          <a:prstGeom prst="rect">
            <a:avLst/>
          </a:prstGeom>
          <a:solidFill>
            <a:srgbClr val="00B1AE"/>
          </a:solidFill>
        </p:spPr>
        <p:txBody>
          <a:bodyPr spcFirstLastPara="1" wrap="square" lIns="91425" tIns="91425" rIns="91425" bIns="91425" anchor="t" anchorCtr="0">
            <a:noAutofit/>
          </a:bodyPr>
          <a:lstStyle>
            <a:lvl1pPr lvl="0" rtl="0">
              <a:spcBef>
                <a:spcPts val="0"/>
              </a:spcBef>
              <a:spcAft>
                <a:spcPts val="0"/>
              </a:spcAft>
              <a:buNone/>
              <a:defRPr sz="1200">
                <a:solidFill>
                  <a:srgbClr val="F3F3F3"/>
                </a:solidFill>
              </a:defRPr>
            </a:lvl1pPr>
            <a:lvl2pPr lvl="1" rtl="0">
              <a:spcBef>
                <a:spcPts val="0"/>
              </a:spcBef>
              <a:spcAft>
                <a:spcPts val="0"/>
              </a:spcAft>
              <a:buNone/>
              <a:defRPr sz="1200">
                <a:solidFill>
                  <a:srgbClr val="F3F3F3"/>
                </a:solidFill>
              </a:defRPr>
            </a:lvl2pPr>
            <a:lvl3pPr lvl="2" rtl="0">
              <a:spcBef>
                <a:spcPts val="0"/>
              </a:spcBef>
              <a:spcAft>
                <a:spcPts val="0"/>
              </a:spcAft>
              <a:buNone/>
              <a:defRPr sz="1200">
                <a:solidFill>
                  <a:srgbClr val="F3F3F3"/>
                </a:solidFill>
              </a:defRPr>
            </a:lvl3pPr>
            <a:lvl4pPr lvl="3" rtl="0">
              <a:spcBef>
                <a:spcPts val="0"/>
              </a:spcBef>
              <a:spcAft>
                <a:spcPts val="0"/>
              </a:spcAft>
              <a:buNone/>
              <a:defRPr sz="1200">
                <a:solidFill>
                  <a:srgbClr val="F3F3F3"/>
                </a:solidFill>
              </a:defRPr>
            </a:lvl4pPr>
            <a:lvl5pPr lvl="4" rtl="0">
              <a:spcBef>
                <a:spcPts val="0"/>
              </a:spcBef>
              <a:spcAft>
                <a:spcPts val="0"/>
              </a:spcAft>
              <a:buNone/>
              <a:defRPr sz="1200">
                <a:solidFill>
                  <a:srgbClr val="F3F3F3"/>
                </a:solidFill>
              </a:defRPr>
            </a:lvl5pPr>
            <a:lvl6pPr lvl="5" rtl="0">
              <a:spcBef>
                <a:spcPts val="0"/>
              </a:spcBef>
              <a:spcAft>
                <a:spcPts val="0"/>
              </a:spcAft>
              <a:buNone/>
              <a:defRPr sz="1200">
                <a:solidFill>
                  <a:srgbClr val="F3F3F3"/>
                </a:solidFill>
              </a:defRPr>
            </a:lvl6pPr>
            <a:lvl7pPr lvl="6" rtl="0">
              <a:spcBef>
                <a:spcPts val="0"/>
              </a:spcBef>
              <a:spcAft>
                <a:spcPts val="0"/>
              </a:spcAft>
              <a:buNone/>
              <a:defRPr sz="1200">
                <a:solidFill>
                  <a:srgbClr val="F3F3F3"/>
                </a:solidFill>
              </a:defRPr>
            </a:lvl7pPr>
            <a:lvl8pPr lvl="7" rtl="0">
              <a:spcBef>
                <a:spcPts val="0"/>
              </a:spcBef>
              <a:spcAft>
                <a:spcPts val="0"/>
              </a:spcAft>
              <a:buNone/>
              <a:defRPr sz="1200">
                <a:solidFill>
                  <a:srgbClr val="F3F3F3"/>
                </a:solidFill>
              </a:defRPr>
            </a:lvl8pPr>
            <a:lvl9pPr lvl="8" rtl="0">
              <a:spcBef>
                <a:spcPts val="0"/>
              </a:spcBef>
              <a:spcAft>
                <a:spcPts val="0"/>
              </a:spcAft>
              <a:buNone/>
              <a:defRPr sz="1200">
                <a:solidFill>
                  <a:srgbClr val="F3F3F3"/>
                </a:solidFill>
              </a:defRPr>
            </a:lvl9pPr>
          </a:lstStyle>
          <a:p>
            <a:endParaRPr/>
          </a:p>
        </p:txBody>
      </p:sp>
    </p:spTree>
    <p:extLst>
      <p:ext uri="{BB962C8B-B14F-4D97-AF65-F5344CB8AC3E}">
        <p14:creationId xmlns:p14="http://schemas.microsoft.com/office/powerpoint/2010/main" val="301998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9AD4C"/>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Title &amp; illustration">
  <p:cSld name="BIG Title &amp; illustration">
    <p:spTree>
      <p:nvGrpSpPr>
        <p:cNvPr id="1" name="Shape 48"/>
        <p:cNvGrpSpPr/>
        <p:nvPr/>
      </p:nvGrpSpPr>
      <p:grpSpPr>
        <a:xfrm>
          <a:off x="0" y="0"/>
          <a:ext cx="0" cy="0"/>
          <a:chOff x="0" y="0"/>
          <a:chExt cx="0" cy="0"/>
        </a:xfrm>
      </p:grpSpPr>
      <p:sp>
        <p:nvSpPr>
          <p:cNvPr id="49" name="Google Shape;49;p9"/>
          <p:cNvSpPr/>
          <p:nvPr/>
        </p:nvSpPr>
        <p:spPr>
          <a:xfrm>
            <a:off x="419449" y="0"/>
            <a:ext cx="2394300" cy="6858000"/>
          </a:xfrm>
          <a:prstGeom prst="rect">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9"/>
          <p:cNvSpPr/>
          <p:nvPr/>
        </p:nvSpPr>
        <p:spPr>
          <a:xfrm>
            <a:off x="171224" y="0"/>
            <a:ext cx="2394300" cy="6858000"/>
          </a:xfrm>
          <a:prstGeom prst="rect">
            <a:avLst/>
          </a:prstGeom>
          <a:solidFill>
            <a:srgbClr val="FAC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9"/>
          <p:cNvSpPr/>
          <p:nvPr/>
        </p:nvSpPr>
        <p:spPr>
          <a:xfrm>
            <a:off x="0" y="0"/>
            <a:ext cx="2394300" cy="6858000"/>
          </a:xfrm>
          <a:prstGeom prst="rect">
            <a:avLst/>
          </a:prstGeom>
          <a:solidFill>
            <a:srgbClr val="00C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9"/>
          <p:cNvSpPr txBox="1">
            <a:spLocks noGrp="1"/>
          </p:cNvSpPr>
          <p:nvPr>
            <p:ph type="title"/>
          </p:nvPr>
        </p:nvSpPr>
        <p:spPr>
          <a:xfrm>
            <a:off x="318950" y="961933"/>
            <a:ext cx="1783500" cy="1577200"/>
          </a:xfrm>
          <a:prstGeom prst="rect">
            <a:avLst/>
          </a:prstGeom>
          <a:noFill/>
        </p:spPr>
        <p:txBody>
          <a:bodyPr spcFirstLastPara="1" wrap="square" lIns="91425" tIns="91425" rIns="91425" bIns="91425" anchor="b"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53" name="Google Shape;53;p9"/>
          <p:cNvSpPr txBox="1">
            <a:spLocks noGrp="1"/>
          </p:cNvSpPr>
          <p:nvPr>
            <p:ph type="subTitle" idx="1"/>
          </p:nvPr>
        </p:nvSpPr>
        <p:spPr>
          <a:xfrm>
            <a:off x="305400" y="2203933"/>
            <a:ext cx="1783500" cy="10184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200" i="1">
                <a:solidFill>
                  <a:srgbClr val="434343"/>
                </a:solidFill>
              </a:defRPr>
            </a:lvl1pPr>
            <a:lvl2pPr lvl="1" rtl="0">
              <a:spcBef>
                <a:spcPts val="0"/>
              </a:spcBef>
              <a:spcAft>
                <a:spcPts val="0"/>
              </a:spcAft>
              <a:buNone/>
              <a:defRPr sz="1200" i="1">
                <a:solidFill>
                  <a:srgbClr val="434343"/>
                </a:solidFill>
              </a:defRPr>
            </a:lvl2pPr>
            <a:lvl3pPr lvl="2" rtl="0">
              <a:spcBef>
                <a:spcPts val="0"/>
              </a:spcBef>
              <a:spcAft>
                <a:spcPts val="0"/>
              </a:spcAft>
              <a:buNone/>
              <a:defRPr sz="1200" i="1">
                <a:solidFill>
                  <a:srgbClr val="434343"/>
                </a:solidFill>
              </a:defRPr>
            </a:lvl3pPr>
            <a:lvl4pPr lvl="3" rtl="0">
              <a:spcBef>
                <a:spcPts val="0"/>
              </a:spcBef>
              <a:spcAft>
                <a:spcPts val="0"/>
              </a:spcAft>
              <a:buNone/>
              <a:defRPr sz="1200" i="1">
                <a:solidFill>
                  <a:srgbClr val="434343"/>
                </a:solidFill>
              </a:defRPr>
            </a:lvl4pPr>
            <a:lvl5pPr lvl="4" rtl="0">
              <a:spcBef>
                <a:spcPts val="0"/>
              </a:spcBef>
              <a:spcAft>
                <a:spcPts val="0"/>
              </a:spcAft>
              <a:buNone/>
              <a:defRPr sz="1200" i="1">
                <a:solidFill>
                  <a:srgbClr val="434343"/>
                </a:solidFill>
              </a:defRPr>
            </a:lvl5pPr>
            <a:lvl6pPr lvl="5" rtl="0">
              <a:spcBef>
                <a:spcPts val="0"/>
              </a:spcBef>
              <a:spcAft>
                <a:spcPts val="0"/>
              </a:spcAft>
              <a:buNone/>
              <a:defRPr sz="1200" i="1">
                <a:solidFill>
                  <a:srgbClr val="434343"/>
                </a:solidFill>
              </a:defRPr>
            </a:lvl6pPr>
            <a:lvl7pPr lvl="6" rtl="0">
              <a:spcBef>
                <a:spcPts val="0"/>
              </a:spcBef>
              <a:spcAft>
                <a:spcPts val="0"/>
              </a:spcAft>
              <a:buNone/>
              <a:defRPr sz="1200" i="1">
                <a:solidFill>
                  <a:srgbClr val="434343"/>
                </a:solidFill>
              </a:defRPr>
            </a:lvl7pPr>
            <a:lvl8pPr lvl="7" rtl="0">
              <a:spcBef>
                <a:spcPts val="0"/>
              </a:spcBef>
              <a:spcAft>
                <a:spcPts val="0"/>
              </a:spcAft>
              <a:buNone/>
              <a:defRPr sz="1200" i="1">
                <a:solidFill>
                  <a:srgbClr val="434343"/>
                </a:solidFill>
              </a:defRPr>
            </a:lvl8pPr>
            <a:lvl9pPr lvl="8" rtl="0">
              <a:spcBef>
                <a:spcPts val="0"/>
              </a:spcBef>
              <a:spcAft>
                <a:spcPts val="0"/>
              </a:spcAft>
              <a:buNone/>
              <a:defRPr sz="1200" i="1">
                <a:solidFill>
                  <a:srgbClr val="434343"/>
                </a:solidFill>
              </a:defRPr>
            </a:lvl9pPr>
          </a:lstStyle>
          <a:p>
            <a:endParaRPr/>
          </a:p>
        </p:txBody>
      </p:sp>
    </p:spTree>
    <p:extLst>
      <p:ext uri="{BB962C8B-B14F-4D97-AF65-F5344CB8AC3E}">
        <p14:creationId xmlns:p14="http://schemas.microsoft.com/office/powerpoint/2010/main" val="195355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9AD4C"/>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Title &amp; Summary 1">
  <p:cSld name="Content Title &amp; Summary 1">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723300" y="827204"/>
            <a:ext cx="4393200" cy="1815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sz="6000">
                <a:solidFill>
                  <a:srgbClr val="999999"/>
                </a:solidFill>
              </a:defRPr>
            </a:lvl1pPr>
            <a:lvl2pPr lvl="1">
              <a:lnSpc>
                <a:spcPct val="100000"/>
              </a:lnSpc>
              <a:spcBef>
                <a:spcPts val="0"/>
              </a:spcBef>
              <a:spcAft>
                <a:spcPts val="0"/>
              </a:spcAft>
              <a:buNone/>
              <a:defRPr sz="6000"/>
            </a:lvl2pPr>
            <a:lvl3pPr lvl="2">
              <a:lnSpc>
                <a:spcPct val="100000"/>
              </a:lnSpc>
              <a:spcBef>
                <a:spcPts val="0"/>
              </a:spcBef>
              <a:spcAft>
                <a:spcPts val="0"/>
              </a:spcAft>
              <a:buNone/>
              <a:defRPr sz="6000"/>
            </a:lvl3pPr>
            <a:lvl4pPr lvl="3">
              <a:lnSpc>
                <a:spcPct val="100000"/>
              </a:lnSpc>
              <a:spcBef>
                <a:spcPts val="0"/>
              </a:spcBef>
              <a:spcAft>
                <a:spcPts val="0"/>
              </a:spcAft>
              <a:buNone/>
              <a:defRPr sz="6000"/>
            </a:lvl4pPr>
            <a:lvl5pPr lvl="4">
              <a:lnSpc>
                <a:spcPct val="100000"/>
              </a:lnSpc>
              <a:spcBef>
                <a:spcPts val="0"/>
              </a:spcBef>
              <a:spcAft>
                <a:spcPts val="0"/>
              </a:spcAft>
              <a:buNone/>
              <a:defRPr sz="6000"/>
            </a:lvl5pPr>
            <a:lvl6pPr lvl="5">
              <a:lnSpc>
                <a:spcPct val="100000"/>
              </a:lnSpc>
              <a:spcBef>
                <a:spcPts val="0"/>
              </a:spcBef>
              <a:spcAft>
                <a:spcPts val="0"/>
              </a:spcAft>
              <a:buNone/>
              <a:defRPr sz="6000"/>
            </a:lvl6pPr>
            <a:lvl7pPr lvl="6">
              <a:lnSpc>
                <a:spcPct val="100000"/>
              </a:lnSpc>
              <a:spcBef>
                <a:spcPts val="0"/>
              </a:spcBef>
              <a:spcAft>
                <a:spcPts val="0"/>
              </a:spcAft>
              <a:buNone/>
              <a:defRPr sz="6000"/>
            </a:lvl7pPr>
            <a:lvl8pPr lvl="7">
              <a:lnSpc>
                <a:spcPct val="100000"/>
              </a:lnSpc>
              <a:spcBef>
                <a:spcPts val="0"/>
              </a:spcBef>
              <a:spcAft>
                <a:spcPts val="0"/>
              </a:spcAft>
              <a:buNone/>
              <a:defRPr sz="6000"/>
            </a:lvl8pPr>
            <a:lvl9pPr lvl="8">
              <a:lnSpc>
                <a:spcPct val="100000"/>
              </a:lnSpc>
              <a:spcBef>
                <a:spcPts val="0"/>
              </a:spcBef>
              <a:spcAft>
                <a:spcPts val="0"/>
              </a:spcAft>
              <a:buNone/>
              <a:defRPr sz="6000"/>
            </a:lvl9pPr>
          </a:lstStyle>
          <a:p>
            <a:endParaRPr/>
          </a:p>
        </p:txBody>
      </p:sp>
      <p:sp>
        <p:nvSpPr>
          <p:cNvPr id="69" name="Google Shape;69;p13"/>
          <p:cNvSpPr/>
          <p:nvPr/>
        </p:nvSpPr>
        <p:spPr>
          <a:xfrm>
            <a:off x="8458701" y="1067"/>
            <a:ext cx="685200" cy="1926800"/>
          </a:xfrm>
          <a:prstGeom prst="rect">
            <a:avLst/>
          </a:prstGeom>
          <a:solidFill>
            <a:srgbClr val="00C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13"/>
          <p:cNvSpPr/>
          <p:nvPr/>
        </p:nvSpPr>
        <p:spPr>
          <a:xfrm>
            <a:off x="8458676" y="2462233"/>
            <a:ext cx="685200" cy="1926800"/>
          </a:xfrm>
          <a:prstGeom prst="rect">
            <a:avLst/>
          </a:prstGeom>
          <a:solidFill>
            <a:srgbClr val="FAC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13"/>
          <p:cNvSpPr/>
          <p:nvPr/>
        </p:nvSpPr>
        <p:spPr>
          <a:xfrm>
            <a:off x="8458676" y="4941800"/>
            <a:ext cx="685200" cy="1926800"/>
          </a:xfrm>
          <a:prstGeom prst="rect">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13"/>
          <p:cNvSpPr txBox="1">
            <a:spLocks noGrp="1"/>
          </p:cNvSpPr>
          <p:nvPr>
            <p:ph type="subTitle" idx="1"/>
          </p:nvPr>
        </p:nvSpPr>
        <p:spPr>
          <a:xfrm>
            <a:off x="5709750" y="479084"/>
            <a:ext cx="1733400" cy="520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solidFill>
                  <a:srgbClr val="434343"/>
                </a:solidFill>
                <a:latin typeface="Oswald"/>
                <a:ea typeface="Oswald"/>
                <a:cs typeface="Oswald"/>
                <a:sym typeface="Oswald"/>
              </a:defRPr>
            </a:lvl1pPr>
            <a:lvl2pPr lvl="1" algn="r" rtl="0">
              <a:spcBef>
                <a:spcPts val="0"/>
              </a:spcBef>
              <a:spcAft>
                <a:spcPts val="0"/>
              </a:spcAft>
              <a:buNone/>
              <a:defRPr>
                <a:solidFill>
                  <a:srgbClr val="434343"/>
                </a:solidFill>
                <a:latin typeface="Oswald"/>
                <a:ea typeface="Oswald"/>
                <a:cs typeface="Oswald"/>
                <a:sym typeface="Oswald"/>
              </a:defRPr>
            </a:lvl2pPr>
            <a:lvl3pPr lvl="2" algn="r" rtl="0">
              <a:spcBef>
                <a:spcPts val="0"/>
              </a:spcBef>
              <a:spcAft>
                <a:spcPts val="0"/>
              </a:spcAft>
              <a:buNone/>
              <a:defRPr>
                <a:solidFill>
                  <a:srgbClr val="434343"/>
                </a:solidFill>
                <a:latin typeface="Oswald"/>
                <a:ea typeface="Oswald"/>
                <a:cs typeface="Oswald"/>
                <a:sym typeface="Oswald"/>
              </a:defRPr>
            </a:lvl3pPr>
            <a:lvl4pPr lvl="3" algn="r" rtl="0">
              <a:spcBef>
                <a:spcPts val="0"/>
              </a:spcBef>
              <a:spcAft>
                <a:spcPts val="0"/>
              </a:spcAft>
              <a:buNone/>
              <a:defRPr>
                <a:solidFill>
                  <a:srgbClr val="434343"/>
                </a:solidFill>
                <a:latin typeface="Oswald"/>
                <a:ea typeface="Oswald"/>
                <a:cs typeface="Oswald"/>
                <a:sym typeface="Oswald"/>
              </a:defRPr>
            </a:lvl4pPr>
            <a:lvl5pPr lvl="4" algn="r" rtl="0">
              <a:spcBef>
                <a:spcPts val="0"/>
              </a:spcBef>
              <a:spcAft>
                <a:spcPts val="0"/>
              </a:spcAft>
              <a:buNone/>
              <a:defRPr>
                <a:solidFill>
                  <a:srgbClr val="434343"/>
                </a:solidFill>
                <a:latin typeface="Oswald"/>
                <a:ea typeface="Oswald"/>
                <a:cs typeface="Oswald"/>
                <a:sym typeface="Oswald"/>
              </a:defRPr>
            </a:lvl5pPr>
            <a:lvl6pPr lvl="5" algn="r" rtl="0">
              <a:spcBef>
                <a:spcPts val="0"/>
              </a:spcBef>
              <a:spcAft>
                <a:spcPts val="0"/>
              </a:spcAft>
              <a:buNone/>
              <a:defRPr>
                <a:solidFill>
                  <a:srgbClr val="434343"/>
                </a:solidFill>
                <a:latin typeface="Oswald"/>
                <a:ea typeface="Oswald"/>
                <a:cs typeface="Oswald"/>
                <a:sym typeface="Oswald"/>
              </a:defRPr>
            </a:lvl6pPr>
            <a:lvl7pPr lvl="6" algn="r" rtl="0">
              <a:spcBef>
                <a:spcPts val="0"/>
              </a:spcBef>
              <a:spcAft>
                <a:spcPts val="0"/>
              </a:spcAft>
              <a:buNone/>
              <a:defRPr>
                <a:solidFill>
                  <a:srgbClr val="434343"/>
                </a:solidFill>
                <a:latin typeface="Oswald"/>
                <a:ea typeface="Oswald"/>
                <a:cs typeface="Oswald"/>
                <a:sym typeface="Oswald"/>
              </a:defRPr>
            </a:lvl7pPr>
            <a:lvl8pPr lvl="7" algn="r" rtl="0">
              <a:spcBef>
                <a:spcPts val="0"/>
              </a:spcBef>
              <a:spcAft>
                <a:spcPts val="0"/>
              </a:spcAft>
              <a:buNone/>
              <a:defRPr>
                <a:solidFill>
                  <a:srgbClr val="434343"/>
                </a:solidFill>
                <a:latin typeface="Oswald"/>
                <a:ea typeface="Oswald"/>
                <a:cs typeface="Oswald"/>
                <a:sym typeface="Oswald"/>
              </a:defRPr>
            </a:lvl8pPr>
            <a:lvl9pPr lvl="8" algn="r" rtl="0">
              <a:spcBef>
                <a:spcPts val="0"/>
              </a:spcBef>
              <a:spcAft>
                <a:spcPts val="0"/>
              </a:spcAft>
              <a:buNone/>
              <a:defRPr>
                <a:solidFill>
                  <a:srgbClr val="434343"/>
                </a:solidFill>
                <a:latin typeface="Oswald"/>
                <a:ea typeface="Oswald"/>
                <a:cs typeface="Oswald"/>
                <a:sym typeface="Oswald"/>
              </a:defRPr>
            </a:lvl9pPr>
          </a:lstStyle>
          <a:p>
            <a:endParaRPr/>
          </a:p>
        </p:txBody>
      </p:sp>
      <p:sp>
        <p:nvSpPr>
          <p:cNvPr id="73" name="Google Shape;73;p13"/>
          <p:cNvSpPr txBox="1">
            <a:spLocks noGrp="1"/>
          </p:cNvSpPr>
          <p:nvPr>
            <p:ph type="subTitle" idx="2"/>
          </p:nvPr>
        </p:nvSpPr>
        <p:spPr>
          <a:xfrm>
            <a:off x="5709599" y="2677067"/>
            <a:ext cx="1733400" cy="520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solidFill>
                  <a:srgbClr val="434343"/>
                </a:solidFill>
                <a:latin typeface="Oswald"/>
                <a:ea typeface="Oswald"/>
                <a:cs typeface="Oswald"/>
                <a:sym typeface="Oswald"/>
              </a:defRPr>
            </a:lvl1pPr>
            <a:lvl2pPr lvl="1" algn="r" rtl="0">
              <a:spcBef>
                <a:spcPts val="0"/>
              </a:spcBef>
              <a:spcAft>
                <a:spcPts val="0"/>
              </a:spcAft>
              <a:buNone/>
              <a:defRPr>
                <a:solidFill>
                  <a:srgbClr val="434343"/>
                </a:solidFill>
                <a:latin typeface="Oswald"/>
                <a:ea typeface="Oswald"/>
                <a:cs typeface="Oswald"/>
                <a:sym typeface="Oswald"/>
              </a:defRPr>
            </a:lvl2pPr>
            <a:lvl3pPr lvl="2" algn="r" rtl="0">
              <a:spcBef>
                <a:spcPts val="0"/>
              </a:spcBef>
              <a:spcAft>
                <a:spcPts val="0"/>
              </a:spcAft>
              <a:buNone/>
              <a:defRPr>
                <a:solidFill>
                  <a:srgbClr val="434343"/>
                </a:solidFill>
                <a:latin typeface="Oswald"/>
                <a:ea typeface="Oswald"/>
                <a:cs typeface="Oswald"/>
                <a:sym typeface="Oswald"/>
              </a:defRPr>
            </a:lvl3pPr>
            <a:lvl4pPr lvl="3" algn="r" rtl="0">
              <a:spcBef>
                <a:spcPts val="0"/>
              </a:spcBef>
              <a:spcAft>
                <a:spcPts val="0"/>
              </a:spcAft>
              <a:buNone/>
              <a:defRPr>
                <a:solidFill>
                  <a:srgbClr val="434343"/>
                </a:solidFill>
                <a:latin typeface="Oswald"/>
                <a:ea typeface="Oswald"/>
                <a:cs typeface="Oswald"/>
                <a:sym typeface="Oswald"/>
              </a:defRPr>
            </a:lvl4pPr>
            <a:lvl5pPr lvl="4" algn="r" rtl="0">
              <a:spcBef>
                <a:spcPts val="0"/>
              </a:spcBef>
              <a:spcAft>
                <a:spcPts val="0"/>
              </a:spcAft>
              <a:buNone/>
              <a:defRPr>
                <a:solidFill>
                  <a:srgbClr val="434343"/>
                </a:solidFill>
                <a:latin typeface="Oswald"/>
                <a:ea typeface="Oswald"/>
                <a:cs typeface="Oswald"/>
                <a:sym typeface="Oswald"/>
              </a:defRPr>
            </a:lvl5pPr>
            <a:lvl6pPr lvl="5" algn="r" rtl="0">
              <a:spcBef>
                <a:spcPts val="0"/>
              </a:spcBef>
              <a:spcAft>
                <a:spcPts val="0"/>
              </a:spcAft>
              <a:buNone/>
              <a:defRPr>
                <a:solidFill>
                  <a:srgbClr val="434343"/>
                </a:solidFill>
                <a:latin typeface="Oswald"/>
                <a:ea typeface="Oswald"/>
                <a:cs typeface="Oswald"/>
                <a:sym typeface="Oswald"/>
              </a:defRPr>
            </a:lvl6pPr>
            <a:lvl7pPr lvl="6" algn="r" rtl="0">
              <a:spcBef>
                <a:spcPts val="0"/>
              </a:spcBef>
              <a:spcAft>
                <a:spcPts val="0"/>
              </a:spcAft>
              <a:buNone/>
              <a:defRPr>
                <a:solidFill>
                  <a:srgbClr val="434343"/>
                </a:solidFill>
                <a:latin typeface="Oswald"/>
                <a:ea typeface="Oswald"/>
                <a:cs typeface="Oswald"/>
                <a:sym typeface="Oswald"/>
              </a:defRPr>
            </a:lvl7pPr>
            <a:lvl8pPr lvl="7" algn="r" rtl="0">
              <a:spcBef>
                <a:spcPts val="0"/>
              </a:spcBef>
              <a:spcAft>
                <a:spcPts val="0"/>
              </a:spcAft>
              <a:buNone/>
              <a:defRPr>
                <a:solidFill>
                  <a:srgbClr val="434343"/>
                </a:solidFill>
                <a:latin typeface="Oswald"/>
                <a:ea typeface="Oswald"/>
                <a:cs typeface="Oswald"/>
                <a:sym typeface="Oswald"/>
              </a:defRPr>
            </a:lvl8pPr>
            <a:lvl9pPr lvl="8" algn="r" rtl="0">
              <a:spcBef>
                <a:spcPts val="0"/>
              </a:spcBef>
              <a:spcAft>
                <a:spcPts val="0"/>
              </a:spcAft>
              <a:buNone/>
              <a:defRPr>
                <a:solidFill>
                  <a:srgbClr val="434343"/>
                </a:solidFill>
                <a:latin typeface="Oswald"/>
                <a:ea typeface="Oswald"/>
                <a:cs typeface="Oswald"/>
                <a:sym typeface="Oswald"/>
              </a:defRPr>
            </a:lvl9pPr>
          </a:lstStyle>
          <a:p>
            <a:endParaRPr/>
          </a:p>
        </p:txBody>
      </p:sp>
      <p:sp>
        <p:nvSpPr>
          <p:cNvPr id="74" name="Google Shape;74;p13"/>
          <p:cNvSpPr txBox="1"/>
          <p:nvPr/>
        </p:nvSpPr>
        <p:spPr>
          <a:xfrm>
            <a:off x="7532575" y="59995"/>
            <a:ext cx="1178400" cy="199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4000" b="1">
                <a:solidFill>
                  <a:srgbClr val="00C8C4"/>
                </a:solidFill>
                <a:latin typeface="Oswald"/>
                <a:ea typeface="Oswald"/>
                <a:cs typeface="Oswald"/>
                <a:sym typeface="Oswald"/>
              </a:rPr>
              <a:t>1</a:t>
            </a:r>
            <a:endParaRPr sz="14000" b="1">
              <a:solidFill>
                <a:srgbClr val="00C8C4"/>
              </a:solidFill>
              <a:latin typeface="Oswald"/>
              <a:ea typeface="Oswald"/>
              <a:cs typeface="Oswald"/>
              <a:sym typeface="Oswald"/>
            </a:endParaRPr>
          </a:p>
        </p:txBody>
      </p:sp>
      <p:sp>
        <p:nvSpPr>
          <p:cNvPr id="75" name="Google Shape;75;p13"/>
          <p:cNvSpPr txBox="1"/>
          <p:nvPr/>
        </p:nvSpPr>
        <p:spPr>
          <a:xfrm>
            <a:off x="7517351" y="2567712"/>
            <a:ext cx="1080000" cy="19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4000" b="1">
                <a:solidFill>
                  <a:srgbClr val="FACA32"/>
                </a:solidFill>
                <a:latin typeface="Oswald"/>
                <a:ea typeface="Oswald"/>
                <a:cs typeface="Oswald"/>
                <a:sym typeface="Oswald"/>
              </a:rPr>
              <a:t>2</a:t>
            </a:r>
            <a:endParaRPr sz="14000" b="1">
              <a:solidFill>
                <a:srgbClr val="FACA32"/>
              </a:solidFill>
              <a:latin typeface="Oswald"/>
              <a:ea typeface="Oswald"/>
              <a:cs typeface="Oswald"/>
              <a:sym typeface="Oswald"/>
            </a:endParaRPr>
          </a:p>
        </p:txBody>
      </p:sp>
      <p:sp>
        <p:nvSpPr>
          <p:cNvPr id="76" name="Google Shape;76;p13"/>
          <p:cNvSpPr txBox="1"/>
          <p:nvPr/>
        </p:nvSpPr>
        <p:spPr>
          <a:xfrm>
            <a:off x="7508997" y="5059527"/>
            <a:ext cx="1080000" cy="19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4000" b="1">
                <a:solidFill>
                  <a:srgbClr val="E1628E"/>
                </a:solidFill>
                <a:latin typeface="Oswald"/>
                <a:ea typeface="Oswald"/>
                <a:cs typeface="Oswald"/>
                <a:sym typeface="Oswald"/>
              </a:rPr>
              <a:t>3</a:t>
            </a:r>
            <a:endParaRPr sz="14000" b="1">
              <a:solidFill>
                <a:srgbClr val="E1628E"/>
              </a:solidFill>
              <a:latin typeface="Oswald"/>
              <a:ea typeface="Oswald"/>
              <a:cs typeface="Oswald"/>
              <a:sym typeface="Oswald"/>
            </a:endParaRPr>
          </a:p>
        </p:txBody>
      </p:sp>
      <p:sp>
        <p:nvSpPr>
          <p:cNvPr id="77" name="Google Shape;77;p13"/>
          <p:cNvSpPr txBox="1">
            <a:spLocks noGrp="1"/>
          </p:cNvSpPr>
          <p:nvPr>
            <p:ph type="subTitle" idx="3"/>
          </p:nvPr>
        </p:nvSpPr>
        <p:spPr>
          <a:xfrm>
            <a:off x="5709750" y="744853"/>
            <a:ext cx="1733400" cy="1032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sp>
        <p:nvSpPr>
          <p:cNvPr id="78" name="Google Shape;78;p13"/>
          <p:cNvSpPr txBox="1">
            <a:spLocks noGrp="1"/>
          </p:cNvSpPr>
          <p:nvPr>
            <p:ph type="subTitle" idx="4"/>
          </p:nvPr>
        </p:nvSpPr>
        <p:spPr>
          <a:xfrm>
            <a:off x="5709750" y="2928636"/>
            <a:ext cx="1733400" cy="1032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sp>
        <p:nvSpPr>
          <p:cNvPr id="79" name="Google Shape;79;p13"/>
          <p:cNvSpPr txBox="1">
            <a:spLocks noGrp="1"/>
          </p:cNvSpPr>
          <p:nvPr>
            <p:ph type="subTitle" idx="5"/>
          </p:nvPr>
        </p:nvSpPr>
        <p:spPr>
          <a:xfrm>
            <a:off x="5709599" y="5094551"/>
            <a:ext cx="1733400" cy="520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solidFill>
                  <a:srgbClr val="434343"/>
                </a:solidFill>
                <a:latin typeface="Oswald"/>
                <a:ea typeface="Oswald"/>
                <a:cs typeface="Oswald"/>
                <a:sym typeface="Oswald"/>
              </a:defRPr>
            </a:lvl1pPr>
            <a:lvl2pPr lvl="1" algn="r" rtl="0">
              <a:spcBef>
                <a:spcPts val="0"/>
              </a:spcBef>
              <a:spcAft>
                <a:spcPts val="0"/>
              </a:spcAft>
              <a:buNone/>
              <a:defRPr>
                <a:solidFill>
                  <a:srgbClr val="434343"/>
                </a:solidFill>
                <a:latin typeface="Oswald"/>
                <a:ea typeface="Oswald"/>
                <a:cs typeface="Oswald"/>
                <a:sym typeface="Oswald"/>
              </a:defRPr>
            </a:lvl2pPr>
            <a:lvl3pPr lvl="2" algn="r" rtl="0">
              <a:spcBef>
                <a:spcPts val="0"/>
              </a:spcBef>
              <a:spcAft>
                <a:spcPts val="0"/>
              </a:spcAft>
              <a:buNone/>
              <a:defRPr>
                <a:solidFill>
                  <a:srgbClr val="434343"/>
                </a:solidFill>
                <a:latin typeface="Oswald"/>
                <a:ea typeface="Oswald"/>
                <a:cs typeface="Oswald"/>
                <a:sym typeface="Oswald"/>
              </a:defRPr>
            </a:lvl3pPr>
            <a:lvl4pPr lvl="3" algn="r" rtl="0">
              <a:spcBef>
                <a:spcPts val="0"/>
              </a:spcBef>
              <a:spcAft>
                <a:spcPts val="0"/>
              </a:spcAft>
              <a:buNone/>
              <a:defRPr>
                <a:solidFill>
                  <a:srgbClr val="434343"/>
                </a:solidFill>
                <a:latin typeface="Oswald"/>
                <a:ea typeface="Oswald"/>
                <a:cs typeface="Oswald"/>
                <a:sym typeface="Oswald"/>
              </a:defRPr>
            </a:lvl4pPr>
            <a:lvl5pPr lvl="4" algn="r" rtl="0">
              <a:spcBef>
                <a:spcPts val="0"/>
              </a:spcBef>
              <a:spcAft>
                <a:spcPts val="0"/>
              </a:spcAft>
              <a:buNone/>
              <a:defRPr>
                <a:solidFill>
                  <a:srgbClr val="434343"/>
                </a:solidFill>
                <a:latin typeface="Oswald"/>
                <a:ea typeface="Oswald"/>
                <a:cs typeface="Oswald"/>
                <a:sym typeface="Oswald"/>
              </a:defRPr>
            </a:lvl5pPr>
            <a:lvl6pPr lvl="5" algn="r" rtl="0">
              <a:spcBef>
                <a:spcPts val="0"/>
              </a:spcBef>
              <a:spcAft>
                <a:spcPts val="0"/>
              </a:spcAft>
              <a:buNone/>
              <a:defRPr>
                <a:solidFill>
                  <a:srgbClr val="434343"/>
                </a:solidFill>
                <a:latin typeface="Oswald"/>
                <a:ea typeface="Oswald"/>
                <a:cs typeface="Oswald"/>
                <a:sym typeface="Oswald"/>
              </a:defRPr>
            </a:lvl6pPr>
            <a:lvl7pPr lvl="6" algn="r" rtl="0">
              <a:spcBef>
                <a:spcPts val="0"/>
              </a:spcBef>
              <a:spcAft>
                <a:spcPts val="0"/>
              </a:spcAft>
              <a:buNone/>
              <a:defRPr>
                <a:solidFill>
                  <a:srgbClr val="434343"/>
                </a:solidFill>
                <a:latin typeface="Oswald"/>
                <a:ea typeface="Oswald"/>
                <a:cs typeface="Oswald"/>
                <a:sym typeface="Oswald"/>
              </a:defRPr>
            </a:lvl7pPr>
            <a:lvl8pPr lvl="7" algn="r" rtl="0">
              <a:spcBef>
                <a:spcPts val="0"/>
              </a:spcBef>
              <a:spcAft>
                <a:spcPts val="0"/>
              </a:spcAft>
              <a:buNone/>
              <a:defRPr>
                <a:solidFill>
                  <a:srgbClr val="434343"/>
                </a:solidFill>
                <a:latin typeface="Oswald"/>
                <a:ea typeface="Oswald"/>
                <a:cs typeface="Oswald"/>
                <a:sym typeface="Oswald"/>
              </a:defRPr>
            </a:lvl8pPr>
            <a:lvl9pPr lvl="8" algn="r" rtl="0">
              <a:spcBef>
                <a:spcPts val="0"/>
              </a:spcBef>
              <a:spcAft>
                <a:spcPts val="0"/>
              </a:spcAft>
              <a:buNone/>
              <a:defRPr>
                <a:solidFill>
                  <a:srgbClr val="434343"/>
                </a:solidFill>
                <a:latin typeface="Oswald"/>
                <a:ea typeface="Oswald"/>
                <a:cs typeface="Oswald"/>
                <a:sym typeface="Oswald"/>
              </a:defRPr>
            </a:lvl9pPr>
          </a:lstStyle>
          <a:p>
            <a:endParaRPr/>
          </a:p>
        </p:txBody>
      </p:sp>
      <p:sp>
        <p:nvSpPr>
          <p:cNvPr id="80" name="Google Shape;80;p13"/>
          <p:cNvSpPr txBox="1">
            <a:spLocks noGrp="1"/>
          </p:cNvSpPr>
          <p:nvPr>
            <p:ph type="subTitle" idx="6"/>
          </p:nvPr>
        </p:nvSpPr>
        <p:spPr>
          <a:xfrm>
            <a:off x="5709750" y="5346120"/>
            <a:ext cx="1733400" cy="1032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spTree>
    <p:extLst>
      <p:ext uri="{BB962C8B-B14F-4D97-AF65-F5344CB8AC3E}">
        <p14:creationId xmlns:p14="http://schemas.microsoft.com/office/powerpoint/2010/main" val="227964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body slide 1">
  <p:cSld name="Title &amp; body slide 1">
    <p:bg>
      <p:bgPr>
        <a:solidFill>
          <a:srgbClr val="FFFFFF">
            <a:alpha val="0"/>
          </a:srgbClr>
        </a:solidFill>
        <a:effectLst/>
      </p:bgPr>
    </p:bg>
    <p:spTree>
      <p:nvGrpSpPr>
        <p:cNvPr id="1" name="Shape 81"/>
        <p:cNvGrpSpPr/>
        <p:nvPr/>
      </p:nvGrpSpPr>
      <p:grpSpPr>
        <a:xfrm>
          <a:off x="0" y="0"/>
          <a:ext cx="0" cy="0"/>
          <a:chOff x="0" y="0"/>
          <a:chExt cx="0" cy="0"/>
        </a:xfrm>
      </p:grpSpPr>
      <p:sp>
        <p:nvSpPr>
          <p:cNvPr id="82" name="Google Shape;82;p14"/>
          <p:cNvSpPr/>
          <p:nvPr/>
        </p:nvSpPr>
        <p:spPr>
          <a:xfrm>
            <a:off x="539725" y="719600"/>
            <a:ext cx="8064600" cy="5418800"/>
          </a:xfrm>
          <a:prstGeom prst="rect">
            <a:avLst/>
          </a:prstGeom>
          <a:noFill/>
          <a:ln w="76200" cap="flat" cmpd="sng">
            <a:solidFill>
              <a:srgbClr val="FACA3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p14"/>
          <p:cNvSpPr txBox="1">
            <a:spLocks noGrp="1"/>
          </p:cNvSpPr>
          <p:nvPr>
            <p:ph type="body" idx="1"/>
          </p:nvPr>
        </p:nvSpPr>
        <p:spPr>
          <a:xfrm>
            <a:off x="1520225" y="2586633"/>
            <a:ext cx="6012900" cy="26556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1150">
              <a:spcBef>
                <a:spcPts val="0"/>
              </a:spcBef>
              <a:spcAft>
                <a:spcPts val="0"/>
              </a:spcAft>
              <a:buSzPts val="1300"/>
              <a:buChar char="●"/>
              <a:defRPr/>
            </a:lvl7pPr>
            <a:lvl8pPr marL="3657600" lvl="7" indent="-311150">
              <a:spcBef>
                <a:spcPts val="0"/>
              </a:spcBef>
              <a:spcAft>
                <a:spcPts val="0"/>
              </a:spcAft>
              <a:buSzPts val="1300"/>
              <a:buChar char="○"/>
              <a:defRPr/>
            </a:lvl8pPr>
            <a:lvl9pPr marL="4114800" lvl="8" indent="-304800">
              <a:spcBef>
                <a:spcPts val="0"/>
              </a:spcBef>
              <a:spcAft>
                <a:spcPts val="0"/>
              </a:spcAft>
              <a:buSzPts val="1200"/>
              <a:buChar char="■"/>
              <a:defRPr/>
            </a:lvl9pPr>
          </a:lstStyle>
          <a:p>
            <a:endParaRPr/>
          </a:p>
        </p:txBody>
      </p:sp>
      <p:sp>
        <p:nvSpPr>
          <p:cNvPr id="84" name="Google Shape;84;p14"/>
          <p:cNvSpPr txBox="1">
            <a:spLocks noGrp="1"/>
          </p:cNvSpPr>
          <p:nvPr>
            <p:ph type="title"/>
          </p:nvPr>
        </p:nvSpPr>
        <p:spPr>
          <a:xfrm>
            <a:off x="1504950" y="1404667"/>
            <a:ext cx="65907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2pPr>
            <a:lvl3pPr lvl="2"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3pPr>
            <a:lvl4pPr lvl="3"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4pPr>
            <a:lvl5pPr lvl="4"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5pPr>
            <a:lvl6pPr lvl="5"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6pPr>
            <a:lvl7pPr lvl="6"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7pPr>
            <a:lvl8pPr lvl="7"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8pPr>
            <a:lvl9pPr lvl="8"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9pPr>
          </a:lstStyle>
          <a:p>
            <a:endParaRPr/>
          </a:p>
        </p:txBody>
      </p:sp>
      <p:sp>
        <p:nvSpPr>
          <p:cNvPr id="85" name="Google Shape;85;p14"/>
          <p:cNvSpPr txBox="1">
            <a:spLocks noGrp="1"/>
          </p:cNvSpPr>
          <p:nvPr>
            <p:ph type="sldNum" idx="12"/>
          </p:nvPr>
        </p:nvSpPr>
        <p:spPr>
          <a:xfrm>
            <a:off x="8607853" y="6352685"/>
            <a:ext cx="548700" cy="524800"/>
          </a:xfrm>
          <a:prstGeom prst="rect">
            <a:avLst/>
          </a:prstGeom>
        </p:spPr>
        <p:txBody>
          <a:bodyPr spcFirstLastPara="1" wrap="square" lIns="91425" tIns="91425" rIns="91425" bIns="91425" anchor="ctr"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fld id="{00000000-1234-1234-1234-123412341234}" type="slidenum">
              <a:rPr lang="es" smtClean="0"/>
              <a:pPr/>
              <a:t>‹#›</a:t>
            </a:fld>
            <a:endParaRPr lang="es"/>
          </a:p>
        </p:txBody>
      </p:sp>
      <p:sp>
        <p:nvSpPr>
          <p:cNvPr id="86" name="Google Shape;86;p14"/>
          <p:cNvSpPr/>
          <p:nvPr/>
        </p:nvSpPr>
        <p:spPr>
          <a:xfrm>
            <a:off x="8445775" y="3912533"/>
            <a:ext cx="350100" cy="132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14"/>
          <p:cNvSpPr/>
          <p:nvPr/>
        </p:nvSpPr>
        <p:spPr>
          <a:xfrm rot="5400000">
            <a:off x="1845675" y="263633"/>
            <a:ext cx="466800" cy="99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27921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esign 1">
  <p:cSld name="Design 1">
    <p:bg>
      <p:bgPr>
        <a:solidFill>
          <a:srgbClr val="FFFFFF">
            <a:alpha val="0"/>
          </a:srgbClr>
        </a:solidFill>
        <a:effectLst/>
      </p:bgPr>
    </p:bg>
    <p:spTree>
      <p:nvGrpSpPr>
        <p:cNvPr id="1" name="Shape 88"/>
        <p:cNvGrpSpPr/>
        <p:nvPr/>
      </p:nvGrpSpPr>
      <p:grpSpPr>
        <a:xfrm>
          <a:off x="0" y="0"/>
          <a:ext cx="0" cy="0"/>
          <a:chOff x="0" y="0"/>
          <a:chExt cx="0" cy="0"/>
        </a:xfrm>
      </p:grpSpPr>
      <p:sp>
        <p:nvSpPr>
          <p:cNvPr id="89" name="Google Shape;89;p15"/>
          <p:cNvSpPr/>
          <p:nvPr/>
        </p:nvSpPr>
        <p:spPr>
          <a:xfrm>
            <a:off x="539725" y="719600"/>
            <a:ext cx="8064600" cy="5418800"/>
          </a:xfrm>
          <a:prstGeom prst="rect">
            <a:avLst/>
          </a:prstGeom>
          <a:noFill/>
          <a:ln w="76200" cap="flat" cmpd="sng">
            <a:solidFill>
              <a:srgbClr val="FACA3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15"/>
          <p:cNvSpPr txBox="1">
            <a:spLocks noGrp="1"/>
          </p:cNvSpPr>
          <p:nvPr>
            <p:ph type="sldNum" idx="12"/>
          </p:nvPr>
        </p:nvSpPr>
        <p:spPr>
          <a:xfrm>
            <a:off x="8607853" y="6352685"/>
            <a:ext cx="548700" cy="524800"/>
          </a:xfrm>
          <a:prstGeom prst="rect">
            <a:avLst/>
          </a:prstGeom>
        </p:spPr>
        <p:txBody>
          <a:bodyPr spcFirstLastPara="1" wrap="square" lIns="91425" tIns="91425" rIns="91425" bIns="91425" anchor="ctr"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fld id="{00000000-1234-1234-1234-123412341234}" type="slidenum">
              <a:rPr lang="es" smtClean="0"/>
              <a:pPr/>
              <a:t>‹#›</a:t>
            </a:fld>
            <a:endParaRPr lang="es"/>
          </a:p>
        </p:txBody>
      </p:sp>
      <p:sp>
        <p:nvSpPr>
          <p:cNvPr id="91" name="Google Shape;91;p15"/>
          <p:cNvSpPr/>
          <p:nvPr/>
        </p:nvSpPr>
        <p:spPr>
          <a:xfrm>
            <a:off x="8445775" y="3912533"/>
            <a:ext cx="350100" cy="132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5"/>
          <p:cNvSpPr/>
          <p:nvPr/>
        </p:nvSpPr>
        <p:spPr>
          <a:xfrm rot="5400000">
            <a:off x="1845675" y="263633"/>
            <a:ext cx="466800" cy="99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1394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Left title &amp; sumary text">
  <p:cSld name="Left title &amp; sumary text">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498250" y="1066100"/>
            <a:ext cx="1646700" cy="2388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Oswald Regular"/>
              <a:buNone/>
              <a:defRPr b="0">
                <a:latin typeface="Oswald Regular"/>
                <a:ea typeface="Oswald Regular"/>
                <a:cs typeface="Oswald Regular"/>
                <a:sym typeface="Oswald Regular"/>
              </a:defRPr>
            </a:lvl1pPr>
            <a:lvl2pPr lvl="1"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2pPr>
            <a:lvl3pPr lvl="2"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3pPr>
            <a:lvl4pPr lvl="3"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4pPr>
            <a:lvl5pPr lvl="4"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5pPr>
            <a:lvl6pPr lvl="5"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6pPr>
            <a:lvl7pPr lvl="6"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7pPr>
            <a:lvl8pPr lvl="7"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8pPr>
            <a:lvl9pPr lvl="8"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9pPr>
          </a:lstStyle>
          <a:p>
            <a:endParaRPr/>
          </a:p>
        </p:txBody>
      </p:sp>
    </p:spTree>
    <p:extLst>
      <p:ext uri="{BB962C8B-B14F-4D97-AF65-F5344CB8AC3E}">
        <p14:creationId xmlns:p14="http://schemas.microsoft.com/office/powerpoint/2010/main" val="401982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mp; 2 columns slide">
  <p:cSld name="Title &amp; 2 columns slide">
    <p:spTree>
      <p:nvGrpSpPr>
        <p:cNvPr id="1" name="Shape 107"/>
        <p:cNvGrpSpPr/>
        <p:nvPr/>
      </p:nvGrpSpPr>
      <p:grpSpPr>
        <a:xfrm>
          <a:off x="0" y="0"/>
          <a:ext cx="0" cy="0"/>
          <a:chOff x="0" y="0"/>
          <a:chExt cx="0" cy="0"/>
        </a:xfrm>
      </p:grpSpPr>
      <p:sp>
        <p:nvSpPr>
          <p:cNvPr id="108" name="Google Shape;108;p19"/>
          <p:cNvSpPr/>
          <p:nvPr/>
        </p:nvSpPr>
        <p:spPr>
          <a:xfrm>
            <a:off x="698250" y="1067571"/>
            <a:ext cx="7747500" cy="4957600"/>
          </a:xfrm>
          <a:prstGeom prst="rect">
            <a:avLst/>
          </a:prstGeom>
          <a:noFill/>
          <a:ln w="76200" cap="flat" cmpd="sng">
            <a:solidFill>
              <a:srgbClr val="E1628E"/>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19"/>
          <p:cNvSpPr txBox="1">
            <a:spLocks noGrp="1"/>
          </p:cNvSpPr>
          <p:nvPr>
            <p:ph type="sldNum" idx="12"/>
          </p:nvPr>
        </p:nvSpPr>
        <p:spPr>
          <a:xfrm>
            <a:off x="8548658" y="6217623"/>
            <a:ext cx="548700" cy="524800"/>
          </a:xfrm>
          <a:prstGeom prst="rect">
            <a:avLst/>
          </a:prstGeom>
        </p:spPr>
        <p:txBody>
          <a:bodyPr spcFirstLastPara="1" wrap="square" lIns="91425" tIns="91425" rIns="91425" bIns="91425" anchor="ctr" anchorCtr="0">
            <a:noAutofit/>
          </a:bodyPr>
          <a:lstStyle>
            <a:lvl1pPr lvl="0" rtl="0">
              <a:buNone/>
              <a:defRPr>
                <a:solidFill>
                  <a:srgbClr val="EFEFEF"/>
                </a:solidFill>
              </a:defRPr>
            </a:lvl1pPr>
            <a:lvl2pPr lvl="1" rtl="0">
              <a:buNone/>
              <a:defRPr>
                <a:solidFill>
                  <a:srgbClr val="EFEFEF"/>
                </a:solidFill>
              </a:defRPr>
            </a:lvl2pPr>
            <a:lvl3pPr lvl="2" rtl="0">
              <a:buNone/>
              <a:defRPr>
                <a:solidFill>
                  <a:srgbClr val="EFEFEF"/>
                </a:solidFill>
              </a:defRPr>
            </a:lvl3pPr>
            <a:lvl4pPr lvl="3" rtl="0">
              <a:buNone/>
              <a:defRPr>
                <a:solidFill>
                  <a:srgbClr val="EFEFEF"/>
                </a:solidFill>
              </a:defRPr>
            </a:lvl4pPr>
            <a:lvl5pPr lvl="4" rtl="0">
              <a:buNone/>
              <a:defRPr>
                <a:solidFill>
                  <a:srgbClr val="EFEFEF"/>
                </a:solidFill>
              </a:defRPr>
            </a:lvl5pPr>
            <a:lvl6pPr lvl="5" rtl="0">
              <a:buNone/>
              <a:defRPr>
                <a:solidFill>
                  <a:srgbClr val="EFEFEF"/>
                </a:solidFill>
              </a:defRPr>
            </a:lvl6pPr>
            <a:lvl7pPr lvl="6" rtl="0">
              <a:buNone/>
              <a:defRPr>
                <a:solidFill>
                  <a:srgbClr val="EFEFEF"/>
                </a:solidFill>
              </a:defRPr>
            </a:lvl7pPr>
            <a:lvl8pPr lvl="7" rtl="0">
              <a:buNone/>
              <a:defRPr>
                <a:solidFill>
                  <a:srgbClr val="EFEFEF"/>
                </a:solidFill>
              </a:defRPr>
            </a:lvl8pPr>
            <a:lvl9pPr lvl="8" rtl="0">
              <a:buNone/>
              <a:defRPr>
                <a:solidFill>
                  <a:srgbClr val="EFEFEF"/>
                </a:solidFill>
              </a:defRPr>
            </a:lvl9pPr>
          </a:lstStyle>
          <a:p>
            <a:fld id="{00000000-1234-1234-1234-123412341234}" type="slidenum">
              <a:rPr lang="es" smtClean="0"/>
              <a:pPr/>
              <a:t>‹#›</a:t>
            </a:fld>
            <a:endParaRPr lang="es"/>
          </a:p>
        </p:txBody>
      </p:sp>
      <p:sp>
        <p:nvSpPr>
          <p:cNvPr id="110" name="Google Shape;110;p19"/>
          <p:cNvSpPr txBox="1">
            <a:spLocks noGrp="1"/>
          </p:cNvSpPr>
          <p:nvPr>
            <p:ph type="subTitle" idx="1"/>
          </p:nvPr>
        </p:nvSpPr>
        <p:spPr>
          <a:xfrm>
            <a:off x="1735775" y="2198267"/>
            <a:ext cx="2592600" cy="356800"/>
          </a:xfrm>
          <a:prstGeom prst="rect">
            <a:avLst/>
          </a:prstGeom>
        </p:spPr>
        <p:txBody>
          <a:bodyPr spcFirstLastPara="1" wrap="square" lIns="91425" tIns="91425" rIns="91425" bIns="91425" anchor="ctr" anchorCtr="0">
            <a:noAutofit/>
          </a:bodyPr>
          <a:lstStyle>
            <a:lvl1pPr lvl="0">
              <a:spcBef>
                <a:spcPts val="0"/>
              </a:spcBef>
              <a:spcAft>
                <a:spcPts val="0"/>
              </a:spcAft>
              <a:buNone/>
              <a:defRPr sz="1400" b="1">
                <a:solidFill>
                  <a:srgbClr val="00C8C4"/>
                </a:solidFill>
                <a:latin typeface="Oswald"/>
                <a:ea typeface="Oswald"/>
                <a:cs typeface="Oswald"/>
                <a:sym typeface="Oswald"/>
              </a:defRPr>
            </a:lvl1pPr>
            <a:lvl2pPr lvl="1">
              <a:spcBef>
                <a:spcPts val="0"/>
              </a:spcBef>
              <a:spcAft>
                <a:spcPts val="0"/>
              </a:spcAft>
              <a:buNone/>
              <a:defRPr sz="1400" b="1">
                <a:solidFill>
                  <a:srgbClr val="00C8C4"/>
                </a:solidFill>
                <a:latin typeface="Oswald"/>
                <a:ea typeface="Oswald"/>
                <a:cs typeface="Oswald"/>
                <a:sym typeface="Oswald"/>
              </a:defRPr>
            </a:lvl2pPr>
            <a:lvl3pPr lvl="2">
              <a:spcBef>
                <a:spcPts val="0"/>
              </a:spcBef>
              <a:spcAft>
                <a:spcPts val="0"/>
              </a:spcAft>
              <a:buNone/>
              <a:defRPr sz="1400" b="1">
                <a:solidFill>
                  <a:srgbClr val="00C8C4"/>
                </a:solidFill>
                <a:latin typeface="Oswald"/>
                <a:ea typeface="Oswald"/>
                <a:cs typeface="Oswald"/>
                <a:sym typeface="Oswald"/>
              </a:defRPr>
            </a:lvl3pPr>
            <a:lvl4pPr lvl="3">
              <a:spcBef>
                <a:spcPts val="0"/>
              </a:spcBef>
              <a:spcAft>
                <a:spcPts val="0"/>
              </a:spcAft>
              <a:buNone/>
              <a:defRPr sz="1400" b="1">
                <a:solidFill>
                  <a:srgbClr val="00C8C4"/>
                </a:solidFill>
                <a:latin typeface="Oswald"/>
                <a:ea typeface="Oswald"/>
                <a:cs typeface="Oswald"/>
                <a:sym typeface="Oswald"/>
              </a:defRPr>
            </a:lvl4pPr>
            <a:lvl5pPr lvl="4">
              <a:spcBef>
                <a:spcPts val="0"/>
              </a:spcBef>
              <a:spcAft>
                <a:spcPts val="0"/>
              </a:spcAft>
              <a:buNone/>
              <a:defRPr sz="1400" b="1">
                <a:solidFill>
                  <a:srgbClr val="00C8C4"/>
                </a:solidFill>
                <a:latin typeface="Oswald"/>
                <a:ea typeface="Oswald"/>
                <a:cs typeface="Oswald"/>
                <a:sym typeface="Oswald"/>
              </a:defRPr>
            </a:lvl5pPr>
            <a:lvl6pPr lvl="5">
              <a:spcBef>
                <a:spcPts val="0"/>
              </a:spcBef>
              <a:spcAft>
                <a:spcPts val="0"/>
              </a:spcAft>
              <a:buNone/>
              <a:defRPr sz="1400" b="1">
                <a:solidFill>
                  <a:srgbClr val="00C8C4"/>
                </a:solidFill>
                <a:latin typeface="Oswald"/>
                <a:ea typeface="Oswald"/>
                <a:cs typeface="Oswald"/>
                <a:sym typeface="Oswald"/>
              </a:defRPr>
            </a:lvl6pPr>
            <a:lvl7pPr lvl="6">
              <a:spcBef>
                <a:spcPts val="0"/>
              </a:spcBef>
              <a:spcAft>
                <a:spcPts val="0"/>
              </a:spcAft>
              <a:buNone/>
              <a:defRPr sz="1400" b="1">
                <a:solidFill>
                  <a:srgbClr val="00C8C4"/>
                </a:solidFill>
                <a:latin typeface="Oswald"/>
                <a:ea typeface="Oswald"/>
                <a:cs typeface="Oswald"/>
                <a:sym typeface="Oswald"/>
              </a:defRPr>
            </a:lvl7pPr>
            <a:lvl8pPr lvl="7">
              <a:spcBef>
                <a:spcPts val="0"/>
              </a:spcBef>
              <a:spcAft>
                <a:spcPts val="0"/>
              </a:spcAft>
              <a:buNone/>
              <a:defRPr sz="1400" b="1">
                <a:solidFill>
                  <a:srgbClr val="00C8C4"/>
                </a:solidFill>
                <a:latin typeface="Oswald"/>
                <a:ea typeface="Oswald"/>
                <a:cs typeface="Oswald"/>
                <a:sym typeface="Oswald"/>
              </a:defRPr>
            </a:lvl8pPr>
            <a:lvl9pPr lvl="8">
              <a:spcBef>
                <a:spcPts val="0"/>
              </a:spcBef>
              <a:spcAft>
                <a:spcPts val="0"/>
              </a:spcAft>
              <a:buNone/>
              <a:defRPr sz="1400" b="1">
                <a:solidFill>
                  <a:srgbClr val="00C8C4"/>
                </a:solidFill>
                <a:latin typeface="Oswald"/>
                <a:ea typeface="Oswald"/>
                <a:cs typeface="Oswald"/>
                <a:sym typeface="Oswald"/>
              </a:defRPr>
            </a:lvl9pPr>
          </a:lstStyle>
          <a:p>
            <a:endParaRPr/>
          </a:p>
        </p:txBody>
      </p:sp>
      <p:sp>
        <p:nvSpPr>
          <p:cNvPr id="111" name="Google Shape;111;p19"/>
          <p:cNvSpPr txBox="1">
            <a:spLocks noGrp="1"/>
          </p:cNvSpPr>
          <p:nvPr>
            <p:ph type="subTitle" idx="2"/>
          </p:nvPr>
        </p:nvSpPr>
        <p:spPr>
          <a:xfrm>
            <a:off x="5291750" y="2198267"/>
            <a:ext cx="2547300" cy="35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b="1">
                <a:solidFill>
                  <a:srgbClr val="FCCC3B"/>
                </a:solidFill>
                <a:latin typeface="Oswald"/>
                <a:ea typeface="Oswald"/>
                <a:cs typeface="Oswald"/>
                <a:sym typeface="Oswald"/>
              </a:defRPr>
            </a:lvl1pPr>
            <a:lvl2pPr lvl="1" rtl="0">
              <a:spcBef>
                <a:spcPts val="0"/>
              </a:spcBef>
              <a:spcAft>
                <a:spcPts val="0"/>
              </a:spcAft>
              <a:buNone/>
              <a:defRPr sz="1400" b="1">
                <a:solidFill>
                  <a:srgbClr val="FCCC3B"/>
                </a:solidFill>
                <a:latin typeface="Oswald"/>
                <a:ea typeface="Oswald"/>
                <a:cs typeface="Oswald"/>
                <a:sym typeface="Oswald"/>
              </a:defRPr>
            </a:lvl2pPr>
            <a:lvl3pPr lvl="2" rtl="0">
              <a:spcBef>
                <a:spcPts val="0"/>
              </a:spcBef>
              <a:spcAft>
                <a:spcPts val="0"/>
              </a:spcAft>
              <a:buNone/>
              <a:defRPr sz="1400" b="1">
                <a:solidFill>
                  <a:srgbClr val="FCCC3B"/>
                </a:solidFill>
                <a:latin typeface="Oswald"/>
                <a:ea typeface="Oswald"/>
                <a:cs typeface="Oswald"/>
                <a:sym typeface="Oswald"/>
              </a:defRPr>
            </a:lvl3pPr>
            <a:lvl4pPr lvl="3" rtl="0">
              <a:spcBef>
                <a:spcPts val="0"/>
              </a:spcBef>
              <a:spcAft>
                <a:spcPts val="0"/>
              </a:spcAft>
              <a:buNone/>
              <a:defRPr sz="1400" b="1">
                <a:solidFill>
                  <a:srgbClr val="FCCC3B"/>
                </a:solidFill>
                <a:latin typeface="Oswald"/>
                <a:ea typeface="Oswald"/>
                <a:cs typeface="Oswald"/>
                <a:sym typeface="Oswald"/>
              </a:defRPr>
            </a:lvl4pPr>
            <a:lvl5pPr lvl="4" rtl="0">
              <a:spcBef>
                <a:spcPts val="0"/>
              </a:spcBef>
              <a:spcAft>
                <a:spcPts val="0"/>
              </a:spcAft>
              <a:buNone/>
              <a:defRPr sz="1400" b="1">
                <a:solidFill>
                  <a:srgbClr val="FCCC3B"/>
                </a:solidFill>
                <a:latin typeface="Oswald"/>
                <a:ea typeface="Oswald"/>
                <a:cs typeface="Oswald"/>
                <a:sym typeface="Oswald"/>
              </a:defRPr>
            </a:lvl5pPr>
            <a:lvl6pPr lvl="5" rtl="0">
              <a:spcBef>
                <a:spcPts val="0"/>
              </a:spcBef>
              <a:spcAft>
                <a:spcPts val="0"/>
              </a:spcAft>
              <a:buNone/>
              <a:defRPr sz="1400" b="1">
                <a:solidFill>
                  <a:srgbClr val="FCCC3B"/>
                </a:solidFill>
                <a:latin typeface="Oswald"/>
                <a:ea typeface="Oswald"/>
                <a:cs typeface="Oswald"/>
                <a:sym typeface="Oswald"/>
              </a:defRPr>
            </a:lvl6pPr>
            <a:lvl7pPr lvl="6" rtl="0">
              <a:spcBef>
                <a:spcPts val="0"/>
              </a:spcBef>
              <a:spcAft>
                <a:spcPts val="0"/>
              </a:spcAft>
              <a:buNone/>
              <a:defRPr sz="1400" b="1">
                <a:solidFill>
                  <a:srgbClr val="FCCC3B"/>
                </a:solidFill>
                <a:latin typeface="Oswald"/>
                <a:ea typeface="Oswald"/>
                <a:cs typeface="Oswald"/>
                <a:sym typeface="Oswald"/>
              </a:defRPr>
            </a:lvl7pPr>
            <a:lvl8pPr lvl="7" rtl="0">
              <a:spcBef>
                <a:spcPts val="0"/>
              </a:spcBef>
              <a:spcAft>
                <a:spcPts val="0"/>
              </a:spcAft>
              <a:buNone/>
              <a:defRPr sz="1400" b="1">
                <a:solidFill>
                  <a:srgbClr val="FCCC3B"/>
                </a:solidFill>
                <a:latin typeface="Oswald"/>
                <a:ea typeface="Oswald"/>
                <a:cs typeface="Oswald"/>
                <a:sym typeface="Oswald"/>
              </a:defRPr>
            </a:lvl8pPr>
            <a:lvl9pPr lvl="8" rtl="0">
              <a:spcBef>
                <a:spcPts val="0"/>
              </a:spcBef>
              <a:spcAft>
                <a:spcPts val="0"/>
              </a:spcAft>
              <a:buNone/>
              <a:defRPr sz="1400" b="1">
                <a:solidFill>
                  <a:srgbClr val="FCCC3B"/>
                </a:solidFill>
                <a:latin typeface="Oswald"/>
                <a:ea typeface="Oswald"/>
                <a:cs typeface="Oswald"/>
                <a:sym typeface="Oswald"/>
              </a:defRPr>
            </a:lvl9pPr>
          </a:lstStyle>
          <a:p>
            <a:endParaRPr/>
          </a:p>
        </p:txBody>
      </p:sp>
      <p:sp>
        <p:nvSpPr>
          <p:cNvPr id="112" name="Google Shape;112;p19"/>
          <p:cNvSpPr txBox="1">
            <a:spLocks noGrp="1"/>
          </p:cNvSpPr>
          <p:nvPr>
            <p:ph type="title"/>
          </p:nvPr>
        </p:nvSpPr>
        <p:spPr>
          <a:xfrm>
            <a:off x="1205250" y="740233"/>
            <a:ext cx="6733500" cy="643200"/>
          </a:xfrm>
          <a:prstGeom prst="rect">
            <a:avLst/>
          </a:prstGeom>
          <a:solidFill>
            <a:srgbClr val="FFFFFF"/>
          </a:solidFill>
        </p:spPr>
        <p:txBody>
          <a:bodyPr spcFirstLastPara="1" wrap="square" lIns="91425" tIns="91425" rIns="91425" bIns="91425" anchor="t" anchorCtr="0">
            <a:noAutofit/>
          </a:bodyPr>
          <a:lstStyle>
            <a:lvl1pPr lvl="0" rtl="0">
              <a:spcBef>
                <a:spcPts val="0"/>
              </a:spcBef>
              <a:spcAft>
                <a:spcPts val="0"/>
              </a:spcAft>
              <a:buSzPts val="2400"/>
              <a:buNone/>
              <a:defRPr b="0"/>
            </a:lvl1pPr>
            <a:lvl2pPr lvl="1"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2pPr>
            <a:lvl3pPr lvl="2"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3pPr>
            <a:lvl4pPr lvl="3"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4pPr>
            <a:lvl5pPr lvl="4"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5pPr>
            <a:lvl6pPr lvl="5"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6pPr>
            <a:lvl7pPr lvl="6"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7pPr>
            <a:lvl8pPr lvl="7"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8pPr>
            <a:lvl9pPr lvl="8"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9pPr>
          </a:lstStyle>
          <a:p>
            <a:endParaRPr/>
          </a:p>
        </p:txBody>
      </p:sp>
      <p:sp>
        <p:nvSpPr>
          <p:cNvPr id="113" name="Google Shape;113;p19"/>
          <p:cNvSpPr/>
          <p:nvPr/>
        </p:nvSpPr>
        <p:spPr>
          <a:xfrm rot="-5400000">
            <a:off x="6585400" y="5506400"/>
            <a:ext cx="466800" cy="99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19"/>
          <p:cNvSpPr/>
          <p:nvPr/>
        </p:nvSpPr>
        <p:spPr>
          <a:xfrm rot="10800000">
            <a:off x="469650" y="3577000"/>
            <a:ext cx="350100" cy="132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19"/>
          <p:cNvSpPr txBox="1">
            <a:spLocks noGrp="1"/>
          </p:cNvSpPr>
          <p:nvPr>
            <p:ph type="subTitle" idx="3"/>
          </p:nvPr>
        </p:nvSpPr>
        <p:spPr>
          <a:xfrm>
            <a:off x="4798853" y="2927567"/>
            <a:ext cx="3139800" cy="103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sp>
        <p:nvSpPr>
          <p:cNvPr id="116" name="Google Shape;116;p19"/>
          <p:cNvSpPr txBox="1">
            <a:spLocks noGrp="1"/>
          </p:cNvSpPr>
          <p:nvPr>
            <p:ph type="subTitle" idx="4"/>
          </p:nvPr>
        </p:nvSpPr>
        <p:spPr>
          <a:xfrm>
            <a:off x="1242878" y="2927567"/>
            <a:ext cx="3085500" cy="103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cxnSp>
        <p:nvCxnSpPr>
          <p:cNvPr id="117" name="Google Shape;117;p19"/>
          <p:cNvCxnSpPr/>
          <p:nvPr/>
        </p:nvCxnSpPr>
        <p:spPr>
          <a:xfrm>
            <a:off x="1350000" y="2817433"/>
            <a:ext cx="1440900" cy="0"/>
          </a:xfrm>
          <a:prstGeom prst="straightConnector1">
            <a:avLst/>
          </a:prstGeom>
          <a:noFill/>
          <a:ln w="19050" cap="rnd" cmpd="sng">
            <a:solidFill>
              <a:srgbClr val="00C8C4"/>
            </a:solidFill>
            <a:prstDash val="solid"/>
            <a:round/>
            <a:headEnd type="oval" w="med" len="med"/>
            <a:tailEnd type="none" w="med" len="med"/>
          </a:ln>
        </p:spPr>
      </p:cxnSp>
      <p:cxnSp>
        <p:nvCxnSpPr>
          <p:cNvPr id="118" name="Google Shape;118;p19"/>
          <p:cNvCxnSpPr/>
          <p:nvPr/>
        </p:nvCxnSpPr>
        <p:spPr>
          <a:xfrm>
            <a:off x="4895850" y="2817433"/>
            <a:ext cx="1440900" cy="0"/>
          </a:xfrm>
          <a:prstGeom prst="straightConnector1">
            <a:avLst/>
          </a:prstGeom>
          <a:noFill/>
          <a:ln w="19050" cap="rnd" cmpd="sng">
            <a:solidFill>
              <a:srgbClr val="FACA32"/>
            </a:solidFill>
            <a:prstDash val="solid"/>
            <a:round/>
            <a:headEnd type="oval" w="med" len="med"/>
            <a:tailEnd type="none" w="med" len="med"/>
          </a:ln>
        </p:spPr>
      </p:cxnSp>
    </p:spTree>
    <p:extLst>
      <p:ext uri="{BB962C8B-B14F-4D97-AF65-F5344CB8AC3E}">
        <p14:creationId xmlns:p14="http://schemas.microsoft.com/office/powerpoint/2010/main" val="169289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9AD4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CCA19A-DBF8-4C34-B007-3A8CA4F935B9}" type="datetimeFigureOut">
              <a:rPr lang="vi-VN" smtClean="0"/>
              <a:pPr/>
              <a:t>27/08/2024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EB4EB8-3EB5-4CAD-8F83-C25BE50CC76D}" type="slidenum">
              <a:rPr lang="vi-VN" smtClean="0"/>
              <a:pPr/>
              <a:t>‹#›</a:t>
            </a:fld>
            <a:endParaRPr lang="vi-VN"/>
          </a:p>
        </p:txBody>
      </p:sp>
    </p:spTree>
    <p:extLst>
      <p:ext uri="{BB962C8B-B14F-4D97-AF65-F5344CB8AC3E}">
        <p14:creationId xmlns:p14="http://schemas.microsoft.com/office/powerpoint/2010/main" val="922073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mp; 3 columns slide">
  <p:cSld name="Title &amp; 3 columns slide">
    <p:spTree>
      <p:nvGrpSpPr>
        <p:cNvPr id="1" name="Shape 119"/>
        <p:cNvGrpSpPr/>
        <p:nvPr/>
      </p:nvGrpSpPr>
      <p:grpSpPr>
        <a:xfrm>
          <a:off x="0" y="0"/>
          <a:ext cx="0" cy="0"/>
          <a:chOff x="0" y="0"/>
          <a:chExt cx="0" cy="0"/>
        </a:xfrm>
      </p:grpSpPr>
      <p:sp>
        <p:nvSpPr>
          <p:cNvPr id="120" name="Google Shape;120;p20"/>
          <p:cNvSpPr/>
          <p:nvPr/>
        </p:nvSpPr>
        <p:spPr>
          <a:xfrm>
            <a:off x="-78950" y="-302500"/>
            <a:ext cx="4587300" cy="1197600"/>
          </a:xfrm>
          <a:prstGeom prst="rect">
            <a:avLst/>
          </a:prstGeom>
          <a:noFill/>
          <a:ln w="76200" cap="flat" cmpd="sng">
            <a:solidFill>
              <a:srgbClr val="F3F3F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20"/>
          <p:cNvSpPr txBox="1">
            <a:spLocks noGrp="1"/>
          </p:cNvSpPr>
          <p:nvPr>
            <p:ph type="title"/>
          </p:nvPr>
        </p:nvSpPr>
        <p:spPr>
          <a:xfrm>
            <a:off x="757525" y="544547"/>
            <a:ext cx="3054300" cy="734000"/>
          </a:xfrm>
          <a:prstGeom prst="rect">
            <a:avLst/>
          </a:prstGeom>
          <a:solidFill>
            <a:srgbClr val="FFFFFF"/>
          </a:solidFill>
        </p:spPr>
        <p:txBody>
          <a:bodyPr spcFirstLastPara="1" wrap="square" lIns="91425" tIns="91425" rIns="91425" bIns="91425" anchor="t" anchorCtr="0">
            <a:noAutofit/>
          </a:bodyPr>
          <a:lstStyle>
            <a:lvl1pPr lvl="0" rtl="0">
              <a:spcBef>
                <a:spcPts val="0"/>
              </a:spcBef>
              <a:spcAft>
                <a:spcPts val="0"/>
              </a:spcAft>
              <a:buClr>
                <a:srgbClr val="434343"/>
              </a:buClr>
              <a:buSzPts val="2400"/>
              <a:buNone/>
              <a:defRPr>
                <a:solidFill>
                  <a:srgbClr val="434343"/>
                </a:solidFill>
              </a:defRPr>
            </a:lvl1pPr>
            <a:lvl2pPr lvl="1" rtl="0">
              <a:spcBef>
                <a:spcPts val="0"/>
              </a:spcBef>
              <a:spcAft>
                <a:spcPts val="0"/>
              </a:spcAft>
              <a:buClr>
                <a:srgbClr val="EFD67E"/>
              </a:buClr>
              <a:buSzPts val="2400"/>
              <a:buNone/>
              <a:defRPr>
                <a:solidFill>
                  <a:srgbClr val="EFD67E"/>
                </a:solidFill>
              </a:defRPr>
            </a:lvl2pPr>
            <a:lvl3pPr lvl="2" rtl="0">
              <a:spcBef>
                <a:spcPts val="0"/>
              </a:spcBef>
              <a:spcAft>
                <a:spcPts val="0"/>
              </a:spcAft>
              <a:buClr>
                <a:srgbClr val="EFD67E"/>
              </a:buClr>
              <a:buSzPts val="2400"/>
              <a:buNone/>
              <a:defRPr>
                <a:solidFill>
                  <a:srgbClr val="EFD67E"/>
                </a:solidFill>
              </a:defRPr>
            </a:lvl3pPr>
            <a:lvl4pPr lvl="3" rtl="0">
              <a:spcBef>
                <a:spcPts val="0"/>
              </a:spcBef>
              <a:spcAft>
                <a:spcPts val="0"/>
              </a:spcAft>
              <a:buClr>
                <a:srgbClr val="EFD67E"/>
              </a:buClr>
              <a:buSzPts val="2400"/>
              <a:buNone/>
              <a:defRPr>
                <a:solidFill>
                  <a:srgbClr val="EFD67E"/>
                </a:solidFill>
              </a:defRPr>
            </a:lvl4pPr>
            <a:lvl5pPr lvl="4" rtl="0">
              <a:spcBef>
                <a:spcPts val="0"/>
              </a:spcBef>
              <a:spcAft>
                <a:spcPts val="0"/>
              </a:spcAft>
              <a:buClr>
                <a:srgbClr val="EFD67E"/>
              </a:buClr>
              <a:buSzPts val="2400"/>
              <a:buNone/>
              <a:defRPr>
                <a:solidFill>
                  <a:srgbClr val="EFD67E"/>
                </a:solidFill>
              </a:defRPr>
            </a:lvl5pPr>
            <a:lvl6pPr lvl="5" rtl="0">
              <a:spcBef>
                <a:spcPts val="0"/>
              </a:spcBef>
              <a:spcAft>
                <a:spcPts val="0"/>
              </a:spcAft>
              <a:buClr>
                <a:srgbClr val="EFD67E"/>
              </a:buClr>
              <a:buSzPts val="2400"/>
              <a:buNone/>
              <a:defRPr>
                <a:solidFill>
                  <a:srgbClr val="EFD67E"/>
                </a:solidFill>
              </a:defRPr>
            </a:lvl6pPr>
            <a:lvl7pPr lvl="6" rtl="0">
              <a:spcBef>
                <a:spcPts val="0"/>
              </a:spcBef>
              <a:spcAft>
                <a:spcPts val="0"/>
              </a:spcAft>
              <a:buClr>
                <a:srgbClr val="EFD67E"/>
              </a:buClr>
              <a:buSzPts val="2400"/>
              <a:buNone/>
              <a:defRPr>
                <a:solidFill>
                  <a:srgbClr val="EFD67E"/>
                </a:solidFill>
              </a:defRPr>
            </a:lvl7pPr>
            <a:lvl8pPr lvl="7" rtl="0">
              <a:spcBef>
                <a:spcPts val="0"/>
              </a:spcBef>
              <a:spcAft>
                <a:spcPts val="0"/>
              </a:spcAft>
              <a:buClr>
                <a:srgbClr val="EFD67E"/>
              </a:buClr>
              <a:buSzPts val="2400"/>
              <a:buNone/>
              <a:defRPr>
                <a:solidFill>
                  <a:srgbClr val="EFD67E"/>
                </a:solidFill>
              </a:defRPr>
            </a:lvl8pPr>
            <a:lvl9pPr lvl="8" rtl="0">
              <a:spcBef>
                <a:spcPts val="0"/>
              </a:spcBef>
              <a:spcAft>
                <a:spcPts val="0"/>
              </a:spcAft>
              <a:buClr>
                <a:srgbClr val="EFD67E"/>
              </a:buClr>
              <a:buSzPts val="2400"/>
              <a:buNone/>
              <a:defRPr>
                <a:solidFill>
                  <a:srgbClr val="EFD67E"/>
                </a:solidFill>
              </a:defRPr>
            </a:lvl9pPr>
          </a:lstStyle>
          <a:p>
            <a:endParaRPr/>
          </a:p>
        </p:txBody>
      </p:sp>
      <p:sp>
        <p:nvSpPr>
          <p:cNvPr id="122" name="Google Shape;122;p20"/>
          <p:cNvSpPr txBox="1">
            <a:spLocks noGrp="1"/>
          </p:cNvSpPr>
          <p:nvPr>
            <p:ph type="sldNum" idx="12"/>
          </p:nvPr>
        </p:nvSpPr>
        <p:spPr>
          <a:xfrm>
            <a:off x="8548658" y="6217623"/>
            <a:ext cx="548700" cy="524800"/>
          </a:xfrm>
          <a:prstGeom prst="rect">
            <a:avLst/>
          </a:prstGeom>
        </p:spPr>
        <p:txBody>
          <a:bodyPr spcFirstLastPara="1" wrap="square" lIns="91425" tIns="91425" rIns="91425" bIns="91425" anchor="ctr" anchorCtr="0">
            <a:noAutofit/>
          </a:bodyPr>
          <a:lstStyle>
            <a:lvl1pPr lvl="0" rtl="0">
              <a:buNone/>
              <a:defRPr>
                <a:solidFill>
                  <a:srgbClr val="EFEFEF"/>
                </a:solidFill>
              </a:defRPr>
            </a:lvl1pPr>
            <a:lvl2pPr lvl="1" rtl="0">
              <a:buNone/>
              <a:defRPr>
                <a:solidFill>
                  <a:srgbClr val="EFEFEF"/>
                </a:solidFill>
              </a:defRPr>
            </a:lvl2pPr>
            <a:lvl3pPr lvl="2" rtl="0">
              <a:buNone/>
              <a:defRPr>
                <a:solidFill>
                  <a:srgbClr val="EFEFEF"/>
                </a:solidFill>
              </a:defRPr>
            </a:lvl3pPr>
            <a:lvl4pPr lvl="3" rtl="0">
              <a:buNone/>
              <a:defRPr>
                <a:solidFill>
                  <a:srgbClr val="EFEFEF"/>
                </a:solidFill>
              </a:defRPr>
            </a:lvl4pPr>
            <a:lvl5pPr lvl="4" rtl="0">
              <a:buNone/>
              <a:defRPr>
                <a:solidFill>
                  <a:srgbClr val="EFEFEF"/>
                </a:solidFill>
              </a:defRPr>
            </a:lvl5pPr>
            <a:lvl6pPr lvl="5" rtl="0">
              <a:buNone/>
              <a:defRPr>
                <a:solidFill>
                  <a:srgbClr val="EFEFEF"/>
                </a:solidFill>
              </a:defRPr>
            </a:lvl6pPr>
            <a:lvl7pPr lvl="6" rtl="0">
              <a:buNone/>
              <a:defRPr>
                <a:solidFill>
                  <a:srgbClr val="EFEFEF"/>
                </a:solidFill>
              </a:defRPr>
            </a:lvl7pPr>
            <a:lvl8pPr lvl="7" rtl="0">
              <a:buNone/>
              <a:defRPr>
                <a:solidFill>
                  <a:srgbClr val="EFEFEF"/>
                </a:solidFill>
              </a:defRPr>
            </a:lvl8pPr>
            <a:lvl9pPr lvl="8" rtl="0">
              <a:buNone/>
              <a:defRPr>
                <a:solidFill>
                  <a:srgbClr val="EFEFEF"/>
                </a:solidFill>
              </a:defRPr>
            </a:lvl9pPr>
          </a:lstStyle>
          <a:p>
            <a:fld id="{00000000-1234-1234-1234-123412341234}" type="slidenum">
              <a:rPr lang="es" smtClean="0"/>
              <a:pPr/>
              <a:t>‹#›</a:t>
            </a:fld>
            <a:endParaRPr lang="es"/>
          </a:p>
        </p:txBody>
      </p:sp>
      <p:sp>
        <p:nvSpPr>
          <p:cNvPr id="123" name="Google Shape;123;p20"/>
          <p:cNvSpPr txBox="1">
            <a:spLocks noGrp="1"/>
          </p:cNvSpPr>
          <p:nvPr>
            <p:ph type="subTitle" idx="1"/>
          </p:nvPr>
        </p:nvSpPr>
        <p:spPr>
          <a:xfrm>
            <a:off x="757525" y="2394800"/>
            <a:ext cx="22212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E516C"/>
                </a:solidFill>
                <a:latin typeface="Oswald Regular"/>
                <a:ea typeface="Oswald Regular"/>
                <a:cs typeface="Oswald Regular"/>
                <a:sym typeface="Oswald Regular"/>
              </a:defRPr>
            </a:lvl1pPr>
            <a:lvl2pPr lvl="1" rtl="0">
              <a:spcBef>
                <a:spcPts val="0"/>
              </a:spcBef>
              <a:spcAft>
                <a:spcPts val="0"/>
              </a:spcAft>
              <a:buNone/>
              <a:defRPr sz="1400">
                <a:solidFill>
                  <a:srgbClr val="3E516C"/>
                </a:solidFill>
                <a:latin typeface="Oswald Regular"/>
                <a:ea typeface="Oswald Regular"/>
                <a:cs typeface="Oswald Regular"/>
                <a:sym typeface="Oswald Regular"/>
              </a:defRPr>
            </a:lvl2pPr>
            <a:lvl3pPr lvl="2" rtl="0">
              <a:spcBef>
                <a:spcPts val="0"/>
              </a:spcBef>
              <a:spcAft>
                <a:spcPts val="0"/>
              </a:spcAft>
              <a:buNone/>
              <a:defRPr sz="1400">
                <a:solidFill>
                  <a:srgbClr val="3E516C"/>
                </a:solidFill>
                <a:latin typeface="Oswald Regular"/>
                <a:ea typeface="Oswald Regular"/>
                <a:cs typeface="Oswald Regular"/>
                <a:sym typeface="Oswald Regular"/>
              </a:defRPr>
            </a:lvl3pPr>
            <a:lvl4pPr lvl="3" rtl="0">
              <a:spcBef>
                <a:spcPts val="0"/>
              </a:spcBef>
              <a:spcAft>
                <a:spcPts val="0"/>
              </a:spcAft>
              <a:buNone/>
              <a:defRPr sz="1400">
                <a:solidFill>
                  <a:srgbClr val="3E516C"/>
                </a:solidFill>
                <a:latin typeface="Oswald Regular"/>
                <a:ea typeface="Oswald Regular"/>
                <a:cs typeface="Oswald Regular"/>
                <a:sym typeface="Oswald Regular"/>
              </a:defRPr>
            </a:lvl4pPr>
            <a:lvl5pPr lvl="4" rtl="0">
              <a:spcBef>
                <a:spcPts val="0"/>
              </a:spcBef>
              <a:spcAft>
                <a:spcPts val="0"/>
              </a:spcAft>
              <a:buNone/>
              <a:defRPr sz="1400">
                <a:solidFill>
                  <a:srgbClr val="3E516C"/>
                </a:solidFill>
                <a:latin typeface="Oswald Regular"/>
                <a:ea typeface="Oswald Regular"/>
                <a:cs typeface="Oswald Regular"/>
                <a:sym typeface="Oswald Regular"/>
              </a:defRPr>
            </a:lvl5pPr>
            <a:lvl6pPr lvl="5" rtl="0">
              <a:spcBef>
                <a:spcPts val="0"/>
              </a:spcBef>
              <a:spcAft>
                <a:spcPts val="0"/>
              </a:spcAft>
              <a:buNone/>
              <a:defRPr sz="1400">
                <a:solidFill>
                  <a:srgbClr val="3E516C"/>
                </a:solidFill>
                <a:latin typeface="Oswald Regular"/>
                <a:ea typeface="Oswald Regular"/>
                <a:cs typeface="Oswald Regular"/>
                <a:sym typeface="Oswald Regular"/>
              </a:defRPr>
            </a:lvl6pPr>
            <a:lvl7pPr lvl="6" rtl="0">
              <a:spcBef>
                <a:spcPts val="0"/>
              </a:spcBef>
              <a:spcAft>
                <a:spcPts val="0"/>
              </a:spcAft>
              <a:buNone/>
              <a:defRPr sz="1400">
                <a:solidFill>
                  <a:srgbClr val="3E516C"/>
                </a:solidFill>
                <a:latin typeface="Oswald Regular"/>
                <a:ea typeface="Oswald Regular"/>
                <a:cs typeface="Oswald Regular"/>
                <a:sym typeface="Oswald Regular"/>
              </a:defRPr>
            </a:lvl7pPr>
            <a:lvl8pPr lvl="7" rtl="0">
              <a:spcBef>
                <a:spcPts val="0"/>
              </a:spcBef>
              <a:spcAft>
                <a:spcPts val="0"/>
              </a:spcAft>
              <a:buNone/>
              <a:defRPr sz="1400">
                <a:solidFill>
                  <a:srgbClr val="3E516C"/>
                </a:solidFill>
                <a:latin typeface="Oswald Regular"/>
                <a:ea typeface="Oswald Regular"/>
                <a:cs typeface="Oswald Regular"/>
                <a:sym typeface="Oswald Regular"/>
              </a:defRPr>
            </a:lvl8pPr>
            <a:lvl9pPr lvl="8" rtl="0">
              <a:spcBef>
                <a:spcPts val="0"/>
              </a:spcBef>
              <a:spcAft>
                <a:spcPts val="0"/>
              </a:spcAft>
              <a:buNone/>
              <a:defRPr sz="1400">
                <a:solidFill>
                  <a:srgbClr val="3E516C"/>
                </a:solidFill>
                <a:latin typeface="Oswald Regular"/>
                <a:ea typeface="Oswald Regular"/>
                <a:cs typeface="Oswald Regular"/>
                <a:sym typeface="Oswald Regular"/>
              </a:defRPr>
            </a:lvl9pPr>
          </a:lstStyle>
          <a:p>
            <a:endParaRPr/>
          </a:p>
        </p:txBody>
      </p:sp>
      <p:sp>
        <p:nvSpPr>
          <p:cNvPr id="124" name="Google Shape;124;p20"/>
          <p:cNvSpPr txBox="1">
            <a:spLocks noGrp="1"/>
          </p:cNvSpPr>
          <p:nvPr>
            <p:ph type="subTitle" idx="2"/>
          </p:nvPr>
        </p:nvSpPr>
        <p:spPr>
          <a:xfrm>
            <a:off x="3519400" y="2394800"/>
            <a:ext cx="21666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E516C"/>
                </a:solidFill>
                <a:latin typeface="Oswald Regular"/>
                <a:ea typeface="Oswald Regular"/>
                <a:cs typeface="Oswald Regular"/>
                <a:sym typeface="Oswald Regular"/>
              </a:defRPr>
            </a:lvl1pPr>
            <a:lvl2pPr lvl="1" rtl="0">
              <a:spcBef>
                <a:spcPts val="0"/>
              </a:spcBef>
              <a:spcAft>
                <a:spcPts val="0"/>
              </a:spcAft>
              <a:buNone/>
              <a:defRPr sz="1400">
                <a:solidFill>
                  <a:srgbClr val="3E516C"/>
                </a:solidFill>
                <a:latin typeface="Oswald Regular"/>
                <a:ea typeface="Oswald Regular"/>
                <a:cs typeface="Oswald Regular"/>
                <a:sym typeface="Oswald Regular"/>
              </a:defRPr>
            </a:lvl2pPr>
            <a:lvl3pPr lvl="2" rtl="0">
              <a:spcBef>
                <a:spcPts val="0"/>
              </a:spcBef>
              <a:spcAft>
                <a:spcPts val="0"/>
              </a:spcAft>
              <a:buNone/>
              <a:defRPr sz="1400">
                <a:solidFill>
                  <a:srgbClr val="3E516C"/>
                </a:solidFill>
                <a:latin typeface="Oswald Regular"/>
                <a:ea typeface="Oswald Regular"/>
                <a:cs typeface="Oswald Regular"/>
                <a:sym typeface="Oswald Regular"/>
              </a:defRPr>
            </a:lvl3pPr>
            <a:lvl4pPr lvl="3" rtl="0">
              <a:spcBef>
                <a:spcPts val="0"/>
              </a:spcBef>
              <a:spcAft>
                <a:spcPts val="0"/>
              </a:spcAft>
              <a:buNone/>
              <a:defRPr sz="1400">
                <a:solidFill>
                  <a:srgbClr val="3E516C"/>
                </a:solidFill>
                <a:latin typeface="Oswald Regular"/>
                <a:ea typeface="Oswald Regular"/>
                <a:cs typeface="Oswald Regular"/>
                <a:sym typeface="Oswald Regular"/>
              </a:defRPr>
            </a:lvl4pPr>
            <a:lvl5pPr lvl="4" rtl="0">
              <a:spcBef>
                <a:spcPts val="0"/>
              </a:spcBef>
              <a:spcAft>
                <a:spcPts val="0"/>
              </a:spcAft>
              <a:buNone/>
              <a:defRPr sz="1400">
                <a:solidFill>
                  <a:srgbClr val="3E516C"/>
                </a:solidFill>
                <a:latin typeface="Oswald Regular"/>
                <a:ea typeface="Oswald Regular"/>
                <a:cs typeface="Oswald Regular"/>
                <a:sym typeface="Oswald Regular"/>
              </a:defRPr>
            </a:lvl5pPr>
            <a:lvl6pPr lvl="5" rtl="0">
              <a:spcBef>
                <a:spcPts val="0"/>
              </a:spcBef>
              <a:spcAft>
                <a:spcPts val="0"/>
              </a:spcAft>
              <a:buNone/>
              <a:defRPr sz="1400">
                <a:solidFill>
                  <a:srgbClr val="3E516C"/>
                </a:solidFill>
                <a:latin typeface="Oswald Regular"/>
                <a:ea typeface="Oswald Regular"/>
                <a:cs typeface="Oswald Regular"/>
                <a:sym typeface="Oswald Regular"/>
              </a:defRPr>
            </a:lvl6pPr>
            <a:lvl7pPr lvl="6" rtl="0">
              <a:spcBef>
                <a:spcPts val="0"/>
              </a:spcBef>
              <a:spcAft>
                <a:spcPts val="0"/>
              </a:spcAft>
              <a:buNone/>
              <a:defRPr sz="1400">
                <a:solidFill>
                  <a:srgbClr val="3E516C"/>
                </a:solidFill>
                <a:latin typeface="Oswald Regular"/>
                <a:ea typeface="Oswald Regular"/>
                <a:cs typeface="Oswald Regular"/>
                <a:sym typeface="Oswald Regular"/>
              </a:defRPr>
            </a:lvl7pPr>
            <a:lvl8pPr lvl="7" rtl="0">
              <a:spcBef>
                <a:spcPts val="0"/>
              </a:spcBef>
              <a:spcAft>
                <a:spcPts val="0"/>
              </a:spcAft>
              <a:buNone/>
              <a:defRPr sz="1400">
                <a:solidFill>
                  <a:srgbClr val="3E516C"/>
                </a:solidFill>
                <a:latin typeface="Oswald Regular"/>
                <a:ea typeface="Oswald Regular"/>
                <a:cs typeface="Oswald Regular"/>
                <a:sym typeface="Oswald Regular"/>
              </a:defRPr>
            </a:lvl8pPr>
            <a:lvl9pPr lvl="8" rtl="0">
              <a:spcBef>
                <a:spcPts val="0"/>
              </a:spcBef>
              <a:spcAft>
                <a:spcPts val="0"/>
              </a:spcAft>
              <a:buNone/>
              <a:defRPr sz="1400">
                <a:solidFill>
                  <a:srgbClr val="3E516C"/>
                </a:solidFill>
                <a:latin typeface="Oswald Regular"/>
                <a:ea typeface="Oswald Regular"/>
                <a:cs typeface="Oswald Regular"/>
                <a:sym typeface="Oswald Regular"/>
              </a:defRPr>
            </a:lvl9pPr>
          </a:lstStyle>
          <a:p>
            <a:endParaRPr/>
          </a:p>
        </p:txBody>
      </p:sp>
      <p:sp>
        <p:nvSpPr>
          <p:cNvPr id="125" name="Google Shape;125;p20"/>
          <p:cNvSpPr txBox="1">
            <a:spLocks noGrp="1"/>
          </p:cNvSpPr>
          <p:nvPr>
            <p:ph type="subTitle" idx="3"/>
          </p:nvPr>
        </p:nvSpPr>
        <p:spPr>
          <a:xfrm>
            <a:off x="6226675" y="2394800"/>
            <a:ext cx="2166600" cy="5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E516C"/>
                </a:solidFill>
                <a:latin typeface="Oswald Regular"/>
                <a:ea typeface="Oswald Regular"/>
                <a:cs typeface="Oswald Regular"/>
                <a:sym typeface="Oswald Regular"/>
              </a:defRPr>
            </a:lvl1pPr>
            <a:lvl2pPr lvl="1" rtl="0">
              <a:spcBef>
                <a:spcPts val="0"/>
              </a:spcBef>
              <a:spcAft>
                <a:spcPts val="0"/>
              </a:spcAft>
              <a:buNone/>
              <a:defRPr sz="1400">
                <a:solidFill>
                  <a:srgbClr val="3E516C"/>
                </a:solidFill>
                <a:latin typeface="Oswald Regular"/>
                <a:ea typeface="Oswald Regular"/>
                <a:cs typeface="Oswald Regular"/>
                <a:sym typeface="Oswald Regular"/>
              </a:defRPr>
            </a:lvl2pPr>
            <a:lvl3pPr lvl="2" rtl="0">
              <a:spcBef>
                <a:spcPts val="0"/>
              </a:spcBef>
              <a:spcAft>
                <a:spcPts val="0"/>
              </a:spcAft>
              <a:buNone/>
              <a:defRPr sz="1400">
                <a:solidFill>
                  <a:srgbClr val="3E516C"/>
                </a:solidFill>
                <a:latin typeface="Oswald Regular"/>
                <a:ea typeface="Oswald Regular"/>
                <a:cs typeface="Oswald Regular"/>
                <a:sym typeface="Oswald Regular"/>
              </a:defRPr>
            </a:lvl3pPr>
            <a:lvl4pPr lvl="3" rtl="0">
              <a:spcBef>
                <a:spcPts val="0"/>
              </a:spcBef>
              <a:spcAft>
                <a:spcPts val="0"/>
              </a:spcAft>
              <a:buNone/>
              <a:defRPr sz="1400">
                <a:solidFill>
                  <a:srgbClr val="3E516C"/>
                </a:solidFill>
                <a:latin typeface="Oswald Regular"/>
                <a:ea typeface="Oswald Regular"/>
                <a:cs typeface="Oswald Regular"/>
                <a:sym typeface="Oswald Regular"/>
              </a:defRPr>
            </a:lvl4pPr>
            <a:lvl5pPr lvl="4" rtl="0">
              <a:spcBef>
                <a:spcPts val="0"/>
              </a:spcBef>
              <a:spcAft>
                <a:spcPts val="0"/>
              </a:spcAft>
              <a:buNone/>
              <a:defRPr sz="1400">
                <a:solidFill>
                  <a:srgbClr val="3E516C"/>
                </a:solidFill>
                <a:latin typeface="Oswald Regular"/>
                <a:ea typeface="Oswald Regular"/>
                <a:cs typeface="Oswald Regular"/>
                <a:sym typeface="Oswald Regular"/>
              </a:defRPr>
            </a:lvl5pPr>
            <a:lvl6pPr lvl="5" rtl="0">
              <a:spcBef>
                <a:spcPts val="0"/>
              </a:spcBef>
              <a:spcAft>
                <a:spcPts val="0"/>
              </a:spcAft>
              <a:buNone/>
              <a:defRPr sz="1400">
                <a:solidFill>
                  <a:srgbClr val="3E516C"/>
                </a:solidFill>
                <a:latin typeface="Oswald Regular"/>
                <a:ea typeface="Oswald Regular"/>
                <a:cs typeface="Oswald Regular"/>
                <a:sym typeface="Oswald Regular"/>
              </a:defRPr>
            </a:lvl6pPr>
            <a:lvl7pPr lvl="6" rtl="0">
              <a:spcBef>
                <a:spcPts val="0"/>
              </a:spcBef>
              <a:spcAft>
                <a:spcPts val="0"/>
              </a:spcAft>
              <a:buNone/>
              <a:defRPr sz="1400">
                <a:solidFill>
                  <a:srgbClr val="3E516C"/>
                </a:solidFill>
                <a:latin typeface="Oswald Regular"/>
                <a:ea typeface="Oswald Regular"/>
                <a:cs typeface="Oswald Regular"/>
                <a:sym typeface="Oswald Regular"/>
              </a:defRPr>
            </a:lvl7pPr>
            <a:lvl8pPr lvl="7" rtl="0">
              <a:spcBef>
                <a:spcPts val="0"/>
              </a:spcBef>
              <a:spcAft>
                <a:spcPts val="0"/>
              </a:spcAft>
              <a:buNone/>
              <a:defRPr sz="1400">
                <a:solidFill>
                  <a:srgbClr val="3E516C"/>
                </a:solidFill>
                <a:latin typeface="Oswald Regular"/>
                <a:ea typeface="Oswald Regular"/>
                <a:cs typeface="Oswald Regular"/>
                <a:sym typeface="Oswald Regular"/>
              </a:defRPr>
            </a:lvl8pPr>
            <a:lvl9pPr lvl="8" rtl="0">
              <a:spcBef>
                <a:spcPts val="0"/>
              </a:spcBef>
              <a:spcAft>
                <a:spcPts val="0"/>
              </a:spcAft>
              <a:buNone/>
              <a:defRPr sz="1400">
                <a:solidFill>
                  <a:srgbClr val="3E516C"/>
                </a:solidFill>
                <a:latin typeface="Oswald Regular"/>
                <a:ea typeface="Oswald Regular"/>
                <a:cs typeface="Oswald Regular"/>
                <a:sym typeface="Oswald Regular"/>
              </a:defRPr>
            </a:lvl9pPr>
          </a:lstStyle>
          <a:p>
            <a:endParaRPr/>
          </a:p>
        </p:txBody>
      </p:sp>
      <p:sp>
        <p:nvSpPr>
          <p:cNvPr id="126" name="Google Shape;126;p20"/>
          <p:cNvSpPr/>
          <p:nvPr/>
        </p:nvSpPr>
        <p:spPr>
          <a:xfrm rot="5400000">
            <a:off x="4167800" y="5367750"/>
            <a:ext cx="808400" cy="2171700"/>
          </a:xfrm>
          <a:prstGeom prst="rect">
            <a:avLst/>
          </a:prstGeom>
          <a:solidFill>
            <a:srgbClr val="FAC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 name="Google Shape;127;p20"/>
          <p:cNvSpPr/>
          <p:nvPr/>
        </p:nvSpPr>
        <p:spPr>
          <a:xfrm rot="5400000">
            <a:off x="1443650" y="5367750"/>
            <a:ext cx="808400" cy="2171700"/>
          </a:xfrm>
          <a:prstGeom prst="rect">
            <a:avLst/>
          </a:prstGeom>
          <a:solidFill>
            <a:srgbClr val="00C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 name="Google Shape;128;p20"/>
          <p:cNvSpPr/>
          <p:nvPr/>
        </p:nvSpPr>
        <p:spPr>
          <a:xfrm rot="5400000">
            <a:off x="6891950" y="5367750"/>
            <a:ext cx="808400" cy="2171700"/>
          </a:xfrm>
          <a:prstGeom prst="rect">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20"/>
          <p:cNvSpPr txBox="1">
            <a:spLocks noGrp="1"/>
          </p:cNvSpPr>
          <p:nvPr>
            <p:ph type="subTitle" idx="4"/>
          </p:nvPr>
        </p:nvSpPr>
        <p:spPr>
          <a:xfrm>
            <a:off x="762000" y="3217367"/>
            <a:ext cx="2135700" cy="208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sp>
        <p:nvSpPr>
          <p:cNvPr id="130" name="Google Shape;130;p20"/>
          <p:cNvSpPr txBox="1">
            <a:spLocks noGrp="1"/>
          </p:cNvSpPr>
          <p:nvPr>
            <p:ph type="subTitle" idx="5"/>
          </p:nvPr>
        </p:nvSpPr>
        <p:spPr>
          <a:xfrm>
            <a:off x="3486150" y="3217367"/>
            <a:ext cx="2135700" cy="208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sp>
        <p:nvSpPr>
          <p:cNvPr id="131" name="Google Shape;131;p20"/>
          <p:cNvSpPr txBox="1">
            <a:spLocks noGrp="1"/>
          </p:cNvSpPr>
          <p:nvPr>
            <p:ph type="subTitle" idx="6"/>
          </p:nvPr>
        </p:nvSpPr>
        <p:spPr>
          <a:xfrm>
            <a:off x="6210300" y="3217367"/>
            <a:ext cx="2135700" cy="208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cxnSp>
        <p:nvCxnSpPr>
          <p:cNvPr id="132" name="Google Shape;132;p20"/>
          <p:cNvCxnSpPr/>
          <p:nvPr/>
        </p:nvCxnSpPr>
        <p:spPr>
          <a:xfrm>
            <a:off x="757525" y="3059200"/>
            <a:ext cx="2181300" cy="0"/>
          </a:xfrm>
          <a:prstGeom prst="straightConnector1">
            <a:avLst/>
          </a:prstGeom>
          <a:noFill/>
          <a:ln w="19050" cap="flat" cmpd="sng">
            <a:solidFill>
              <a:srgbClr val="00C8C4"/>
            </a:solidFill>
            <a:prstDash val="solid"/>
            <a:round/>
            <a:headEnd type="oval" w="med" len="med"/>
            <a:tailEnd type="none" w="med" len="med"/>
          </a:ln>
        </p:spPr>
      </p:cxnSp>
      <p:cxnSp>
        <p:nvCxnSpPr>
          <p:cNvPr id="133" name="Google Shape;133;p20"/>
          <p:cNvCxnSpPr/>
          <p:nvPr/>
        </p:nvCxnSpPr>
        <p:spPr>
          <a:xfrm>
            <a:off x="3483775" y="3059200"/>
            <a:ext cx="2181300" cy="0"/>
          </a:xfrm>
          <a:prstGeom prst="straightConnector1">
            <a:avLst/>
          </a:prstGeom>
          <a:noFill/>
          <a:ln w="19050" cap="flat" cmpd="sng">
            <a:solidFill>
              <a:srgbClr val="FACA32"/>
            </a:solidFill>
            <a:prstDash val="solid"/>
            <a:round/>
            <a:headEnd type="oval" w="med" len="med"/>
            <a:tailEnd type="none" w="med" len="med"/>
          </a:ln>
        </p:spPr>
      </p:cxnSp>
      <p:cxnSp>
        <p:nvCxnSpPr>
          <p:cNvPr id="134" name="Google Shape;134;p20"/>
          <p:cNvCxnSpPr/>
          <p:nvPr/>
        </p:nvCxnSpPr>
        <p:spPr>
          <a:xfrm>
            <a:off x="6176875" y="3059200"/>
            <a:ext cx="2181300" cy="0"/>
          </a:xfrm>
          <a:prstGeom prst="straightConnector1">
            <a:avLst/>
          </a:prstGeom>
          <a:noFill/>
          <a:ln w="19050" cap="flat" cmpd="sng">
            <a:solidFill>
              <a:srgbClr val="E1628E"/>
            </a:solidFill>
            <a:prstDash val="solid"/>
            <a:round/>
            <a:headEnd type="oval" w="med" len="med"/>
            <a:tailEnd type="none" w="med" len="med"/>
          </a:ln>
        </p:spPr>
      </p:cxnSp>
    </p:spTree>
    <p:extLst>
      <p:ext uri="{BB962C8B-B14F-4D97-AF65-F5344CB8AC3E}">
        <p14:creationId xmlns:p14="http://schemas.microsoft.com/office/powerpoint/2010/main" val="329845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hoto &amp; 3 columns slide">
  <p:cSld name="Photo &amp; 3 columns slide">
    <p:spTree>
      <p:nvGrpSpPr>
        <p:cNvPr id="1" name="Shape 148"/>
        <p:cNvGrpSpPr/>
        <p:nvPr/>
      </p:nvGrpSpPr>
      <p:grpSpPr>
        <a:xfrm>
          <a:off x="0" y="0"/>
          <a:ext cx="0" cy="0"/>
          <a:chOff x="0" y="0"/>
          <a:chExt cx="0" cy="0"/>
        </a:xfrm>
      </p:grpSpPr>
      <p:sp>
        <p:nvSpPr>
          <p:cNvPr id="149" name="Google Shape;149;p22"/>
          <p:cNvSpPr txBox="1">
            <a:spLocks noGrp="1"/>
          </p:cNvSpPr>
          <p:nvPr>
            <p:ph type="subTitle" idx="1"/>
          </p:nvPr>
        </p:nvSpPr>
        <p:spPr>
          <a:xfrm>
            <a:off x="767100" y="4098467"/>
            <a:ext cx="2171700" cy="483200"/>
          </a:xfrm>
          <a:prstGeom prst="rect">
            <a:avLst/>
          </a:prstGeom>
          <a:solidFill>
            <a:srgbClr val="00C8C4"/>
          </a:solidFill>
        </p:spPr>
        <p:txBody>
          <a:bodyPr spcFirstLastPara="1" wrap="square" lIns="91425" tIns="91425" rIns="91425" bIns="91425" anchor="ctr" anchorCtr="0">
            <a:noAutofit/>
          </a:bodyPr>
          <a:lstStyle>
            <a:lvl1pPr lvl="0" algn="ctr" rtl="0">
              <a:spcBef>
                <a:spcPts val="0"/>
              </a:spcBef>
              <a:spcAft>
                <a:spcPts val="0"/>
              </a:spcAft>
              <a:buNone/>
              <a:defRPr sz="1400" b="1">
                <a:solidFill>
                  <a:srgbClr val="FFFFFF"/>
                </a:solidFill>
                <a:latin typeface="Oswald"/>
                <a:ea typeface="Oswald"/>
                <a:cs typeface="Oswald"/>
                <a:sym typeface="Oswald"/>
              </a:defRPr>
            </a:lvl1pPr>
            <a:lvl2pPr lvl="1" rtl="0">
              <a:spcBef>
                <a:spcPts val="0"/>
              </a:spcBef>
              <a:spcAft>
                <a:spcPts val="0"/>
              </a:spcAft>
              <a:buNone/>
              <a:defRPr sz="1400">
                <a:solidFill>
                  <a:srgbClr val="3E516C"/>
                </a:solidFill>
                <a:latin typeface="Montserrat Light"/>
                <a:ea typeface="Montserrat Light"/>
                <a:cs typeface="Montserrat Light"/>
                <a:sym typeface="Montserrat Light"/>
              </a:defRPr>
            </a:lvl2pPr>
            <a:lvl3pPr lvl="2" rtl="0">
              <a:spcBef>
                <a:spcPts val="0"/>
              </a:spcBef>
              <a:spcAft>
                <a:spcPts val="0"/>
              </a:spcAft>
              <a:buNone/>
              <a:defRPr sz="1400">
                <a:solidFill>
                  <a:srgbClr val="3E516C"/>
                </a:solidFill>
                <a:latin typeface="Montserrat Light"/>
                <a:ea typeface="Montserrat Light"/>
                <a:cs typeface="Montserrat Light"/>
                <a:sym typeface="Montserrat Light"/>
              </a:defRPr>
            </a:lvl3pPr>
            <a:lvl4pPr lvl="3" rtl="0">
              <a:spcBef>
                <a:spcPts val="0"/>
              </a:spcBef>
              <a:spcAft>
                <a:spcPts val="0"/>
              </a:spcAft>
              <a:buNone/>
              <a:defRPr sz="1400">
                <a:solidFill>
                  <a:srgbClr val="3E516C"/>
                </a:solidFill>
                <a:latin typeface="Montserrat Light"/>
                <a:ea typeface="Montserrat Light"/>
                <a:cs typeface="Montserrat Light"/>
                <a:sym typeface="Montserrat Light"/>
              </a:defRPr>
            </a:lvl4pPr>
            <a:lvl5pPr lvl="4" rtl="0">
              <a:spcBef>
                <a:spcPts val="0"/>
              </a:spcBef>
              <a:spcAft>
                <a:spcPts val="0"/>
              </a:spcAft>
              <a:buNone/>
              <a:defRPr sz="1400">
                <a:solidFill>
                  <a:srgbClr val="3E516C"/>
                </a:solidFill>
                <a:latin typeface="Montserrat Light"/>
                <a:ea typeface="Montserrat Light"/>
                <a:cs typeface="Montserrat Light"/>
                <a:sym typeface="Montserrat Light"/>
              </a:defRPr>
            </a:lvl5pPr>
            <a:lvl6pPr lvl="5" rtl="0">
              <a:spcBef>
                <a:spcPts val="0"/>
              </a:spcBef>
              <a:spcAft>
                <a:spcPts val="0"/>
              </a:spcAft>
              <a:buNone/>
              <a:defRPr sz="1400">
                <a:solidFill>
                  <a:srgbClr val="3E516C"/>
                </a:solidFill>
                <a:latin typeface="Montserrat Light"/>
                <a:ea typeface="Montserrat Light"/>
                <a:cs typeface="Montserrat Light"/>
                <a:sym typeface="Montserrat Light"/>
              </a:defRPr>
            </a:lvl6pPr>
            <a:lvl7pPr lvl="6" rtl="0">
              <a:spcBef>
                <a:spcPts val="0"/>
              </a:spcBef>
              <a:spcAft>
                <a:spcPts val="0"/>
              </a:spcAft>
              <a:buNone/>
              <a:defRPr sz="1400">
                <a:solidFill>
                  <a:srgbClr val="3E516C"/>
                </a:solidFill>
                <a:latin typeface="Montserrat Light"/>
                <a:ea typeface="Montserrat Light"/>
                <a:cs typeface="Montserrat Light"/>
                <a:sym typeface="Montserrat Light"/>
              </a:defRPr>
            </a:lvl7pPr>
            <a:lvl8pPr lvl="7" rtl="0">
              <a:spcBef>
                <a:spcPts val="0"/>
              </a:spcBef>
              <a:spcAft>
                <a:spcPts val="0"/>
              </a:spcAft>
              <a:buNone/>
              <a:defRPr sz="1400">
                <a:solidFill>
                  <a:srgbClr val="3E516C"/>
                </a:solidFill>
                <a:latin typeface="Montserrat Light"/>
                <a:ea typeface="Montserrat Light"/>
                <a:cs typeface="Montserrat Light"/>
                <a:sym typeface="Montserrat Light"/>
              </a:defRPr>
            </a:lvl8pPr>
            <a:lvl9pPr lvl="8" rtl="0">
              <a:spcBef>
                <a:spcPts val="0"/>
              </a:spcBef>
              <a:spcAft>
                <a:spcPts val="0"/>
              </a:spcAft>
              <a:buNone/>
              <a:defRPr sz="1400">
                <a:solidFill>
                  <a:srgbClr val="3E516C"/>
                </a:solidFill>
                <a:latin typeface="Montserrat Light"/>
                <a:ea typeface="Montserrat Light"/>
                <a:cs typeface="Montserrat Light"/>
                <a:sym typeface="Montserrat Light"/>
              </a:defRPr>
            </a:lvl9pPr>
          </a:lstStyle>
          <a:p>
            <a:endParaRPr/>
          </a:p>
        </p:txBody>
      </p:sp>
      <p:sp>
        <p:nvSpPr>
          <p:cNvPr id="150" name="Google Shape;150;p22"/>
          <p:cNvSpPr txBox="1">
            <a:spLocks noGrp="1"/>
          </p:cNvSpPr>
          <p:nvPr>
            <p:ph type="subTitle" idx="2"/>
          </p:nvPr>
        </p:nvSpPr>
        <p:spPr>
          <a:xfrm>
            <a:off x="3486150" y="4098433"/>
            <a:ext cx="2166600" cy="483200"/>
          </a:xfrm>
          <a:prstGeom prst="rect">
            <a:avLst/>
          </a:prstGeom>
          <a:solidFill>
            <a:srgbClr val="E1628E"/>
          </a:solidFill>
        </p:spPr>
        <p:txBody>
          <a:bodyPr spcFirstLastPara="1" wrap="square" lIns="91425" tIns="91425" rIns="91425" bIns="91425" anchor="ctr" anchorCtr="0">
            <a:noAutofit/>
          </a:bodyPr>
          <a:lstStyle>
            <a:lvl1pPr lvl="0" algn="ctr" rtl="0">
              <a:spcBef>
                <a:spcPts val="0"/>
              </a:spcBef>
              <a:spcAft>
                <a:spcPts val="0"/>
              </a:spcAft>
              <a:buNone/>
              <a:defRPr sz="1400" b="1">
                <a:solidFill>
                  <a:srgbClr val="FFFFFF"/>
                </a:solidFill>
                <a:latin typeface="Oswald"/>
                <a:ea typeface="Oswald"/>
                <a:cs typeface="Oswald"/>
                <a:sym typeface="Oswald"/>
              </a:defRPr>
            </a:lvl1pPr>
            <a:lvl2pPr lvl="1" rtl="0">
              <a:spcBef>
                <a:spcPts val="0"/>
              </a:spcBef>
              <a:spcAft>
                <a:spcPts val="0"/>
              </a:spcAft>
              <a:buNone/>
              <a:defRPr sz="1400">
                <a:solidFill>
                  <a:srgbClr val="3E516C"/>
                </a:solidFill>
                <a:latin typeface="Montserrat Light"/>
                <a:ea typeface="Montserrat Light"/>
                <a:cs typeface="Montserrat Light"/>
                <a:sym typeface="Montserrat Light"/>
              </a:defRPr>
            </a:lvl2pPr>
            <a:lvl3pPr lvl="2" rtl="0">
              <a:spcBef>
                <a:spcPts val="0"/>
              </a:spcBef>
              <a:spcAft>
                <a:spcPts val="0"/>
              </a:spcAft>
              <a:buNone/>
              <a:defRPr sz="1400">
                <a:solidFill>
                  <a:srgbClr val="3E516C"/>
                </a:solidFill>
                <a:latin typeface="Montserrat Light"/>
                <a:ea typeface="Montserrat Light"/>
                <a:cs typeface="Montserrat Light"/>
                <a:sym typeface="Montserrat Light"/>
              </a:defRPr>
            </a:lvl3pPr>
            <a:lvl4pPr lvl="3" rtl="0">
              <a:spcBef>
                <a:spcPts val="0"/>
              </a:spcBef>
              <a:spcAft>
                <a:spcPts val="0"/>
              </a:spcAft>
              <a:buNone/>
              <a:defRPr sz="1400">
                <a:solidFill>
                  <a:srgbClr val="3E516C"/>
                </a:solidFill>
                <a:latin typeface="Montserrat Light"/>
                <a:ea typeface="Montserrat Light"/>
                <a:cs typeface="Montserrat Light"/>
                <a:sym typeface="Montserrat Light"/>
              </a:defRPr>
            </a:lvl4pPr>
            <a:lvl5pPr lvl="4" rtl="0">
              <a:spcBef>
                <a:spcPts val="0"/>
              </a:spcBef>
              <a:spcAft>
                <a:spcPts val="0"/>
              </a:spcAft>
              <a:buNone/>
              <a:defRPr sz="1400">
                <a:solidFill>
                  <a:srgbClr val="3E516C"/>
                </a:solidFill>
                <a:latin typeface="Montserrat Light"/>
                <a:ea typeface="Montserrat Light"/>
                <a:cs typeface="Montserrat Light"/>
                <a:sym typeface="Montserrat Light"/>
              </a:defRPr>
            </a:lvl5pPr>
            <a:lvl6pPr lvl="5" rtl="0">
              <a:spcBef>
                <a:spcPts val="0"/>
              </a:spcBef>
              <a:spcAft>
                <a:spcPts val="0"/>
              </a:spcAft>
              <a:buNone/>
              <a:defRPr sz="1400">
                <a:solidFill>
                  <a:srgbClr val="3E516C"/>
                </a:solidFill>
                <a:latin typeface="Montserrat Light"/>
                <a:ea typeface="Montserrat Light"/>
                <a:cs typeface="Montserrat Light"/>
                <a:sym typeface="Montserrat Light"/>
              </a:defRPr>
            </a:lvl6pPr>
            <a:lvl7pPr lvl="6" rtl="0">
              <a:spcBef>
                <a:spcPts val="0"/>
              </a:spcBef>
              <a:spcAft>
                <a:spcPts val="0"/>
              </a:spcAft>
              <a:buNone/>
              <a:defRPr sz="1400">
                <a:solidFill>
                  <a:srgbClr val="3E516C"/>
                </a:solidFill>
                <a:latin typeface="Montserrat Light"/>
                <a:ea typeface="Montserrat Light"/>
                <a:cs typeface="Montserrat Light"/>
                <a:sym typeface="Montserrat Light"/>
              </a:defRPr>
            </a:lvl7pPr>
            <a:lvl8pPr lvl="7" rtl="0">
              <a:spcBef>
                <a:spcPts val="0"/>
              </a:spcBef>
              <a:spcAft>
                <a:spcPts val="0"/>
              </a:spcAft>
              <a:buNone/>
              <a:defRPr sz="1400">
                <a:solidFill>
                  <a:srgbClr val="3E516C"/>
                </a:solidFill>
                <a:latin typeface="Montserrat Light"/>
                <a:ea typeface="Montserrat Light"/>
                <a:cs typeface="Montserrat Light"/>
                <a:sym typeface="Montserrat Light"/>
              </a:defRPr>
            </a:lvl8pPr>
            <a:lvl9pPr lvl="8" rtl="0">
              <a:spcBef>
                <a:spcPts val="0"/>
              </a:spcBef>
              <a:spcAft>
                <a:spcPts val="0"/>
              </a:spcAft>
              <a:buNone/>
              <a:defRPr sz="1400">
                <a:solidFill>
                  <a:srgbClr val="3E516C"/>
                </a:solidFill>
                <a:latin typeface="Montserrat Light"/>
                <a:ea typeface="Montserrat Light"/>
                <a:cs typeface="Montserrat Light"/>
                <a:sym typeface="Montserrat Light"/>
              </a:defRPr>
            </a:lvl9pPr>
          </a:lstStyle>
          <a:p>
            <a:endParaRPr/>
          </a:p>
        </p:txBody>
      </p:sp>
      <p:sp>
        <p:nvSpPr>
          <p:cNvPr id="151" name="Google Shape;151;p22"/>
          <p:cNvSpPr txBox="1">
            <a:spLocks noGrp="1"/>
          </p:cNvSpPr>
          <p:nvPr>
            <p:ph type="subTitle" idx="3"/>
          </p:nvPr>
        </p:nvSpPr>
        <p:spPr>
          <a:xfrm>
            <a:off x="6205200" y="4098433"/>
            <a:ext cx="2166600" cy="483200"/>
          </a:xfrm>
          <a:prstGeom prst="rect">
            <a:avLst/>
          </a:prstGeom>
          <a:solidFill>
            <a:srgbClr val="FACA32"/>
          </a:solidFill>
        </p:spPr>
        <p:txBody>
          <a:bodyPr spcFirstLastPara="1" wrap="square" lIns="91425" tIns="91425" rIns="91425" bIns="91425" anchor="ctr" anchorCtr="0">
            <a:noAutofit/>
          </a:bodyPr>
          <a:lstStyle>
            <a:lvl1pPr lvl="0" algn="ctr" rtl="0">
              <a:spcBef>
                <a:spcPts val="0"/>
              </a:spcBef>
              <a:spcAft>
                <a:spcPts val="0"/>
              </a:spcAft>
              <a:buNone/>
              <a:defRPr sz="1400">
                <a:solidFill>
                  <a:srgbClr val="FFFFFF"/>
                </a:solidFill>
                <a:latin typeface="Oswald Regular"/>
                <a:ea typeface="Oswald Regular"/>
                <a:cs typeface="Oswald Regular"/>
                <a:sym typeface="Oswald Regular"/>
              </a:defRPr>
            </a:lvl1pPr>
            <a:lvl2pPr lvl="1" algn="ctr" rtl="0">
              <a:spcBef>
                <a:spcPts val="0"/>
              </a:spcBef>
              <a:spcAft>
                <a:spcPts val="0"/>
              </a:spcAft>
              <a:buNone/>
              <a:defRPr sz="1400" b="1">
                <a:solidFill>
                  <a:srgbClr val="FFFFFF"/>
                </a:solidFill>
                <a:latin typeface="Montserrat"/>
                <a:ea typeface="Montserrat"/>
                <a:cs typeface="Montserrat"/>
                <a:sym typeface="Montserrat"/>
              </a:defRPr>
            </a:lvl2pPr>
            <a:lvl3pPr lvl="2" algn="ctr" rtl="0">
              <a:spcBef>
                <a:spcPts val="0"/>
              </a:spcBef>
              <a:spcAft>
                <a:spcPts val="0"/>
              </a:spcAft>
              <a:buNone/>
              <a:defRPr sz="1400" b="1">
                <a:solidFill>
                  <a:srgbClr val="FFFFFF"/>
                </a:solidFill>
                <a:latin typeface="Montserrat"/>
                <a:ea typeface="Montserrat"/>
                <a:cs typeface="Montserrat"/>
                <a:sym typeface="Montserrat"/>
              </a:defRPr>
            </a:lvl3pPr>
            <a:lvl4pPr lvl="3" algn="ctr" rtl="0">
              <a:spcBef>
                <a:spcPts val="0"/>
              </a:spcBef>
              <a:spcAft>
                <a:spcPts val="0"/>
              </a:spcAft>
              <a:buNone/>
              <a:defRPr sz="1400" b="1">
                <a:solidFill>
                  <a:srgbClr val="FFFFFF"/>
                </a:solidFill>
                <a:latin typeface="Montserrat"/>
                <a:ea typeface="Montserrat"/>
                <a:cs typeface="Montserrat"/>
                <a:sym typeface="Montserrat"/>
              </a:defRPr>
            </a:lvl4pPr>
            <a:lvl5pPr lvl="4" algn="ctr" rtl="0">
              <a:spcBef>
                <a:spcPts val="0"/>
              </a:spcBef>
              <a:spcAft>
                <a:spcPts val="0"/>
              </a:spcAft>
              <a:buNone/>
              <a:defRPr sz="1400" b="1">
                <a:solidFill>
                  <a:srgbClr val="FFFFFF"/>
                </a:solidFill>
                <a:latin typeface="Montserrat"/>
                <a:ea typeface="Montserrat"/>
                <a:cs typeface="Montserrat"/>
                <a:sym typeface="Montserrat"/>
              </a:defRPr>
            </a:lvl5pPr>
            <a:lvl6pPr lvl="5" algn="ctr" rtl="0">
              <a:spcBef>
                <a:spcPts val="0"/>
              </a:spcBef>
              <a:spcAft>
                <a:spcPts val="0"/>
              </a:spcAft>
              <a:buNone/>
              <a:defRPr sz="1400" b="1">
                <a:solidFill>
                  <a:srgbClr val="FFFFFF"/>
                </a:solidFill>
                <a:latin typeface="Montserrat"/>
                <a:ea typeface="Montserrat"/>
                <a:cs typeface="Montserrat"/>
                <a:sym typeface="Montserrat"/>
              </a:defRPr>
            </a:lvl6pPr>
            <a:lvl7pPr lvl="6" algn="ctr" rtl="0">
              <a:spcBef>
                <a:spcPts val="0"/>
              </a:spcBef>
              <a:spcAft>
                <a:spcPts val="0"/>
              </a:spcAft>
              <a:buNone/>
              <a:defRPr sz="1400" b="1">
                <a:solidFill>
                  <a:srgbClr val="FFFFFF"/>
                </a:solidFill>
                <a:latin typeface="Montserrat"/>
                <a:ea typeface="Montserrat"/>
                <a:cs typeface="Montserrat"/>
                <a:sym typeface="Montserrat"/>
              </a:defRPr>
            </a:lvl7pPr>
            <a:lvl8pPr lvl="7" algn="ctr" rtl="0">
              <a:spcBef>
                <a:spcPts val="0"/>
              </a:spcBef>
              <a:spcAft>
                <a:spcPts val="0"/>
              </a:spcAft>
              <a:buNone/>
              <a:defRPr sz="1400" b="1">
                <a:solidFill>
                  <a:srgbClr val="FFFFFF"/>
                </a:solidFill>
                <a:latin typeface="Montserrat"/>
                <a:ea typeface="Montserrat"/>
                <a:cs typeface="Montserrat"/>
                <a:sym typeface="Montserrat"/>
              </a:defRPr>
            </a:lvl8pPr>
            <a:lvl9pPr lvl="8" algn="ctr" rtl="0">
              <a:spcBef>
                <a:spcPts val="0"/>
              </a:spcBef>
              <a:spcAft>
                <a:spcPts val="0"/>
              </a:spcAft>
              <a:buNone/>
              <a:defRPr sz="1400" b="1">
                <a:solidFill>
                  <a:srgbClr val="FFFFFF"/>
                </a:solidFill>
                <a:latin typeface="Montserrat"/>
                <a:ea typeface="Montserrat"/>
                <a:cs typeface="Montserrat"/>
                <a:sym typeface="Montserrat"/>
              </a:defRPr>
            </a:lvl9pPr>
          </a:lstStyle>
          <a:p>
            <a:endParaRPr/>
          </a:p>
        </p:txBody>
      </p:sp>
      <p:sp>
        <p:nvSpPr>
          <p:cNvPr id="152" name="Google Shape;152;p22"/>
          <p:cNvSpPr txBox="1">
            <a:spLocks noGrp="1"/>
          </p:cNvSpPr>
          <p:nvPr>
            <p:ph type="subTitle" idx="4"/>
          </p:nvPr>
        </p:nvSpPr>
        <p:spPr>
          <a:xfrm>
            <a:off x="762000" y="4718933"/>
            <a:ext cx="2135700" cy="208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sp>
        <p:nvSpPr>
          <p:cNvPr id="153" name="Google Shape;153;p22"/>
          <p:cNvSpPr txBox="1">
            <a:spLocks noGrp="1"/>
          </p:cNvSpPr>
          <p:nvPr>
            <p:ph type="subTitle" idx="5"/>
          </p:nvPr>
        </p:nvSpPr>
        <p:spPr>
          <a:xfrm>
            <a:off x="3486150" y="4718933"/>
            <a:ext cx="2135700" cy="208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sp>
        <p:nvSpPr>
          <p:cNvPr id="154" name="Google Shape;154;p22"/>
          <p:cNvSpPr txBox="1">
            <a:spLocks noGrp="1"/>
          </p:cNvSpPr>
          <p:nvPr>
            <p:ph type="subTitle" idx="6"/>
          </p:nvPr>
        </p:nvSpPr>
        <p:spPr>
          <a:xfrm>
            <a:off x="6210300" y="4718933"/>
            <a:ext cx="2135700" cy="208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spTree>
    <p:extLst>
      <p:ext uri="{BB962C8B-B14F-4D97-AF65-F5344CB8AC3E}">
        <p14:creationId xmlns:p14="http://schemas.microsoft.com/office/powerpoint/2010/main" val="395313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9AD4C"/>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text &amp; some text slide 1">
  <p:cSld name="BIG text &amp; some text slide 1">
    <p:spTree>
      <p:nvGrpSpPr>
        <p:cNvPr id="1" name="Shape 155"/>
        <p:cNvGrpSpPr/>
        <p:nvPr/>
      </p:nvGrpSpPr>
      <p:grpSpPr>
        <a:xfrm>
          <a:off x="0" y="0"/>
          <a:ext cx="0" cy="0"/>
          <a:chOff x="0" y="0"/>
          <a:chExt cx="0" cy="0"/>
        </a:xfrm>
      </p:grpSpPr>
      <p:sp>
        <p:nvSpPr>
          <p:cNvPr id="156" name="Google Shape;156;p23"/>
          <p:cNvSpPr/>
          <p:nvPr/>
        </p:nvSpPr>
        <p:spPr>
          <a:xfrm>
            <a:off x="211900" y="301167"/>
            <a:ext cx="699600" cy="1716000"/>
          </a:xfrm>
          <a:prstGeom prst="rect">
            <a:avLst/>
          </a:prstGeom>
          <a:noFill/>
          <a:ln w="76200" cap="flat" cmpd="sng">
            <a:solidFill>
              <a:srgbClr val="E1628E"/>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7" name="Google Shape;157;p23"/>
          <p:cNvSpPr txBox="1">
            <a:spLocks noGrp="1"/>
          </p:cNvSpPr>
          <p:nvPr>
            <p:ph type="subTitle" idx="1"/>
          </p:nvPr>
        </p:nvSpPr>
        <p:spPr>
          <a:xfrm>
            <a:off x="2122200" y="762276"/>
            <a:ext cx="4899600" cy="2801200"/>
          </a:xfrm>
          <a:prstGeom prst="rect">
            <a:avLst/>
          </a:prstGeom>
          <a:noFill/>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None/>
              <a:defRPr sz="4800" b="1">
                <a:solidFill>
                  <a:srgbClr val="00C8C4"/>
                </a:solidFill>
                <a:latin typeface="Oswald"/>
                <a:ea typeface="Oswald"/>
                <a:cs typeface="Oswald"/>
                <a:sym typeface="Oswald"/>
              </a:defRPr>
            </a:lvl1pPr>
            <a:lvl2pPr lvl="1" algn="ctr" rtl="0">
              <a:spcBef>
                <a:spcPts val="0"/>
              </a:spcBef>
              <a:spcAft>
                <a:spcPts val="0"/>
              </a:spcAft>
              <a:buNone/>
              <a:defRPr sz="3600">
                <a:solidFill>
                  <a:srgbClr val="FFFFFF"/>
                </a:solidFill>
                <a:latin typeface="Montserrat Black"/>
                <a:ea typeface="Montserrat Black"/>
                <a:cs typeface="Montserrat Black"/>
                <a:sym typeface="Montserrat Black"/>
              </a:defRPr>
            </a:lvl2pPr>
            <a:lvl3pPr lvl="2" algn="ctr" rtl="0">
              <a:spcBef>
                <a:spcPts val="0"/>
              </a:spcBef>
              <a:spcAft>
                <a:spcPts val="0"/>
              </a:spcAft>
              <a:buNone/>
              <a:defRPr sz="3600">
                <a:solidFill>
                  <a:srgbClr val="FFFFFF"/>
                </a:solidFill>
                <a:latin typeface="Montserrat Black"/>
                <a:ea typeface="Montserrat Black"/>
                <a:cs typeface="Montserrat Black"/>
                <a:sym typeface="Montserrat Black"/>
              </a:defRPr>
            </a:lvl3pPr>
            <a:lvl4pPr lvl="3" algn="ctr" rtl="0">
              <a:spcBef>
                <a:spcPts val="0"/>
              </a:spcBef>
              <a:spcAft>
                <a:spcPts val="0"/>
              </a:spcAft>
              <a:buNone/>
              <a:defRPr sz="3600">
                <a:solidFill>
                  <a:srgbClr val="FFFFFF"/>
                </a:solidFill>
                <a:latin typeface="Montserrat Black"/>
                <a:ea typeface="Montserrat Black"/>
                <a:cs typeface="Montserrat Black"/>
                <a:sym typeface="Montserrat Black"/>
              </a:defRPr>
            </a:lvl4pPr>
            <a:lvl5pPr lvl="4" algn="ctr" rtl="0">
              <a:spcBef>
                <a:spcPts val="0"/>
              </a:spcBef>
              <a:spcAft>
                <a:spcPts val="0"/>
              </a:spcAft>
              <a:buNone/>
              <a:defRPr sz="3600">
                <a:solidFill>
                  <a:srgbClr val="FFFFFF"/>
                </a:solidFill>
                <a:latin typeface="Montserrat Black"/>
                <a:ea typeface="Montserrat Black"/>
                <a:cs typeface="Montserrat Black"/>
                <a:sym typeface="Montserrat Black"/>
              </a:defRPr>
            </a:lvl5pPr>
            <a:lvl6pPr lvl="5" algn="ctr" rtl="0">
              <a:spcBef>
                <a:spcPts val="0"/>
              </a:spcBef>
              <a:spcAft>
                <a:spcPts val="0"/>
              </a:spcAft>
              <a:buNone/>
              <a:defRPr sz="3600">
                <a:solidFill>
                  <a:srgbClr val="FFFFFF"/>
                </a:solidFill>
                <a:latin typeface="Montserrat Black"/>
                <a:ea typeface="Montserrat Black"/>
                <a:cs typeface="Montserrat Black"/>
                <a:sym typeface="Montserrat Black"/>
              </a:defRPr>
            </a:lvl6pPr>
            <a:lvl7pPr lvl="6" algn="ctr" rtl="0">
              <a:spcBef>
                <a:spcPts val="0"/>
              </a:spcBef>
              <a:spcAft>
                <a:spcPts val="0"/>
              </a:spcAft>
              <a:buNone/>
              <a:defRPr sz="3600">
                <a:solidFill>
                  <a:srgbClr val="FFFFFF"/>
                </a:solidFill>
                <a:latin typeface="Montserrat Black"/>
                <a:ea typeface="Montserrat Black"/>
                <a:cs typeface="Montserrat Black"/>
                <a:sym typeface="Montserrat Black"/>
              </a:defRPr>
            </a:lvl7pPr>
            <a:lvl8pPr lvl="7" algn="ctr" rtl="0">
              <a:spcBef>
                <a:spcPts val="0"/>
              </a:spcBef>
              <a:spcAft>
                <a:spcPts val="0"/>
              </a:spcAft>
              <a:buNone/>
              <a:defRPr sz="3600">
                <a:solidFill>
                  <a:srgbClr val="FFFFFF"/>
                </a:solidFill>
                <a:latin typeface="Montserrat Black"/>
                <a:ea typeface="Montserrat Black"/>
                <a:cs typeface="Montserrat Black"/>
                <a:sym typeface="Montserrat Black"/>
              </a:defRPr>
            </a:lvl8pPr>
            <a:lvl9pPr lvl="8" algn="ctr" rtl="0">
              <a:spcBef>
                <a:spcPts val="0"/>
              </a:spcBef>
              <a:spcAft>
                <a:spcPts val="0"/>
              </a:spcAft>
              <a:buNone/>
              <a:defRPr sz="3600">
                <a:solidFill>
                  <a:srgbClr val="FFFFFF"/>
                </a:solidFill>
                <a:latin typeface="Montserrat Black"/>
                <a:ea typeface="Montserrat Black"/>
                <a:cs typeface="Montserrat Black"/>
                <a:sym typeface="Montserrat Black"/>
              </a:defRPr>
            </a:lvl9pPr>
          </a:lstStyle>
          <a:p>
            <a:endParaRPr/>
          </a:p>
        </p:txBody>
      </p:sp>
      <p:sp>
        <p:nvSpPr>
          <p:cNvPr id="158" name="Google Shape;158;p23"/>
          <p:cNvSpPr/>
          <p:nvPr/>
        </p:nvSpPr>
        <p:spPr>
          <a:xfrm>
            <a:off x="558154" y="587483"/>
            <a:ext cx="699600" cy="947600"/>
          </a:xfrm>
          <a:prstGeom prst="rect">
            <a:avLst/>
          </a:prstGeom>
          <a:noFill/>
          <a:ln w="76200" cap="flat" cmpd="sng">
            <a:solidFill>
              <a:srgbClr val="FACA3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23"/>
          <p:cNvSpPr/>
          <p:nvPr/>
        </p:nvSpPr>
        <p:spPr>
          <a:xfrm>
            <a:off x="781874" y="1345312"/>
            <a:ext cx="252000" cy="410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23"/>
          <p:cNvSpPr/>
          <p:nvPr/>
        </p:nvSpPr>
        <p:spPr>
          <a:xfrm>
            <a:off x="8686725" y="6278647"/>
            <a:ext cx="185400" cy="251200"/>
          </a:xfrm>
          <a:prstGeom prst="rect">
            <a:avLst/>
          </a:prstGeom>
          <a:solidFill>
            <a:srgbClr val="FAC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23"/>
          <p:cNvSpPr/>
          <p:nvPr/>
        </p:nvSpPr>
        <p:spPr>
          <a:xfrm>
            <a:off x="8686725" y="5911668"/>
            <a:ext cx="185400" cy="251200"/>
          </a:xfrm>
          <a:prstGeom prst="rect">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23"/>
          <p:cNvSpPr txBox="1">
            <a:spLocks noGrp="1"/>
          </p:cNvSpPr>
          <p:nvPr>
            <p:ph type="subTitle" idx="2"/>
          </p:nvPr>
        </p:nvSpPr>
        <p:spPr>
          <a:xfrm>
            <a:off x="1241050" y="4244733"/>
            <a:ext cx="6661800" cy="208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solidFill>
                  <a:srgbClr val="00C8C4"/>
                </a:solidFill>
              </a:defRPr>
            </a:lvl2pPr>
            <a:lvl3pPr lvl="2" algn="ctr" rtl="0">
              <a:spcBef>
                <a:spcPts val="0"/>
              </a:spcBef>
              <a:spcAft>
                <a:spcPts val="0"/>
              </a:spcAft>
              <a:buNone/>
              <a:defRPr sz="1400">
                <a:solidFill>
                  <a:srgbClr val="00C8C4"/>
                </a:solidFill>
              </a:defRPr>
            </a:lvl3pPr>
            <a:lvl4pPr lvl="3" algn="ctr" rtl="0">
              <a:spcBef>
                <a:spcPts val="0"/>
              </a:spcBef>
              <a:spcAft>
                <a:spcPts val="0"/>
              </a:spcAft>
              <a:buNone/>
              <a:defRPr sz="1400">
                <a:solidFill>
                  <a:srgbClr val="00C8C4"/>
                </a:solidFill>
              </a:defRPr>
            </a:lvl4pPr>
            <a:lvl5pPr lvl="4" algn="ctr" rtl="0">
              <a:spcBef>
                <a:spcPts val="0"/>
              </a:spcBef>
              <a:spcAft>
                <a:spcPts val="0"/>
              </a:spcAft>
              <a:buNone/>
              <a:defRPr sz="1400">
                <a:solidFill>
                  <a:srgbClr val="00C8C4"/>
                </a:solidFill>
              </a:defRPr>
            </a:lvl5pPr>
            <a:lvl6pPr lvl="5" algn="ctr" rtl="0">
              <a:spcBef>
                <a:spcPts val="0"/>
              </a:spcBef>
              <a:spcAft>
                <a:spcPts val="0"/>
              </a:spcAft>
              <a:buNone/>
              <a:defRPr sz="1400">
                <a:solidFill>
                  <a:srgbClr val="00C8C4"/>
                </a:solidFill>
              </a:defRPr>
            </a:lvl6pPr>
            <a:lvl7pPr lvl="6" algn="ctr" rtl="0">
              <a:spcBef>
                <a:spcPts val="0"/>
              </a:spcBef>
              <a:spcAft>
                <a:spcPts val="0"/>
              </a:spcAft>
              <a:buNone/>
              <a:defRPr sz="1400">
                <a:solidFill>
                  <a:srgbClr val="00C8C4"/>
                </a:solidFill>
              </a:defRPr>
            </a:lvl7pPr>
            <a:lvl8pPr lvl="7" algn="ctr" rtl="0">
              <a:spcBef>
                <a:spcPts val="0"/>
              </a:spcBef>
              <a:spcAft>
                <a:spcPts val="0"/>
              </a:spcAft>
              <a:buNone/>
              <a:defRPr sz="1400">
                <a:solidFill>
                  <a:srgbClr val="00C8C4"/>
                </a:solidFill>
              </a:defRPr>
            </a:lvl8pPr>
            <a:lvl9pPr lvl="8" algn="ctr" rtl="0">
              <a:spcBef>
                <a:spcPts val="0"/>
              </a:spcBef>
              <a:spcAft>
                <a:spcPts val="0"/>
              </a:spcAft>
              <a:buNone/>
              <a:defRPr sz="1400">
                <a:solidFill>
                  <a:srgbClr val="00C8C4"/>
                </a:solidFill>
              </a:defRPr>
            </a:lvl9pPr>
          </a:lstStyle>
          <a:p>
            <a:endParaRPr/>
          </a:p>
        </p:txBody>
      </p:sp>
      <p:cxnSp>
        <p:nvCxnSpPr>
          <p:cNvPr id="163" name="Google Shape;163;p23"/>
          <p:cNvCxnSpPr/>
          <p:nvPr/>
        </p:nvCxnSpPr>
        <p:spPr>
          <a:xfrm>
            <a:off x="3920100" y="3814533"/>
            <a:ext cx="1303800" cy="0"/>
          </a:xfrm>
          <a:prstGeom prst="straightConnector1">
            <a:avLst/>
          </a:prstGeom>
          <a:noFill/>
          <a:ln w="19050" cap="flat" cmpd="sng">
            <a:solidFill>
              <a:srgbClr val="00C8C4"/>
            </a:solidFill>
            <a:prstDash val="solid"/>
            <a:round/>
            <a:headEnd type="diamond" w="med" len="med"/>
            <a:tailEnd type="diamond" w="med" len="med"/>
          </a:ln>
        </p:spPr>
      </p:cxnSp>
    </p:spTree>
    <p:extLst>
      <p:ext uri="{BB962C8B-B14F-4D97-AF65-F5344CB8AC3E}">
        <p14:creationId xmlns:p14="http://schemas.microsoft.com/office/powerpoint/2010/main" val="13448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02">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mp; some text slide ">
  <p:cSld name="Title &amp; some text slide ">
    <p:spTree>
      <p:nvGrpSpPr>
        <p:cNvPr id="1" name="Shape 173"/>
        <p:cNvGrpSpPr/>
        <p:nvPr/>
      </p:nvGrpSpPr>
      <p:grpSpPr>
        <a:xfrm>
          <a:off x="0" y="0"/>
          <a:ext cx="0" cy="0"/>
          <a:chOff x="0" y="0"/>
          <a:chExt cx="0" cy="0"/>
        </a:xfrm>
      </p:grpSpPr>
      <p:sp>
        <p:nvSpPr>
          <p:cNvPr id="174" name="Google Shape;174;p25"/>
          <p:cNvSpPr/>
          <p:nvPr/>
        </p:nvSpPr>
        <p:spPr>
          <a:xfrm>
            <a:off x="211900" y="301167"/>
            <a:ext cx="699600" cy="1716000"/>
          </a:xfrm>
          <a:prstGeom prst="rect">
            <a:avLst/>
          </a:prstGeom>
          <a:noFill/>
          <a:ln w="76200" cap="flat" cmpd="sng">
            <a:solidFill>
              <a:srgbClr val="E1628E"/>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25"/>
          <p:cNvSpPr/>
          <p:nvPr/>
        </p:nvSpPr>
        <p:spPr>
          <a:xfrm>
            <a:off x="558154" y="587483"/>
            <a:ext cx="699600" cy="947600"/>
          </a:xfrm>
          <a:prstGeom prst="rect">
            <a:avLst/>
          </a:prstGeom>
          <a:noFill/>
          <a:ln w="76200" cap="flat" cmpd="sng">
            <a:solidFill>
              <a:srgbClr val="FACA3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25"/>
          <p:cNvSpPr/>
          <p:nvPr/>
        </p:nvSpPr>
        <p:spPr>
          <a:xfrm>
            <a:off x="781874" y="1345312"/>
            <a:ext cx="252000" cy="410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7" name="Google Shape;177;p25"/>
          <p:cNvSpPr/>
          <p:nvPr/>
        </p:nvSpPr>
        <p:spPr>
          <a:xfrm>
            <a:off x="8686725" y="6278647"/>
            <a:ext cx="185400" cy="251200"/>
          </a:xfrm>
          <a:prstGeom prst="rect">
            <a:avLst/>
          </a:prstGeom>
          <a:solidFill>
            <a:srgbClr val="FAC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8" name="Google Shape;178;p25"/>
          <p:cNvSpPr/>
          <p:nvPr/>
        </p:nvSpPr>
        <p:spPr>
          <a:xfrm>
            <a:off x="8686725" y="5911668"/>
            <a:ext cx="185400" cy="251200"/>
          </a:xfrm>
          <a:prstGeom prst="rect">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9" name="Google Shape;179;p25"/>
          <p:cNvSpPr txBox="1">
            <a:spLocks noGrp="1"/>
          </p:cNvSpPr>
          <p:nvPr>
            <p:ph type="subTitle" idx="1"/>
          </p:nvPr>
        </p:nvSpPr>
        <p:spPr>
          <a:xfrm>
            <a:off x="1609850" y="2233867"/>
            <a:ext cx="5924400" cy="208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solidFill>
                  <a:srgbClr val="00C8C4"/>
                </a:solidFill>
              </a:defRPr>
            </a:lvl2pPr>
            <a:lvl3pPr lvl="2" rtl="0">
              <a:spcBef>
                <a:spcPts val="0"/>
              </a:spcBef>
              <a:spcAft>
                <a:spcPts val="0"/>
              </a:spcAft>
              <a:buNone/>
              <a:defRPr sz="1400">
                <a:solidFill>
                  <a:srgbClr val="00C8C4"/>
                </a:solidFill>
              </a:defRPr>
            </a:lvl3pPr>
            <a:lvl4pPr lvl="3" rtl="0">
              <a:spcBef>
                <a:spcPts val="0"/>
              </a:spcBef>
              <a:spcAft>
                <a:spcPts val="0"/>
              </a:spcAft>
              <a:buNone/>
              <a:defRPr sz="1400">
                <a:solidFill>
                  <a:srgbClr val="00C8C4"/>
                </a:solidFill>
              </a:defRPr>
            </a:lvl4pPr>
            <a:lvl5pPr lvl="4" rtl="0">
              <a:spcBef>
                <a:spcPts val="0"/>
              </a:spcBef>
              <a:spcAft>
                <a:spcPts val="0"/>
              </a:spcAft>
              <a:buNone/>
              <a:defRPr sz="1400">
                <a:solidFill>
                  <a:srgbClr val="00C8C4"/>
                </a:solidFill>
              </a:defRPr>
            </a:lvl5pPr>
            <a:lvl6pPr lvl="5" rtl="0">
              <a:spcBef>
                <a:spcPts val="0"/>
              </a:spcBef>
              <a:spcAft>
                <a:spcPts val="0"/>
              </a:spcAft>
              <a:buNone/>
              <a:defRPr sz="1400">
                <a:solidFill>
                  <a:srgbClr val="00C8C4"/>
                </a:solidFill>
              </a:defRPr>
            </a:lvl6pPr>
            <a:lvl7pPr lvl="6" rtl="0">
              <a:spcBef>
                <a:spcPts val="0"/>
              </a:spcBef>
              <a:spcAft>
                <a:spcPts val="0"/>
              </a:spcAft>
              <a:buNone/>
              <a:defRPr sz="1400">
                <a:solidFill>
                  <a:srgbClr val="00C8C4"/>
                </a:solidFill>
              </a:defRPr>
            </a:lvl7pPr>
            <a:lvl8pPr lvl="7" rtl="0">
              <a:spcBef>
                <a:spcPts val="0"/>
              </a:spcBef>
              <a:spcAft>
                <a:spcPts val="0"/>
              </a:spcAft>
              <a:buNone/>
              <a:defRPr sz="1400">
                <a:solidFill>
                  <a:srgbClr val="00C8C4"/>
                </a:solidFill>
              </a:defRPr>
            </a:lvl8pPr>
            <a:lvl9pPr lvl="8" rtl="0">
              <a:spcBef>
                <a:spcPts val="0"/>
              </a:spcBef>
              <a:spcAft>
                <a:spcPts val="0"/>
              </a:spcAft>
              <a:buNone/>
              <a:defRPr sz="1400">
                <a:solidFill>
                  <a:srgbClr val="00C8C4"/>
                </a:solidFill>
              </a:defRPr>
            </a:lvl9pPr>
          </a:lstStyle>
          <a:p>
            <a:endParaRPr/>
          </a:p>
        </p:txBody>
      </p:sp>
      <p:sp>
        <p:nvSpPr>
          <p:cNvPr id="180" name="Google Shape;180;p25"/>
          <p:cNvSpPr txBox="1">
            <a:spLocks noGrp="1"/>
          </p:cNvSpPr>
          <p:nvPr>
            <p:ph type="title"/>
          </p:nvPr>
        </p:nvSpPr>
        <p:spPr>
          <a:xfrm>
            <a:off x="1435875" y="1083580"/>
            <a:ext cx="3054300" cy="734000"/>
          </a:xfrm>
          <a:prstGeom prst="rect">
            <a:avLst/>
          </a:prstGeom>
          <a:solidFill>
            <a:srgbClr val="FFFFFF"/>
          </a:solidFill>
        </p:spPr>
        <p:txBody>
          <a:bodyPr spcFirstLastPara="1" wrap="square" lIns="91425" tIns="91425" rIns="91425" bIns="91425" anchor="b" anchorCtr="0">
            <a:noAutofit/>
          </a:bodyPr>
          <a:lstStyle>
            <a:lvl1pPr lvl="0" rtl="0">
              <a:spcBef>
                <a:spcPts val="0"/>
              </a:spcBef>
              <a:spcAft>
                <a:spcPts val="0"/>
              </a:spcAft>
              <a:buClr>
                <a:srgbClr val="434343"/>
              </a:buClr>
              <a:buSzPts val="2400"/>
              <a:buNone/>
              <a:defRPr>
                <a:solidFill>
                  <a:srgbClr val="434343"/>
                </a:solidFill>
              </a:defRPr>
            </a:lvl1pPr>
            <a:lvl2pPr lvl="1" rtl="0">
              <a:spcBef>
                <a:spcPts val="0"/>
              </a:spcBef>
              <a:spcAft>
                <a:spcPts val="0"/>
              </a:spcAft>
              <a:buClr>
                <a:srgbClr val="EFD67E"/>
              </a:buClr>
              <a:buSzPts val="2400"/>
              <a:buNone/>
              <a:defRPr>
                <a:solidFill>
                  <a:srgbClr val="EFD67E"/>
                </a:solidFill>
              </a:defRPr>
            </a:lvl2pPr>
            <a:lvl3pPr lvl="2" rtl="0">
              <a:spcBef>
                <a:spcPts val="0"/>
              </a:spcBef>
              <a:spcAft>
                <a:spcPts val="0"/>
              </a:spcAft>
              <a:buClr>
                <a:srgbClr val="EFD67E"/>
              </a:buClr>
              <a:buSzPts val="2400"/>
              <a:buNone/>
              <a:defRPr>
                <a:solidFill>
                  <a:srgbClr val="EFD67E"/>
                </a:solidFill>
              </a:defRPr>
            </a:lvl3pPr>
            <a:lvl4pPr lvl="3" rtl="0">
              <a:spcBef>
                <a:spcPts val="0"/>
              </a:spcBef>
              <a:spcAft>
                <a:spcPts val="0"/>
              </a:spcAft>
              <a:buClr>
                <a:srgbClr val="EFD67E"/>
              </a:buClr>
              <a:buSzPts val="2400"/>
              <a:buNone/>
              <a:defRPr>
                <a:solidFill>
                  <a:srgbClr val="EFD67E"/>
                </a:solidFill>
              </a:defRPr>
            </a:lvl4pPr>
            <a:lvl5pPr lvl="4" rtl="0">
              <a:spcBef>
                <a:spcPts val="0"/>
              </a:spcBef>
              <a:spcAft>
                <a:spcPts val="0"/>
              </a:spcAft>
              <a:buClr>
                <a:srgbClr val="EFD67E"/>
              </a:buClr>
              <a:buSzPts val="2400"/>
              <a:buNone/>
              <a:defRPr>
                <a:solidFill>
                  <a:srgbClr val="EFD67E"/>
                </a:solidFill>
              </a:defRPr>
            </a:lvl5pPr>
            <a:lvl6pPr lvl="5" rtl="0">
              <a:spcBef>
                <a:spcPts val="0"/>
              </a:spcBef>
              <a:spcAft>
                <a:spcPts val="0"/>
              </a:spcAft>
              <a:buClr>
                <a:srgbClr val="EFD67E"/>
              </a:buClr>
              <a:buSzPts val="2400"/>
              <a:buNone/>
              <a:defRPr>
                <a:solidFill>
                  <a:srgbClr val="EFD67E"/>
                </a:solidFill>
              </a:defRPr>
            </a:lvl6pPr>
            <a:lvl7pPr lvl="6" rtl="0">
              <a:spcBef>
                <a:spcPts val="0"/>
              </a:spcBef>
              <a:spcAft>
                <a:spcPts val="0"/>
              </a:spcAft>
              <a:buClr>
                <a:srgbClr val="EFD67E"/>
              </a:buClr>
              <a:buSzPts val="2400"/>
              <a:buNone/>
              <a:defRPr>
                <a:solidFill>
                  <a:srgbClr val="EFD67E"/>
                </a:solidFill>
              </a:defRPr>
            </a:lvl7pPr>
            <a:lvl8pPr lvl="7" rtl="0">
              <a:spcBef>
                <a:spcPts val="0"/>
              </a:spcBef>
              <a:spcAft>
                <a:spcPts val="0"/>
              </a:spcAft>
              <a:buClr>
                <a:srgbClr val="EFD67E"/>
              </a:buClr>
              <a:buSzPts val="2400"/>
              <a:buNone/>
              <a:defRPr>
                <a:solidFill>
                  <a:srgbClr val="EFD67E"/>
                </a:solidFill>
              </a:defRPr>
            </a:lvl8pPr>
            <a:lvl9pPr lvl="8" rtl="0">
              <a:spcBef>
                <a:spcPts val="0"/>
              </a:spcBef>
              <a:spcAft>
                <a:spcPts val="0"/>
              </a:spcAft>
              <a:buClr>
                <a:srgbClr val="EFD67E"/>
              </a:buClr>
              <a:buSzPts val="2400"/>
              <a:buNone/>
              <a:defRPr>
                <a:solidFill>
                  <a:srgbClr val="EFD67E"/>
                </a:solidFill>
              </a:defRPr>
            </a:lvl9pPr>
          </a:lstStyle>
          <a:p>
            <a:endParaRPr/>
          </a:p>
        </p:txBody>
      </p:sp>
    </p:spTree>
    <p:extLst>
      <p:ext uri="{BB962C8B-B14F-4D97-AF65-F5344CB8AC3E}">
        <p14:creationId xmlns:p14="http://schemas.microsoft.com/office/powerpoint/2010/main" val="344278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02">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411788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chnology 1">
  <p:cSld name="Technology 1">
    <p:spTree>
      <p:nvGrpSpPr>
        <p:cNvPr id="1" name="Shape 190"/>
        <p:cNvGrpSpPr/>
        <p:nvPr/>
      </p:nvGrpSpPr>
      <p:grpSpPr>
        <a:xfrm>
          <a:off x="0" y="0"/>
          <a:ext cx="0" cy="0"/>
          <a:chOff x="0" y="0"/>
          <a:chExt cx="0" cy="0"/>
        </a:xfrm>
      </p:grpSpPr>
      <p:sp>
        <p:nvSpPr>
          <p:cNvPr id="191" name="Google Shape;191;p28"/>
          <p:cNvSpPr/>
          <p:nvPr/>
        </p:nvSpPr>
        <p:spPr>
          <a:xfrm>
            <a:off x="6037500" y="0"/>
            <a:ext cx="3106500" cy="6858000"/>
          </a:xfrm>
          <a:prstGeom prst="rect">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192" name="Google Shape;192;p28"/>
          <p:cNvCxnSpPr/>
          <p:nvPr/>
        </p:nvCxnSpPr>
        <p:spPr>
          <a:xfrm>
            <a:off x="4978425" y="3191367"/>
            <a:ext cx="1382400" cy="1360800"/>
          </a:xfrm>
          <a:prstGeom prst="bentConnector3">
            <a:avLst>
              <a:gd name="adj1" fmla="val 50000"/>
            </a:avLst>
          </a:prstGeom>
          <a:noFill/>
          <a:ln w="28575" cap="flat" cmpd="sng">
            <a:solidFill>
              <a:srgbClr val="FFFFFF"/>
            </a:solidFill>
            <a:prstDash val="solid"/>
            <a:round/>
            <a:headEnd type="oval" w="med" len="med"/>
            <a:tailEnd type="oval" w="med" len="med"/>
          </a:ln>
        </p:spPr>
      </p:cxnSp>
      <p:sp>
        <p:nvSpPr>
          <p:cNvPr id="193" name="Google Shape;193;p28"/>
          <p:cNvSpPr txBox="1">
            <a:spLocks noGrp="1"/>
          </p:cNvSpPr>
          <p:nvPr>
            <p:ph type="sldNum" idx="12"/>
          </p:nvPr>
        </p:nvSpPr>
        <p:spPr>
          <a:xfrm>
            <a:off x="8548658" y="6217623"/>
            <a:ext cx="548700" cy="524800"/>
          </a:xfrm>
          <a:prstGeom prst="rect">
            <a:avLst/>
          </a:prstGeom>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fld id="{00000000-1234-1234-1234-123412341234}" type="slidenum">
              <a:rPr lang="es" smtClean="0"/>
              <a:pPr/>
              <a:t>‹#›</a:t>
            </a:fld>
            <a:endParaRPr lang="es"/>
          </a:p>
        </p:txBody>
      </p:sp>
      <p:sp>
        <p:nvSpPr>
          <p:cNvPr id="194" name="Google Shape;194;p28"/>
          <p:cNvSpPr txBox="1">
            <a:spLocks noGrp="1"/>
          </p:cNvSpPr>
          <p:nvPr>
            <p:ph type="title"/>
          </p:nvPr>
        </p:nvSpPr>
        <p:spPr>
          <a:xfrm>
            <a:off x="6346500" y="4153900"/>
            <a:ext cx="2478300" cy="664000"/>
          </a:xfrm>
          <a:prstGeom prst="rect">
            <a:avLst/>
          </a:prstGeom>
          <a:noFill/>
        </p:spPr>
        <p:txBody>
          <a:bodyPr spcFirstLastPara="1" wrap="square" lIns="91425" tIns="91425" rIns="91425" bIns="91425" anchor="t"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SzPts val="2400"/>
              <a:buFont typeface="Oswald Regular"/>
              <a:buNone/>
              <a:defRPr b="0">
                <a:latin typeface="Oswald Regular"/>
                <a:ea typeface="Oswald Regular"/>
                <a:cs typeface="Oswald Regular"/>
                <a:sym typeface="Oswald Regular"/>
              </a:defRPr>
            </a:lvl2pPr>
            <a:lvl3pPr lvl="2" rtl="0">
              <a:spcBef>
                <a:spcPts val="0"/>
              </a:spcBef>
              <a:spcAft>
                <a:spcPts val="0"/>
              </a:spcAft>
              <a:buSzPts val="2400"/>
              <a:buFont typeface="Oswald Regular"/>
              <a:buNone/>
              <a:defRPr b="0">
                <a:latin typeface="Oswald Regular"/>
                <a:ea typeface="Oswald Regular"/>
                <a:cs typeface="Oswald Regular"/>
                <a:sym typeface="Oswald Regular"/>
              </a:defRPr>
            </a:lvl3pPr>
            <a:lvl4pPr lvl="3" rtl="0">
              <a:spcBef>
                <a:spcPts val="0"/>
              </a:spcBef>
              <a:spcAft>
                <a:spcPts val="0"/>
              </a:spcAft>
              <a:buSzPts val="2400"/>
              <a:buFont typeface="Oswald Regular"/>
              <a:buNone/>
              <a:defRPr b="0">
                <a:latin typeface="Oswald Regular"/>
                <a:ea typeface="Oswald Regular"/>
                <a:cs typeface="Oswald Regular"/>
                <a:sym typeface="Oswald Regular"/>
              </a:defRPr>
            </a:lvl4pPr>
            <a:lvl5pPr lvl="4" rtl="0">
              <a:spcBef>
                <a:spcPts val="0"/>
              </a:spcBef>
              <a:spcAft>
                <a:spcPts val="0"/>
              </a:spcAft>
              <a:buSzPts val="2400"/>
              <a:buFont typeface="Oswald Regular"/>
              <a:buNone/>
              <a:defRPr b="0">
                <a:latin typeface="Oswald Regular"/>
                <a:ea typeface="Oswald Regular"/>
                <a:cs typeface="Oswald Regular"/>
                <a:sym typeface="Oswald Regular"/>
              </a:defRPr>
            </a:lvl5pPr>
            <a:lvl6pPr lvl="5" rtl="0">
              <a:spcBef>
                <a:spcPts val="0"/>
              </a:spcBef>
              <a:spcAft>
                <a:spcPts val="0"/>
              </a:spcAft>
              <a:buSzPts val="2400"/>
              <a:buFont typeface="Oswald Regular"/>
              <a:buNone/>
              <a:defRPr b="0">
                <a:latin typeface="Oswald Regular"/>
                <a:ea typeface="Oswald Regular"/>
                <a:cs typeface="Oswald Regular"/>
                <a:sym typeface="Oswald Regular"/>
              </a:defRPr>
            </a:lvl6pPr>
            <a:lvl7pPr lvl="6" rtl="0">
              <a:spcBef>
                <a:spcPts val="0"/>
              </a:spcBef>
              <a:spcAft>
                <a:spcPts val="0"/>
              </a:spcAft>
              <a:buSzPts val="2400"/>
              <a:buFont typeface="Oswald Regular"/>
              <a:buNone/>
              <a:defRPr b="0">
                <a:latin typeface="Oswald Regular"/>
                <a:ea typeface="Oswald Regular"/>
                <a:cs typeface="Oswald Regular"/>
                <a:sym typeface="Oswald Regular"/>
              </a:defRPr>
            </a:lvl7pPr>
            <a:lvl8pPr lvl="7" rtl="0">
              <a:spcBef>
                <a:spcPts val="0"/>
              </a:spcBef>
              <a:spcAft>
                <a:spcPts val="0"/>
              </a:spcAft>
              <a:buSzPts val="2400"/>
              <a:buFont typeface="Oswald Regular"/>
              <a:buNone/>
              <a:defRPr b="0">
                <a:latin typeface="Oswald Regular"/>
                <a:ea typeface="Oswald Regular"/>
                <a:cs typeface="Oswald Regular"/>
                <a:sym typeface="Oswald Regular"/>
              </a:defRPr>
            </a:lvl8pPr>
            <a:lvl9pPr lvl="8" rtl="0">
              <a:spcBef>
                <a:spcPts val="0"/>
              </a:spcBef>
              <a:spcAft>
                <a:spcPts val="0"/>
              </a:spcAft>
              <a:buSzPts val="2400"/>
              <a:buFont typeface="Oswald Regular"/>
              <a:buNone/>
              <a:defRPr b="0">
                <a:latin typeface="Oswald Regular"/>
                <a:ea typeface="Oswald Regular"/>
                <a:cs typeface="Oswald Regular"/>
                <a:sym typeface="Oswald Regular"/>
              </a:defRPr>
            </a:lvl9pPr>
          </a:lstStyle>
          <a:p>
            <a:endParaRPr/>
          </a:p>
        </p:txBody>
      </p:sp>
    </p:spTree>
    <p:extLst>
      <p:ext uri="{BB962C8B-B14F-4D97-AF65-F5344CB8AC3E}">
        <p14:creationId xmlns:p14="http://schemas.microsoft.com/office/powerpoint/2010/main" val="378672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95"/>
        <p:cNvGrpSpPr/>
        <p:nvPr/>
      </p:nvGrpSpPr>
      <p:grpSpPr>
        <a:xfrm>
          <a:off x="0" y="0"/>
          <a:ext cx="0" cy="0"/>
          <a:chOff x="0" y="0"/>
          <a:chExt cx="0" cy="0"/>
        </a:xfrm>
      </p:grpSpPr>
      <p:sp>
        <p:nvSpPr>
          <p:cNvPr id="196" name="Google Shape;196;p29"/>
          <p:cNvSpPr/>
          <p:nvPr/>
        </p:nvSpPr>
        <p:spPr>
          <a:xfrm>
            <a:off x="6037500" y="0"/>
            <a:ext cx="3106500" cy="6858000"/>
          </a:xfrm>
          <a:prstGeom prst="rect">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29"/>
          <p:cNvSpPr/>
          <p:nvPr/>
        </p:nvSpPr>
        <p:spPr>
          <a:xfrm>
            <a:off x="4271800" y="-76200"/>
            <a:ext cx="5030100" cy="1197600"/>
          </a:xfrm>
          <a:prstGeom prst="rect">
            <a:avLst/>
          </a:prstGeom>
          <a:noFill/>
          <a:ln w="76200" cap="flat" cmpd="sng">
            <a:solidFill>
              <a:srgbClr val="F3F3F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32520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87CCA19A-DBF8-4C34-B007-3A8CA4F935B9}" type="datetimeFigureOut">
              <a:rPr lang="vi-VN" smtClean="0"/>
              <a:pPr/>
              <a:t>26/08/2024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EB4EB8-3EB5-4CAD-8F83-C25BE50CC76D}" type="slidenum">
              <a:rPr lang="vi-VN" smtClean="0"/>
              <a:pPr/>
              <a:t>‹#›</a:t>
            </a:fld>
            <a:endParaRPr lang="vi-VN"/>
          </a:p>
        </p:txBody>
      </p:sp>
    </p:spTree>
    <p:extLst>
      <p:ext uri="{BB962C8B-B14F-4D97-AF65-F5344CB8AC3E}">
        <p14:creationId xmlns:p14="http://schemas.microsoft.com/office/powerpoint/2010/main" val="3735454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slide 1">
  <p:cSld name="Quote slide 1">
    <p:spTree>
      <p:nvGrpSpPr>
        <p:cNvPr id="1" name="Shape 63"/>
        <p:cNvGrpSpPr/>
        <p:nvPr/>
      </p:nvGrpSpPr>
      <p:grpSpPr>
        <a:xfrm>
          <a:off x="0" y="0"/>
          <a:ext cx="0" cy="0"/>
          <a:chOff x="0" y="0"/>
          <a:chExt cx="0" cy="0"/>
        </a:xfrm>
      </p:grpSpPr>
      <p:sp>
        <p:nvSpPr>
          <p:cNvPr id="64" name="Google Shape;64;p12"/>
          <p:cNvSpPr txBox="1">
            <a:spLocks noGrp="1"/>
          </p:cNvSpPr>
          <p:nvPr>
            <p:ph type="sldNum" idx="12"/>
          </p:nvPr>
        </p:nvSpPr>
        <p:spPr>
          <a:xfrm>
            <a:off x="8548658" y="6217623"/>
            <a:ext cx="548700" cy="524800"/>
          </a:xfrm>
          <a:prstGeom prst="rect">
            <a:avLst/>
          </a:prstGeom>
        </p:spPr>
        <p:txBody>
          <a:bodyPr spcFirstLastPara="1" wrap="square" lIns="91425" tIns="91425" rIns="91425" bIns="91425" anchor="ctr" anchorCtr="0">
            <a:noAutofit/>
          </a:bodyPr>
          <a:lstStyle>
            <a:lvl1pPr lvl="0" rtl="0">
              <a:buNone/>
              <a:defRPr>
                <a:solidFill>
                  <a:srgbClr val="434343"/>
                </a:solidFill>
                <a:latin typeface="Open Sans"/>
                <a:ea typeface="Open Sans"/>
                <a:cs typeface="Open Sans"/>
                <a:sym typeface="Open Sans"/>
              </a:defRPr>
            </a:lvl1pPr>
            <a:lvl2pPr lvl="1" rtl="0">
              <a:buNone/>
              <a:defRPr>
                <a:solidFill>
                  <a:srgbClr val="434343"/>
                </a:solidFill>
                <a:latin typeface="Open Sans"/>
                <a:ea typeface="Open Sans"/>
                <a:cs typeface="Open Sans"/>
                <a:sym typeface="Open Sans"/>
              </a:defRPr>
            </a:lvl2pPr>
            <a:lvl3pPr lvl="2" rtl="0">
              <a:buNone/>
              <a:defRPr>
                <a:solidFill>
                  <a:srgbClr val="434343"/>
                </a:solidFill>
                <a:latin typeface="Open Sans"/>
                <a:ea typeface="Open Sans"/>
                <a:cs typeface="Open Sans"/>
                <a:sym typeface="Open Sans"/>
              </a:defRPr>
            </a:lvl3pPr>
            <a:lvl4pPr lvl="3" rtl="0">
              <a:buNone/>
              <a:defRPr>
                <a:solidFill>
                  <a:srgbClr val="434343"/>
                </a:solidFill>
                <a:latin typeface="Open Sans"/>
                <a:ea typeface="Open Sans"/>
                <a:cs typeface="Open Sans"/>
                <a:sym typeface="Open Sans"/>
              </a:defRPr>
            </a:lvl4pPr>
            <a:lvl5pPr lvl="4" rtl="0">
              <a:buNone/>
              <a:defRPr>
                <a:solidFill>
                  <a:srgbClr val="434343"/>
                </a:solidFill>
                <a:latin typeface="Open Sans"/>
                <a:ea typeface="Open Sans"/>
                <a:cs typeface="Open Sans"/>
                <a:sym typeface="Open Sans"/>
              </a:defRPr>
            </a:lvl5pPr>
            <a:lvl6pPr lvl="5" rtl="0">
              <a:buNone/>
              <a:defRPr>
                <a:solidFill>
                  <a:srgbClr val="434343"/>
                </a:solidFill>
                <a:latin typeface="Open Sans"/>
                <a:ea typeface="Open Sans"/>
                <a:cs typeface="Open Sans"/>
                <a:sym typeface="Open Sans"/>
              </a:defRPr>
            </a:lvl6pPr>
            <a:lvl7pPr lvl="6" rtl="0">
              <a:buNone/>
              <a:defRPr>
                <a:solidFill>
                  <a:srgbClr val="434343"/>
                </a:solidFill>
                <a:latin typeface="Open Sans"/>
                <a:ea typeface="Open Sans"/>
                <a:cs typeface="Open Sans"/>
                <a:sym typeface="Open Sans"/>
              </a:defRPr>
            </a:lvl7pPr>
            <a:lvl8pPr lvl="7" rtl="0">
              <a:buNone/>
              <a:defRPr>
                <a:solidFill>
                  <a:srgbClr val="434343"/>
                </a:solidFill>
                <a:latin typeface="Open Sans"/>
                <a:ea typeface="Open Sans"/>
                <a:cs typeface="Open Sans"/>
                <a:sym typeface="Open Sans"/>
              </a:defRPr>
            </a:lvl8pPr>
            <a:lvl9pPr lvl="8" rtl="0">
              <a:buNone/>
              <a:defRPr>
                <a:solidFill>
                  <a:srgbClr val="434343"/>
                </a:solidFill>
                <a:latin typeface="Open Sans"/>
                <a:ea typeface="Open Sans"/>
                <a:cs typeface="Open Sans"/>
                <a:sym typeface="Open Sans"/>
              </a:defRPr>
            </a:lvl9pPr>
          </a:lstStyle>
          <a:p>
            <a:fld id="{00000000-1234-1234-1234-123412341234}" type="slidenum">
              <a:rPr lang="es" smtClean="0"/>
              <a:pPr/>
              <a:t>‹#›</a:t>
            </a:fld>
            <a:endParaRPr lang="es"/>
          </a:p>
        </p:txBody>
      </p:sp>
      <p:sp>
        <p:nvSpPr>
          <p:cNvPr id="65" name="Google Shape;65;p12"/>
          <p:cNvSpPr txBox="1">
            <a:spLocks noGrp="1"/>
          </p:cNvSpPr>
          <p:nvPr>
            <p:ph type="subTitle" idx="1"/>
          </p:nvPr>
        </p:nvSpPr>
        <p:spPr>
          <a:xfrm>
            <a:off x="2122250" y="1831609"/>
            <a:ext cx="4899600" cy="280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a:solidFill>
                  <a:srgbClr val="EFEFEF"/>
                </a:solidFill>
                <a:latin typeface="Open Sans Light"/>
                <a:ea typeface="Open Sans Light"/>
                <a:cs typeface="Open Sans Light"/>
                <a:sym typeface="Open Sans Light"/>
              </a:defRPr>
            </a:lvl1pPr>
            <a:lvl2pPr lvl="1" rtl="0">
              <a:spcBef>
                <a:spcPts val="0"/>
              </a:spcBef>
              <a:spcAft>
                <a:spcPts val="0"/>
              </a:spcAft>
              <a:buNone/>
              <a:defRPr sz="3600">
                <a:solidFill>
                  <a:srgbClr val="FFFFFF"/>
                </a:solidFill>
                <a:latin typeface="Open Sans Light"/>
                <a:ea typeface="Open Sans Light"/>
                <a:cs typeface="Open Sans Light"/>
                <a:sym typeface="Open Sans Light"/>
              </a:defRPr>
            </a:lvl2pPr>
            <a:lvl3pPr lvl="2" rtl="0">
              <a:spcBef>
                <a:spcPts val="0"/>
              </a:spcBef>
              <a:spcAft>
                <a:spcPts val="0"/>
              </a:spcAft>
              <a:buNone/>
              <a:defRPr sz="3600">
                <a:solidFill>
                  <a:srgbClr val="FFFFFF"/>
                </a:solidFill>
                <a:latin typeface="Open Sans Light"/>
                <a:ea typeface="Open Sans Light"/>
                <a:cs typeface="Open Sans Light"/>
                <a:sym typeface="Open Sans Light"/>
              </a:defRPr>
            </a:lvl3pPr>
            <a:lvl4pPr lvl="3" rtl="0">
              <a:spcBef>
                <a:spcPts val="0"/>
              </a:spcBef>
              <a:spcAft>
                <a:spcPts val="0"/>
              </a:spcAft>
              <a:buNone/>
              <a:defRPr sz="3600">
                <a:solidFill>
                  <a:srgbClr val="FFFFFF"/>
                </a:solidFill>
                <a:latin typeface="Open Sans Light"/>
                <a:ea typeface="Open Sans Light"/>
                <a:cs typeface="Open Sans Light"/>
                <a:sym typeface="Open Sans Light"/>
              </a:defRPr>
            </a:lvl4pPr>
            <a:lvl5pPr lvl="4" rtl="0">
              <a:spcBef>
                <a:spcPts val="0"/>
              </a:spcBef>
              <a:spcAft>
                <a:spcPts val="0"/>
              </a:spcAft>
              <a:buNone/>
              <a:defRPr sz="3600">
                <a:solidFill>
                  <a:srgbClr val="FFFFFF"/>
                </a:solidFill>
                <a:latin typeface="Open Sans Light"/>
                <a:ea typeface="Open Sans Light"/>
                <a:cs typeface="Open Sans Light"/>
                <a:sym typeface="Open Sans Light"/>
              </a:defRPr>
            </a:lvl5pPr>
            <a:lvl6pPr lvl="5" rtl="0">
              <a:spcBef>
                <a:spcPts val="0"/>
              </a:spcBef>
              <a:spcAft>
                <a:spcPts val="0"/>
              </a:spcAft>
              <a:buNone/>
              <a:defRPr sz="3600">
                <a:solidFill>
                  <a:srgbClr val="FFFFFF"/>
                </a:solidFill>
                <a:latin typeface="Open Sans Light"/>
                <a:ea typeface="Open Sans Light"/>
                <a:cs typeface="Open Sans Light"/>
                <a:sym typeface="Open Sans Light"/>
              </a:defRPr>
            </a:lvl6pPr>
            <a:lvl7pPr lvl="6" rtl="0">
              <a:spcBef>
                <a:spcPts val="0"/>
              </a:spcBef>
              <a:spcAft>
                <a:spcPts val="0"/>
              </a:spcAft>
              <a:buNone/>
              <a:defRPr sz="3600">
                <a:solidFill>
                  <a:srgbClr val="FFFFFF"/>
                </a:solidFill>
                <a:latin typeface="Open Sans Light"/>
                <a:ea typeface="Open Sans Light"/>
                <a:cs typeface="Open Sans Light"/>
                <a:sym typeface="Open Sans Light"/>
              </a:defRPr>
            </a:lvl7pPr>
            <a:lvl8pPr lvl="7" rtl="0">
              <a:spcBef>
                <a:spcPts val="0"/>
              </a:spcBef>
              <a:spcAft>
                <a:spcPts val="0"/>
              </a:spcAft>
              <a:buNone/>
              <a:defRPr sz="3600">
                <a:solidFill>
                  <a:srgbClr val="FFFFFF"/>
                </a:solidFill>
                <a:latin typeface="Open Sans Light"/>
                <a:ea typeface="Open Sans Light"/>
                <a:cs typeface="Open Sans Light"/>
                <a:sym typeface="Open Sans Light"/>
              </a:defRPr>
            </a:lvl8pPr>
            <a:lvl9pPr lvl="8" rtl="0">
              <a:spcBef>
                <a:spcPts val="0"/>
              </a:spcBef>
              <a:spcAft>
                <a:spcPts val="0"/>
              </a:spcAft>
              <a:buNone/>
              <a:defRPr sz="3600">
                <a:solidFill>
                  <a:srgbClr val="FFFFFF"/>
                </a:solidFill>
                <a:latin typeface="Open Sans Light"/>
                <a:ea typeface="Open Sans Light"/>
                <a:cs typeface="Open Sans Light"/>
                <a:sym typeface="Open Sans Light"/>
              </a:defRPr>
            </a:lvl9pPr>
          </a:lstStyle>
          <a:p>
            <a:endParaRPr/>
          </a:p>
        </p:txBody>
      </p:sp>
      <p:sp>
        <p:nvSpPr>
          <p:cNvPr id="66" name="Google Shape;66;p12"/>
          <p:cNvSpPr txBox="1">
            <a:spLocks noGrp="1"/>
          </p:cNvSpPr>
          <p:nvPr>
            <p:ph type="subTitle" idx="2"/>
          </p:nvPr>
        </p:nvSpPr>
        <p:spPr>
          <a:xfrm>
            <a:off x="2448077" y="4842167"/>
            <a:ext cx="3965700" cy="5200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200" b="1">
                <a:solidFill>
                  <a:srgbClr val="434343"/>
                </a:solidFill>
                <a:latin typeface="Oswald"/>
                <a:ea typeface="Oswald"/>
                <a:cs typeface="Oswald"/>
                <a:sym typeface="Oswald"/>
              </a:defRPr>
            </a:lvl1pPr>
            <a:lvl2pPr lvl="1" algn="r" rtl="0">
              <a:spcBef>
                <a:spcPts val="0"/>
              </a:spcBef>
              <a:spcAft>
                <a:spcPts val="0"/>
              </a:spcAft>
              <a:buNone/>
              <a:defRPr sz="1200" b="1">
                <a:solidFill>
                  <a:srgbClr val="434343"/>
                </a:solidFill>
                <a:latin typeface="Oswald"/>
                <a:ea typeface="Oswald"/>
                <a:cs typeface="Oswald"/>
                <a:sym typeface="Oswald"/>
              </a:defRPr>
            </a:lvl2pPr>
            <a:lvl3pPr lvl="2" algn="r" rtl="0">
              <a:spcBef>
                <a:spcPts val="0"/>
              </a:spcBef>
              <a:spcAft>
                <a:spcPts val="0"/>
              </a:spcAft>
              <a:buNone/>
              <a:defRPr sz="1200" b="1">
                <a:solidFill>
                  <a:srgbClr val="434343"/>
                </a:solidFill>
                <a:latin typeface="Oswald"/>
                <a:ea typeface="Oswald"/>
                <a:cs typeface="Oswald"/>
                <a:sym typeface="Oswald"/>
              </a:defRPr>
            </a:lvl3pPr>
            <a:lvl4pPr lvl="3" algn="r" rtl="0">
              <a:spcBef>
                <a:spcPts val="0"/>
              </a:spcBef>
              <a:spcAft>
                <a:spcPts val="0"/>
              </a:spcAft>
              <a:buNone/>
              <a:defRPr sz="1200" b="1">
                <a:solidFill>
                  <a:srgbClr val="434343"/>
                </a:solidFill>
                <a:latin typeface="Oswald"/>
                <a:ea typeface="Oswald"/>
                <a:cs typeface="Oswald"/>
                <a:sym typeface="Oswald"/>
              </a:defRPr>
            </a:lvl4pPr>
            <a:lvl5pPr lvl="4" algn="r" rtl="0">
              <a:spcBef>
                <a:spcPts val="0"/>
              </a:spcBef>
              <a:spcAft>
                <a:spcPts val="0"/>
              </a:spcAft>
              <a:buNone/>
              <a:defRPr sz="1200" b="1">
                <a:solidFill>
                  <a:srgbClr val="434343"/>
                </a:solidFill>
                <a:latin typeface="Oswald"/>
                <a:ea typeface="Oswald"/>
                <a:cs typeface="Oswald"/>
                <a:sym typeface="Oswald"/>
              </a:defRPr>
            </a:lvl5pPr>
            <a:lvl6pPr lvl="5" algn="r" rtl="0">
              <a:spcBef>
                <a:spcPts val="0"/>
              </a:spcBef>
              <a:spcAft>
                <a:spcPts val="0"/>
              </a:spcAft>
              <a:buNone/>
              <a:defRPr sz="1200" b="1">
                <a:solidFill>
                  <a:srgbClr val="434343"/>
                </a:solidFill>
                <a:latin typeface="Oswald"/>
                <a:ea typeface="Oswald"/>
                <a:cs typeface="Oswald"/>
                <a:sym typeface="Oswald"/>
              </a:defRPr>
            </a:lvl6pPr>
            <a:lvl7pPr lvl="6" algn="r" rtl="0">
              <a:spcBef>
                <a:spcPts val="0"/>
              </a:spcBef>
              <a:spcAft>
                <a:spcPts val="0"/>
              </a:spcAft>
              <a:buNone/>
              <a:defRPr sz="1200" b="1">
                <a:solidFill>
                  <a:srgbClr val="434343"/>
                </a:solidFill>
                <a:latin typeface="Oswald"/>
                <a:ea typeface="Oswald"/>
                <a:cs typeface="Oswald"/>
                <a:sym typeface="Oswald"/>
              </a:defRPr>
            </a:lvl7pPr>
            <a:lvl8pPr lvl="7" algn="r" rtl="0">
              <a:spcBef>
                <a:spcPts val="0"/>
              </a:spcBef>
              <a:spcAft>
                <a:spcPts val="0"/>
              </a:spcAft>
              <a:buNone/>
              <a:defRPr sz="1200" b="1">
                <a:solidFill>
                  <a:srgbClr val="434343"/>
                </a:solidFill>
                <a:latin typeface="Oswald"/>
                <a:ea typeface="Oswald"/>
                <a:cs typeface="Oswald"/>
                <a:sym typeface="Oswald"/>
              </a:defRPr>
            </a:lvl8pPr>
            <a:lvl9pPr lvl="8" algn="r" rtl="0">
              <a:spcBef>
                <a:spcPts val="0"/>
              </a:spcBef>
              <a:spcAft>
                <a:spcPts val="0"/>
              </a:spcAft>
              <a:buNone/>
              <a:defRPr sz="1200" b="1">
                <a:solidFill>
                  <a:srgbClr val="434343"/>
                </a:solidFill>
                <a:latin typeface="Oswald"/>
                <a:ea typeface="Oswald"/>
                <a:cs typeface="Oswald"/>
                <a:sym typeface="Oswald"/>
              </a:defRPr>
            </a:lvl9pPr>
          </a:lstStyle>
          <a:p>
            <a:endParaRPr/>
          </a:p>
        </p:txBody>
      </p:sp>
    </p:spTree>
    <p:extLst>
      <p:ext uri="{BB962C8B-B14F-4D97-AF65-F5344CB8AC3E}">
        <p14:creationId xmlns:p14="http://schemas.microsoft.com/office/powerpoint/2010/main" val="111145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C36E30A-DF24-5730-DD4B-5F7B379BABEF}"/>
              </a:ext>
            </a:extLst>
          </p:cNvPr>
          <p:cNvGrpSpPr>
            <a:grpSpLocks/>
          </p:cNvGrpSpPr>
          <p:nvPr/>
        </p:nvGrpSpPr>
        <p:grpSpPr bwMode="auto">
          <a:xfrm>
            <a:off x="0" y="0"/>
            <a:ext cx="9140825" cy="6850063"/>
            <a:chOff x="0" y="0"/>
            <a:chExt cx="5758" cy="4315"/>
          </a:xfrm>
        </p:grpSpPr>
        <p:grpSp>
          <p:nvGrpSpPr>
            <p:cNvPr id="3" name="Group 3">
              <a:extLst>
                <a:ext uri="{FF2B5EF4-FFF2-40B4-BE49-F238E27FC236}">
                  <a16:creationId xmlns:a16="http://schemas.microsoft.com/office/drawing/2014/main" id="{FBC6BCA8-9DCE-1E26-5819-E2D3A5F3F97C}"/>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A4CD2154-021C-5780-DB66-34C9DCE4BB4D}"/>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7" name="Freeform 5">
                <a:extLst>
                  <a:ext uri="{FF2B5EF4-FFF2-40B4-BE49-F238E27FC236}">
                    <a16:creationId xmlns:a16="http://schemas.microsoft.com/office/drawing/2014/main" id="{6151B811-5780-9708-A1B1-F8E85A61370B}"/>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8" name="Freeform 6">
                <a:extLst>
                  <a:ext uri="{FF2B5EF4-FFF2-40B4-BE49-F238E27FC236}">
                    <a16:creationId xmlns:a16="http://schemas.microsoft.com/office/drawing/2014/main" id="{5E1C79B9-BE1B-AB9E-8963-E270B704F73D}"/>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9" name="Freeform 7">
                <a:extLst>
                  <a:ext uri="{FF2B5EF4-FFF2-40B4-BE49-F238E27FC236}">
                    <a16:creationId xmlns:a16="http://schemas.microsoft.com/office/drawing/2014/main" id="{947EA845-80CD-04D6-F546-11CD279B6E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stroke="0" extrusionOk="0">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no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BFDFA820-792B-B712-9FCE-2A1D0910EC52}"/>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4" name="Freeform 9">
              <a:extLst>
                <a:ext uri="{FF2B5EF4-FFF2-40B4-BE49-F238E27FC236}">
                  <a16:creationId xmlns:a16="http://schemas.microsoft.com/office/drawing/2014/main" id="{0383B145-88E2-A6F7-D220-16EF83C23CE9}"/>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5" name="Freeform 10">
              <a:extLst>
                <a:ext uri="{FF2B5EF4-FFF2-40B4-BE49-F238E27FC236}">
                  <a16:creationId xmlns:a16="http://schemas.microsoft.com/office/drawing/2014/main" id="{501FD113-36C4-8A3A-EAB2-6228CB829A81}"/>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610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61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1" name="Rectangle 13">
            <a:extLst>
              <a:ext uri="{FF2B5EF4-FFF2-40B4-BE49-F238E27FC236}">
                <a16:creationId xmlns:a16="http://schemas.microsoft.com/office/drawing/2014/main" id="{84F9F43F-351B-FFDA-382D-493B23A097CE}"/>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2" name="Rectangle 14">
            <a:extLst>
              <a:ext uri="{FF2B5EF4-FFF2-40B4-BE49-F238E27FC236}">
                <a16:creationId xmlns:a16="http://schemas.microsoft.com/office/drawing/2014/main" id="{3FA46E31-0F24-5DEB-3491-2B2C7372FDAC}"/>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3" name="Rectangle 15">
            <a:extLst>
              <a:ext uri="{FF2B5EF4-FFF2-40B4-BE49-F238E27FC236}">
                <a16:creationId xmlns:a16="http://schemas.microsoft.com/office/drawing/2014/main" id="{0C99CCD7-ADA0-8818-6189-EC1417304195}"/>
              </a:ext>
            </a:extLst>
          </p:cNvPr>
          <p:cNvSpPr>
            <a:spLocks noGrp="1" noChangeArrowheads="1"/>
          </p:cNvSpPr>
          <p:nvPr>
            <p:ph type="sldNum" sz="quarter" idx="12"/>
          </p:nvPr>
        </p:nvSpPr>
        <p:spPr>
          <a:xfrm>
            <a:off x="6553200" y="6254750"/>
            <a:ext cx="2133600" cy="476250"/>
          </a:xfrm>
        </p:spPr>
        <p:txBody>
          <a:bodyPr/>
          <a:lstStyle>
            <a:lvl1pPr>
              <a:defRPr/>
            </a:lvl1pPr>
          </a:lstStyle>
          <a:p>
            <a:fld id="{924BD177-E270-4377-8B75-06D9DF97DDFE}" type="slidenum">
              <a:rPr lang="en-US" altLang="en-US"/>
              <a:pPr/>
              <a:t>‹#›</a:t>
            </a:fld>
            <a:endParaRPr lang="en-US" altLang="en-US"/>
          </a:p>
        </p:txBody>
      </p:sp>
    </p:spTree>
    <p:extLst>
      <p:ext uri="{BB962C8B-B14F-4D97-AF65-F5344CB8AC3E}">
        <p14:creationId xmlns:p14="http://schemas.microsoft.com/office/powerpoint/2010/main" val="107275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87CCA19A-DBF8-4C34-B007-3A8CA4F935B9}" type="datetimeFigureOut">
              <a:rPr lang="vi-VN" smtClean="0"/>
              <a:pPr/>
              <a:t>27/08/2024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4EB4EB8-3EB5-4CAD-8F83-C25BE50CC76D}" type="slidenum">
              <a:rPr lang="vi-VN" smtClean="0"/>
              <a:pPr/>
              <a:t>‹#›</a:t>
            </a:fld>
            <a:endParaRPr lang="vi-VN"/>
          </a:p>
        </p:txBody>
      </p:sp>
    </p:spTree>
    <p:extLst>
      <p:ext uri="{BB962C8B-B14F-4D97-AF65-F5344CB8AC3E}">
        <p14:creationId xmlns:p14="http://schemas.microsoft.com/office/powerpoint/2010/main" val="3162020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6816412-9CC2-6136-F407-AD0CC8D6F8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E24899CC-86A7-ECE8-1733-64233478802B}"/>
              </a:ext>
            </a:extLst>
          </p:cNvPr>
          <p:cNvSpPr>
            <a:spLocks noGrp="1" noChangeArrowheads="1"/>
          </p:cNvSpPr>
          <p:nvPr>
            <p:ph type="sldNum" sz="quarter" idx="11"/>
          </p:nvPr>
        </p:nvSpPr>
        <p:spPr>
          <a:ln/>
        </p:spPr>
        <p:txBody>
          <a:bodyPr/>
          <a:lstStyle>
            <a:lvl1pPr>
              <a:defRPr/>
            </a:lvl1pPr>
          </a:lstStyle>
          <a:p>
            <a:fld id="{C416992B-9B75-4280-BD0F-3F0FA49F05BD}" type="slidenum">
              <a:rPr lang="en-US" altLang="en-US"/>
              <a:pPr/>
              <a:t>‹#›</a:t>
            </a:fld>
            <a:endParaRPr lang="en-US" altLang="en-US"/>
          </a:p>
        </p:txBody>
      </p:sp>
      <p:sp>
        <p:nvSpPr>
          <p:cNvPr id="6" name="Rectangle 14">
            <a:extLst>
              <a:ext uri="{FF2B5EF4-FFF2-40B4-BE49-F238E27FC236}">
                <a16:creationId xmlns:a16="http://schemas.microsoft.com/office/drawing/2014/main" id="{66D7D043-F0F9-E3B6-F4DB-84E5B8B6204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98236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435B339B-6ADD-B7AB-7727-7E144739118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8D0BE6C-61CA-6C85-7A8F-909B2D135E0B}"/>
              </a:ext>
            </a:extLst>
          </p:cNvPr>
          <p:cNvSpPr>
            <a:spLocks noGrp="1" noChangeArrowheads="1"/>
          </p:cNvSpPr>
          <p:nvPr>
            <p:ph type="sldNum" sz="quarter" idx="11"/>
          </p:nvPr>
        </p:nvSpPr>
        <p:spPr>
          <a:ln/>
        </p:spPr>
        <p:txBody>
          <a:bodyPr/>
          <a:lstStyle>
            <a:lvl1pPr>
              <a:defRPr/>
            </a:lvl1pPr>
          </a:lstStyle>
          <a:p>
            <a:fld id="{8C754BAC-25CF-4AF4-BB95-44CB9E0E3447}" type="slidenum">
              <a:rPr lang="en-US" altLang="en-US"/>
              <a:pPr/>
              <a:t>‹#›</a:t>
            </a:fld>
            <a:endParaRPr lang="en-US" altLang="en-US"/>
          </a:p>
        </p:txBody>
      </p:sp>
      <p:sp>
        <p:nvSpPr>
          <p:cNvPr id="6" name="Rectangle 14">
            <a:extLst>
              <a:ext uri="{FF2B5EF4-FFF2-40B4-BE49-F238E27FC236}">
                <a16:creationId xmlns:a16="http://schemas.microsoft.com/office/drawing/2014/main" id="{E9019256-06F8-44FA-9FFA-F67B58839C7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58610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93EEA8C8-16B5-2B39-B5B9-23B898E644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028BDFD-9038-0CF7-AB40-CA60CFA25A04}"/>
              </a:ext>
            </a:extLst>
          </p:cNvPr>
          <p:cNvSpPr>
            <a:spLocks noGrp="1" noChangeArrowheads="1"/>
          </p:cNvSpPr>
          <p:nvPr>
            <p:ph type="sldNum" sz="quarter" idx="11"/>
          </p:nvPr>
        </p:nvSpPr>
        <p:spPr>
          <a:ln/>
        </p:spPr>
        <p:txBody>
          <a:bodyPr/>
          <a:lstStyle>
            <a:lvl1pPr>
              <a:defRPr/>
            </a:lvl1pPr>
          </a:lstStyle>
          <a:p>
            <a:fld id="{57837E08-A493-4D2C-8141-5330E3A9C043}" type="slidenum">
              <a:rPr lang="en-US" altLang="en-US"/>
              <a:pPr/>
              <a:t>‹#›</a:t>
            </a:fld>
            <a:endParaRPr lang="en-US" altLang="en-US"/>
          </a:p>
        </p:txBody>
      </p:sp>
      <p:sp>
        <p:nvSpPr>
          <p:cNvPr id="7" name="Rectangle 14">
            <a:extLst>
              <a:ext uri="{FF2B5EF4-FFF2-40B4-BE49-F238E27FC236}">
                <a16:creationId xmlns:a16="http://schemas.microsoft.com/office/drawing/2014/main" id="{36305A87-A934-9AA1-17E6-FCC087F0D7A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594455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6C948C9A-0E62-69E0-EDF6-244D587F4C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66A8BB79-559D-A580-21AC-09E8F48F017F}"/>
              </a:ext>
            </a:extLst>
          </p:cNvPr>
          <p:cNvSpPr>
            <a:spLocks noGrp="1" noChangeArrowheads="1"/>
          </p:cNvSpPr>
          <p:nvPr>
            <p:ph type="sldNum" sz="quarter" idx="11"/>
          </p:nvPr>
        </p:nvSpPr>
        <p:spPr>
          <a:ln/>
        </p:spPr>
        <p:txBody>
          <a:bodyPr/>
          <a:lstStyle>
            <a:lvl1pPr>
              <a:defRPr/>
            </a:lvl1pPr>
          </a:lstStyle>
          <a:p>
            <a:fld id="{CDD07FF6-6BC4-4F3F-958B-BCD8A83C89C3}" type="slidenum">
              <a:rPr lang="en-US" altLang="en-US"/>
              <a:pPr/>
              <a:t>‹#›</a:t>
            </a:fld>
            <a:endParaRPr lang="en-US" altLang="en-US"/>
          </a:p>
        </p:txBody>
      </p:sp>
      <p:sp>
        <p:nvSpPr>
          <p:cNvPr id="9" name="Rectangle 14">
            <a:extLst>
              <a:ext uri="{FF2B5EF4-FFF2-40B4-BE49-F238E27FC236}">
                <a16:creationId xmlns:a16="http://schemas.microsoft.com/office/drawing/2014/main" id="{E72521A6-9493-166B-0693-59030EFE2CA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33810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A58095D0-A918-26FB-C37B-C23759A17E8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F1F450DA-550F-598C-B944-8FDC8B6604FE}"/>
              </a:ext>
            </a:extLst>
          </p:cNvPr>
          <p:cNvSpPr>
            <a:spLocks noGrp="1" noChangeArrowheads="1"/>
          </p:cNvSpPr>
          <p:nvPr>
            <p:ph type="sldNum" sz="quarter" idx="11"/>
          </p:nvPr>
        </p:nvSpPr>
        <p:spPr>
          <a:ln/>
        </p:spPr>
        <p:txBody>
          <a:bodyPr/>
          <a:lstStyle>
            <a:lvl1pPr>
              <a:defRPr/>
            </a:lvl1pPr>
          </a:lstStyle>
          <a:p>
            <a:fld id="{2ED495F4-B211-493D-9E51-6A1FD6E6E42A}" type="slidenum">
              <a:rPr lang="en-US" altLang="en-US"/>
              <a:pPr/>
              <a:t>‹#›</a:t>
            </a:fld>
            <a:endParaRPr lang="en-US" altLang="en-US"/>
          </a:p>
        </p:txBody>
      </p:sp>
      <p:sp>
        <p:nvSpPr>
          <p:cNvPr id="5" name="Rectangle 14">
            <a:extLst>
              <a:ext uri="{FF2B5EF4-FFF2-40B4-BE49-F238E27FC236}">
                <a16:creationId xmlns:a16="http://schemas.microsoft.com/office/drawing/2014/main" id="{83F9EC97-3304-B59D-BDAF-848EB30D2BF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6976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C394E83-541D-2201-671C-30CC4B6B3D6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09EF9157-F43B-0FE6-73C5-5AB383CF5D9F}"/>
              </a:ext>
            </a:extLst>
          </p:cNvPr>
          <p:cNvSpPr>
            <a:spLocks noGrp="1" noChangeArrowheads="1"/>
          </p:cNvSpPr>
          <p:nvPr>
            <p:ph type="sldNum" sz="quarter" idx="11"/>
          </p:nvPr>
        </p:nvSpPr>
        <p:spPr>
          <a:ln/>
        </p:spPr>
        <p:txBody>
          <a:bodyPr/>
          <a:lstStyle>
            <a:lvl1pPr>
              <a:defRPr/>
            </a:lvl1pPr>
          </a:lstStyle>
          <a:p>
            <a:fld id="{71D38754-A594-421A-AC9B-87A434F917D9}" type="slidenum">
              <a:rPr lang="en-US" altLang="en-US"/>
              <a:pPr/>
              <a:t>‹#›</a:t>
            </a:fld>
            <a:endParaRPr lang="en-US" altLang="en-US"/>
          </a:p>
        </p:txBody>
      </p:sp>
      <p:sp>
        <p:nvSpPr>
          <p:cNvPr id="4" name="Rectangle 14">
            <a:extLst>
              <a:ext uri="{FF2B5EF4-FFF2-40B4-BE49-F238E27FC236}">
                <a16:creationId xmlns:a16="http://schemas.microsoft.com/office/drawing/2014/main" id="{14955B1F-5D26-CD55-18CA-6E6DF2C0CBA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289483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4F7EB3C4-B5EE-CBFE-1D53-0677E3D1675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F70ABF8-15E9-7702-1C40-5DE3129E9BF7}"/>
              </a:ext>
            </a:extLst>
          </p:cNvPr>
          <p:cNvSpPr>
            <a:spLocks noGrp="1" noChangeArrowheads="1"/>
          </p:cNvSpPr>
          <p:nvPr>
            <p:ph type="sldNum" sz="quarter" idx="11"/>
          </p:nvPr>
        </p:nvSpPr>
        <p:spPr>
          <a:ln/>
        </p:spPr>
        <p:txBody>
          <a:bodyPr/>
          <a:lstStyle>
            <a:lvl1pPr>
              <a:defRPr/>
            </a:lvl1pPr>
          </a:lstStyle>
          <a:p>
            <a:fld id="{FBF856E3-5967-4350-8A3E-B1C3F7D5D2A7}" type="slidenum">
              <a:rPr lang="en-US" altLang="en-US"/>
              <a:pPr/>
              <a:t>‹#›</a:t>
            </a:fld>
            <a:endParaRPr lang="en-US" altLang="en-US"/>
          </a:p>
        </p:txBody>
      </p:sp>
      <p:sp>
        <p:nvSpPr>
          <p:cNvPr id="7" name="Rectangle 14">
            <a:extLst>
              <a:ext uri="{FF2B5EF4-FFF2-40B4-BE49-F238E27FC236}">
                <a16:creationId xmlns:a16="http://schemas.microsoft.com/office/drawing/2014/main" id="{28689745-61B3-9163-05A2-C374B808802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42100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9F35F0A7-CB31-EA16-57D2-9A7670F30C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5BC086F-B946-184D-03ED-09EBBBB75AFC}"/>
              </a:ext>
            </a:extLst>
          </p:cNvPr>
          <p:cNvSpPr>
            <a:spLocks noGrp="1" noChangeArrowheads="1"/>
          </p:cNvSpPr>
          <p:nvPr>
            <p:ph type="sldNum" sz="quarter" idx="11"/>
          </p:nvPr>
        </p:nvSpPr>
        <p:spPr>
          <a:ln/>
        </p:spPr>
        <p:txBody>
          <a:bodyPr/>
          <a:lstStyle>
            <a:lvl1pPr>
              <a:defRPr/>
            </a:lvl1pPr>
          </a:lstStyle>
          <a:p>
            <a:fld id="{A5EBF86C-83DF-4AEE-96CF-ACABB1495737}" type="slidenum">
              <a:rPr lang="en-US" altLang="en-US"/>
              <a:pPr/>
              <a:t>‹#›</a:t>
            </a:fld>
            <a:endParaRPr lang="en-US" altLang="en-US"/>
          </a:p>
        </p:txBody>
      </p:sp>
      <p:sp>
        <p:nvSpPr>
          <p:cNvPr id="7" name="Rectangle 14">
            <a:extLst>
              <a:ext uri="{FF2B5EF4-FFF2-40B4-BE49-F238E27FC236}">
                <a16:creationId xmlns:a16="http://schemas.microsoft.com/office/drawing/2014/main" id="{CEAAE182-0E18-B33F-484D-0BA4322E64E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613102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8CB7529-D4CD-0A2F-8439-BBF847B26A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C9F83D8-E05A-A33E-13E3-65E6ACD0D18A}"/>
              </a:ext>
            </a:extLst>
          </p:cNvPr>
          <p:cNvSpPr>
            <a:spLocks noGrp="1" noChangeArrowheads="1"/>
          </p:cNvSpPr>
          <p:nvPr>
            <p:ph type="sldNum" sz="quarter" idx="11"/>
          </p:nvPr>
        </p:nvSpPr>
        <p:spPr>
          <a:ln/>
        </p:spPr>
        <p:txBody>
          <a:bodyPr/>
          <a:lstStyle>
            <a:lvl1pPr>
              <a:defRPr/>
            </a:lvl1pPr>
          </a:lstStyle>
          <a:p>
            <a:fld id="{7B4A3022-70D4-44B7-9CB1-A7756F33CD50}" type="slidenum">
              <a:rPr lang="en-US" altLang="en-US"/>
              <a:pPr/>
              <a:t>‹#›</a:t>
            </a:fld>
            <a:endParaRPr lang="en-US" altLang="en-US"/>
          </a:p>
        </p:txBody>
      </p:sp>
      <p:sp>
        <p:nvSpPr>
          <p:cNvPr id="6" name="Rectangle 14">
            <a:extLst>
              <a:ext uri="{FF2B5EF4-FFF2-40B4-BE49-F238E27FC236}">
                <a16:creationId xmlns:a16="http://schemas.microsoft.com/office/drawing/2014/main" id="{6819870E-95F2-6E25-A9A6-191CD9B51E5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2882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715D733-B0FC-5B56-5070-1AE1307EF2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5B5DF250-9521-2B86-FBDC-080F64C940BB}"/>
              </a:ext>
            </a:extLst>
          </p:cNvPr>
          <p:cNvSpPr>
            <a:spLocks noGrp="1" noChangeArrowheads="1"/>
          </p:cNvSpPr>
          <p:nvPr>
            <p:ph type="sldNum" sz="quarter" idx="11"/>
          </p:nvPr>
        </p:nvSpPr>
        <p:spPr>
          <a:ln/>
        </p:spPr>
        <p:txBody>
          <a:bodyPr/>
          <a:lstStyle>
            <a:lvl1pPr>
              <a:defRPr/>
            </a:lvl1pPr>
          </a:lstStyle>
          <a:p>
            <a:fld id="{A19A3DE4-9FA5-4D45-8C28-86A0FF070662}" type="slidenum">
              <a:rPr lang="en-US" altLang="en-US"/>
              <a:pPr/>
              <a:t>‹#›</a:t>
            </a:fld>
            <a:endParaRPr lang="en-US" altLang="en-US"/>
          </a:p>
        </p:txBody>
      </p:sp>
      <p:sp>
        <p:nvSpPr>
          <p:cNvPr id="6" name="Rectangle 14">
            <a:extLst>
              <a:ext uri="{FF2B5EF4-FFF2-40B4-BE49-F238E27FC236}">
                <a16:creationId xmlns:a16="http://schemas.microsoft.com/office/drawing/2014/main" id="{D273B373-ABC0-840C-E37D-C3C5AEDCCD8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7668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87CCA19A-DBF8-4C34-B007-3A8CA4F935B9}" type="datetimeFigureOut">
              <a:rPr lang="vi-VN" smtClean="0"/>
              <a:pPr/>
              <a:t>27/08/2024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4EB4EB8-3EB5-4CAD-8F83-C25BE50CC76D}" type="slidenum">
              <a:rPr lang="vi-VN" smtClean="0"/>
              <a:pPr/>
              <a:t>‹#›</a:t>
            </a:fld>
            <a:endParaRPr lang="vi-VN"/>
          </a:p>
        </p:txBody>
      </p:sp>
    </p:spTree>
    <p:extLst>
      <p:ext uri="{BB962C8B-B14F-4D97-AF65-F5344CB8AC3E}">
        <p14:creationId xmlns:p14="http://schemas.microsoft.com/office/powerpoint/2010/main" val="17033938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EA070D5-0D50-5C77-071E-4CC3081B619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53A54BE5-9568-6BD1-F49C-11459EEA5C34}"/>
              </a:ext>
            </a:extLst>
          </p:cNvPr>
          <p:cNvSpPr>
            <a:spLocks noGrp="1" noChangeArrowheads="1"/>
          </p:cNvSpPr>
          <p:nvPr>
            <p:ph type="sldNum" sz="quarter" idx="11"/>
          </p:nvPr>
        </p:nvSpPr>
        <p:spPr>
          <a:ln/>
        </p:spPr>
        <p:txBody>
          <a:bodyPr/>
          <a:lstStyle>
            <a:lvl1pPr>
              <a:defRPr/>
            </a:lvl1pPr>
          </a:lstStyle>
          <a:p>
            <a:fld id="{71FB4605-1768-4631-9891-F3CA43956306}" type="slidenum">
              <a:rPr lang="en-US" altLang="en-US"/>
              <a:pPr/>
              <a:t>‹#›</a:t>
            </a:fld>
            <a:endParaRPr lang="en-US" altLang="en-US"/>
          </a:p>
        </p:txBody>
      </p:sp>
      <p:sp>
        <p:nvSpPr>
          <p:cNvPr id="9" name="Rectangle 14">
            <a:extLst>
              <a:ext uri="{FF2B5EF4-FFF2-40B4-BE49-F238E27FC236}">
                <a16:creationId xmlns:a16="http://schemas.microsoft.com/office/drawing/2014/main" id="{7C2EE55F-D799-266C-BC24-1F972F1995B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470209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01213455-9709-97E4-D86C-DC78E131314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177C9549-7900-F174-64A2-3D0042A49D36}"/>
              </a:ext>
            </a:extLst>
          </p:cNvPr>
          <p:cNvSpPr>
            <a:spLocks noGrp="1" noChangeArrowheads="1"/>
          </p:cNvSpPr>
          <p:nvPr>
            <p:ph type="sldNum" sz="quarter" idx="11"/>
          </p:nvPr>
        </p:nvSpPr>
        <p:spPr>
          <a:ln/>
        </p:spPr>
        <p:txBody>
          <a:bodyPr/>
          <a:lstStyle>
            <a:lvl1pPr>
              <a:defRPr/>
            </a:lvl1pPr>
          </a:lstStyle>
          <a:p>
            <a:fld id="{7C43C9B2-2EAF-4B49-B33F-A17496667F9D}" type="slidenum">
              <a:rPr lang="en-US" altLang="en-US"/>
              <a:pPr/>
              <a:t>‹#›</a:t>
            </a:fld>
            <a:endParaRPr lang="en-US" altLang="en-US"/>
          </a:p>
        </p:txBody>
      </p:sp>
      <p:sp>
        <p:nvSpPr>
          <p:cNvPr id="5" name="Rectangle 14">
            <a:extLst>
              <a:ext uri="{FF2B5EF4-FFF2-40B4-BE49-F238E27FC236}">
                <a16:creationId xmlns:a16="http://schemas.microsoft.com/office/drawing/2014/main" id="{497D414A-53DA-D9B8-41CF-E47730403CF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54242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D55ED3B5-7566-A425-D379-C2CEDC68410F}"/>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3">
            <a:extLst>
              <a:ext uri="{FF2B5EF4-FFF2-40B4-BE49-F238E27FC236}">
                <a16:creationId xmlns:a16="http://schemas.microsoft.com/office/drawing/2014/main" id="{3CF0FF14-D686-3F84-FBF7-368F4FF372BC}"/>
              </a:ext>
            </a:extLst>
          </p:cNvPr>
          <p:cNvSpPr>
            <a:spLocks noGrp="1" noChangeArrowheads="1"/>
          </p:cNvSpPr>
          <p:nvPr>
            <p:ph type="sldNum" sz="quarter" idx="11"/>
          </p:nvPr>
        </p:nvSpPr>
        <p:spPr>
          <a:ln/>
        </p:spPr>
        <p:txBody>
          <a:bodyPr/>
          <a:lstStyle>
            <a:lvl1pPr>
              <a:defRPr/>
            </a:lvl1pPr>
          </a:lstStyle>
          <a:p>
            <a:fld id="{D3FC2FA4-4933-4ECF-AC82-60D9FC1D19BE}" type="slidenum">
              <a:rPr lang="en-US" altLang="en-US"/>
              <a:pPr/>
              <a:t>‹#›</a:t>
            </a:fld>
            <a:endParaRPr lang="en-US" altLang="en-US"/>
          </a:p>
        </p:txBody>
      </p:sp>
      <p:sp>
        <p:nvSpPr>
          <p:cNvPr id="8" name="Rectangle 14">
            <a:extLst>
              <a:ext uri="{FF2B5EF4-FFF2-40B4-BE49-F238E27FC236}">
                <a16:creationId xmlns:a16="http://schemas.microsoft.com/office/drawing/2014/main" id="{145BC2D4-196D-3DF2-FAC7-B5586E6D7659}"/>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888819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6EADFD5-952C-448E-E1D9-CEFAAFB37865}"/>
              </a:ext>
            </a:extLst>
          </p:cNvPr>
          <p:cNvSpPr>
            <a:spLocks noGrp="1"/>
          </p:cNvSpPr>
          <p:nvPr>
            <p:ph type="dt" sz="half" idx="10"/>
          </p:nvPr>
        </p:nvSpPr>
        <p:spPr/>
        <p:txBody>
          <a:bodyPr/>
          <a:lstStyle>
            <a:lvl1pPr>
              <a:defRPr/>
            </a:lvl1pPr>
          </a:lstStyle>
          <a:p>
            <a:pPr>
              <a:defRPr/>
            </a:pPr>
            <a:fld id="{F3186401-F641-40D4-9F01-F0980B3FC952}" type="datetimeFigureOut">
              <a:rPr lang="en-US"/>
              <a:pPr>
                <a:defRPr/>
              </a:pPr>
              <a:t>8/27/2024</a:t>
            </a:fld>
            <a:endParaRPr lang="en-US"/>
          </a:p>
        </p:txBody>
      </p:sp>
      <p:sp>
        <p:nvSpPr>
          <p:cNvPr id="5" name="Footer Placeholder 4">
            <a:extLst>
              <a:ext uri="{FF2B5EF4-FFF2-40B4-BE49-F238E27FC236}">
                <a16:creationId xmlns:a16="http://schemas.microsoft.com/office/drawing/2014/main" id="{489BC173-EF15-9DB7-7C6C-C822AFC3B4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0D9FEE-B94C-3CA7-11F9-84F703EF505D}"/>
              </a:ext>
            </a:extLst>
          </p:cNvPr>
          <p:cNvSpPr>
            <a:spLocks noGrp="1"/>
          </p:cNvSpPr>
          <p:nvPr>
            <p:ph type="sldNum" sz="quarter" idx="12"/>
          </p:nvPr>
        </p:nvSpPr>
        <p:spPr/>
        <p:txBody>
          <a:bodyPr/>
          <a:lstStyle>
            <a:lvl1pPr>
              <a:defRPr/>
            </a:lvl1pPr>
          </a:lstStyle>
          <a:p>
            <a:fld id="{05CB1480-5B2D-4142-BE72-EF21F748861D}" type="slidenum">
              <a:rPr lang="en-US" altLang="en-US"/>
              <a:pPr/>
              <a:t>‹#›</a:t>
            </a:fld>
            <a:endParaRPr lang="en-US" altLang="en-US"/>
          </a:p>
        </p:txBody>
      </p:sp>
    </p:spTree>
    <p:extLst>
      <p:ext uri="{BB962C8B-B14F-4D97-AF65-F5344CB8AC3E}">
        <p14:creationId xmlns:p14="http://schemas.microsoft.com/office/powerpoint/2010/main" val="28148252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71512-56E0-370D-6D3B-EA042ED0B66C}"/>
              </a:ext>
            </a:extLst>
          </p:cNvPr>
          <p:cNvSpPr>
            <a:spLocks noGrp="1"/>
          </p:cNvSpPr>
          <p:nvPr>
            <p:ph type="dt" sz="half" idx="10"/>
          </p:nvPr>
        </p:nvSpPr>
        <p:spPr/>
        <p:txBody>
          <a:bodyPr/>
          <a:lstStyle>
            <a:lvl1pPr>
              <a:defRPr/>
            </a:lvl1pPr>
          </a:lstStyle>
          <a:p>
            <a:pPr>
              <a:defRPr/>
            </a:pPr>
            <a:fld id="{803B503B-65E2-4335-9A97-569048F7291B}" type="datetimeFigureOut">
              <a:rPr lang="en-US"/>
              <a:pPr>
                <a:defRPr/>
              </a:pPr>
              <a:t>8/27/2024</a:t>
            </a:fld>
            <a:endParaRPr lang="en-US"/>
          </a:p>
        </p:txBody>
      </p:sp>
      <p:sp>
        <p:nvSpPr>
          <p:cNvPr id="5" name="Footer Placeholder 4">
            <a:extLst>
              <a:ext uri="{FF2B5EF4-FFF2-40B4-BE49-F238E27FC236}">
                <a16:creationId xmlns:a16="http://schemas.microsoft.com/office/drawing/2014/main" id="{56A077B2-D05F-6C75-15FA-D2FAE5F00D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6C27FC-06D7-15F1-FF56-3E626A92EDFA}"/>
              </a:ext>
            </a:extLst>
          </p:cNvPr>
          <p:cNvSpPr>
            <a:spLocks noGrp="1"/>
          </p:cNvSpPr>
          <p:nvPr>
            <p:ph type="sldNum" sz="quarter" idx="12"/>
          </p:nvPr>
        </p:nvSpPr>
        <p:spPr/>
        <p:txBody>
          <a:bodyPr/>
          <a:lstStyle>
            <a:lvl1pPr>
              <a:defRPr/>
            </a:lvl1pPr>
          </a:lstStyle>
          <a:p>
            <a:fld id="{6ADFBA6C-96D4-4426-82DF-B90CF578AACD}" type="slidenum">
              <a:rPr lang="en-US" altLang="en-US"/>
              <a:pPr/>
              <a:t>‹#›</a:t>
            </a:fld>
            <a:endParaRPr lang="en-US" altLang="en-US"/>
          </a:p>
        </p:txBody>
      </p:sp>
    </p:spTree>
    <p:extLst>
      <p:ext uri="{BB962C8B-B14F-4D97-AF65-F5344CB8AC3E}">
        <p14:creationId xmlns:p14="http://schemas.microsoft.com/office/powerpoint/2010/main" val="36824398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681A35-182C-C9AA-6A1E-1ADA73C4267A}"/>
              </a:ext>
            </a:extLst>
          </p:cNvPr>
          <p:cNvSpPr>
            <a:spLocks noGrp="1"/>
          </p:cNvSpPr>
          <p:nvPr>
            <p:ph type="dt" sz="half" idx="10"/>
          </p:nvPr>
        </p:nvSpPr>
        <p:spPr/>
        <p:txBody>
          <a:bodyPr/>
          <a:lstStyle>
            <a:lvl1pPr>
              <a:defRPr/>
            </a:lvl1pPr>
          </a:lstStyle>
          <a:p>
            <a:pPr>
              <a:defRPr/>
            </a:pPr>
            <a:fld id="{2A8522D5-FC3D-4523-AEE4-2D11AFC40759}" type="datetimeFigureOut">
              <a:rPr lang="en-US"/>
              <a:pPr>
                <a:defRPr/>
              </a:pPr>
              <a:t>8/27/2024</a:t>
            </a:fld>
            <a:endParaRPr lang="en-US"/>
          </a:p>
        </p:txBody>
      </p:sp>
      <p:sp>
        <p:nvSpPr>
          <p:cNvPr id="5" name="Footer Placeholder 4">
            <a:extLst>
              <a:ext uri="{FF2B5EF4-FFF2-40B4-BE49-F238E27FC236}">
                <a16:creationId xmlns:a16="http://schemas.microsoft.com/office/drawing/2014/main" id="{B6BCF931-991F-E5D3-793B-590E4CE37E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62798A-4E1C-2DE1-7A6A-6A6F2039EE97}"/>
              </a:ext>
            </a:extLst>
          </p:cNvPr>
          <p:cNvSpPr>
            <a:spLocks noGrp="1"/>
          </p:cNvSpPr>
          <p:nvPr>
            <p:ph type="sldNum" sz="quarter" idx="12"/>
          </p:nvPr>
        </p:nvSpPr>
        <p:spPr/>
        <p:txBody>
          <a:bodyPr/>
          <a:lstStyle>
            <a:lvl1pPr>
              <a:defRPr/>
            </a:lvl1pPr>
          </a:lstStyle>
          <a:p>
            <a:fld id="{D16B0369-7384-43FE-BF70-CA7423552EF1}" type="slidenum">
              <a:rPr lang="en-US" altLang="en-US"/>
              <a:pPr/>
              <a:t>‹#›</a:t>
            </a:fld>
            <a:endParaRPr lang="en-US" altLang="en-US"/>
          </a:p>
        </p:txBody>
      </p:sp>
    </p:spTree>
    <p:extLst>
      <p:ext uri="{BB962C8B-B14F-4D97-AF65-F5344CB8AC3E}">
        <p14:creationId xmlns:p14="http://schemas.microsoft.com/office/powerpoint/2010/main" val="925090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B36139-8734-4F00-9D03-BA09C4867581}"/>
              </a:ext>
            </a:extLst>
          </p:cNvPr>
          <p:cNvSpPr>
            <a:spLocks noGrp="1"/>
          </p:cNvSpPr>
          <p:nvPr>
            <p:ph type="dt" sz="half" idx="10"/>
          </p:nvPr>
        </p:nvSpPr>
        <p:spPr/>
        <p:txBody>
          <a:bodyPr/>
          <a:lstStyle>
            <a:lvl1pPr>
              <a:defRPr/>
            </a:lvl1pPr>
          </a:lstStyle>
          <a:p>
            <a:pPr>
              <a:defRPr/>
            </a:pPr>
            <a:fld id="{471B753B-2657-4C39-A3B4-D2B8AE4184C3}" type="datetimeFigureOut">
              <a:rPr lang="en-US"/>
              <a:pPr>
                <a:defRPr/>
              </a:pPr>
              <a:t>8/27/2024</a:t>
            </a:fld>
            <a:endParaRPr lang="en-US"/>
          </a:p>
        </p:txBody>
      </p:sp>
      <p:sp>
        <p:nvSpPr>
          <p:cNvPr id="6" name="Footer Placeholder 4">
            <a:extLst>
              <a:ext uri="{FF2B5EF4-FFF2-40B4-BE49-F238E27FC236}">
                <a16:creationId xmlns:a16="http://schemas.microsoft.com/office/drawing/2014/main" id="{EBB111F9-DCA7-24EF-1C5B-BDB6C22047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F310B7-77E8-4B7F-ADE5-3FD2AB464C7F}"/>
              </a:ext>
            </a:extLst>
          </p:cNvPr>
          <p:cNvSpPr>
            <a:spLocks noGrp="1"/>
          </p:cNvSpPr>
          <p:nvPr>
            <p:ph type="sldNum" sz="quarter" idx="12"/>
          </p:nvPr>
        </p:nvSpPr>
        <p:spPr/>
        <p:txBody>
          <a:bodyPr/>
          <a:lstStyle>
            <a:lvl1pPr>
              <a:defRPr/>
            </a:lvl1pPr>
          </a:lstStyle>
          <a:p>
            <a:fld id="{C827705D-8FE2-4B99-8F4D-AA6C18A7E091}" type="slidenum">
              <a:rPr lang="en-US" altLang="en-US"/>
              <a:pPr/>
              <a:t>‹#›</a:t>
            </a:fld>
            <a:endParaRPr lang="en-US" altLang="en-US"/>
          </a:p>
        </p:txBody>
      </p:sp>
    </p:spTree>
    <p:extLst>
      <p:ext uri="{BB962C8B-B14F-4D97-AF65-F5344CB8AC3E}">
        <p14:creationId xmlns:p14="http://schemas.microsoft.com/office/powerpoint/2010/main" val="2128282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A5D1FC0-B665-C93B-DAC6-347C1AC674C9}"/>
              </a:ext>
            </a:extLst>
          </p:cNvPr>
          <p:cNvSpPr>
            <a:spLocks noGrp="1"/>
          </p:cNvSpPr>
          <p:nvPr>
            <p:ph type="dt" sz="half" idx="10"/>
          </p:nvPr>
        </p:nvSpPr>
        <p:spPr/>
        <p:txBody>
          <a:bodyPr/>
          <a:lstStyle>
            <a:lvl1pPr>
              <a:defRPr/>
            </a:lvl1pPr>
          </a:lstStyle>
          <a:p>
            <a:pPr>
              <a:defRPr/>
            </a:pPr>
            <a:fld id="{0E3000A2-4BFF-4876-86D7-0AE37A009D8A}" type="datetimeFigureOut">
              <a:rPr lang="en-US"/>
              <a:pPr>
                <a:defRPr/>
              </a:pPr>
              <a:t>8/27/2024</a:t>
            </a:fld>
            <a:endParaRPr lang="en-US"/>
          </a:p>
        </p:txBody>
      </p:sp>
      <p:sp>
        <p:nvSpPr>
          <p:cNvPr id="8" name="Footer Placeholder 4">
            <a:extLst>
              <a:ext uri="{FF2B5EF4-FFF2-40B4-BE49-F238E27FC236}">
                <a16:creationId xmlns:a16="http://schemas.microsoft.com/office/drawing/2014/main" id="{D02B6780-522D-725A-C10F-9DEF54BCF3B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A26A45E-7E71-3EFC-24EB-2A3F50B4A0D1}"/>
              </a:ext>
            </a:extLst>
          </p:cNvPr>
          <p:cNvSpPr>
            <a:spLocks noGrp="1"/>
          </p:cNvSpPr>
          <p:nvPr>
            <p:ph type="sldNum" sz="quarter" idx="12"/>
          </p:nvPr>
        </p:nvSpPr>
        <p:spPr/>
        <p:txBody>
          <a:bodyPr/>
          <a:lstStyle>
            <a:lvl1pPr>
              <a:defRPr/>
            </a:lvl1pPr>
          </a:lstStyle>
          <a:p>
            <a:fld id="{3283728E-3CCE-417B-A49A-9EDB89AA19FA}" type="slidenum">
              <a:rPr lang="en-US" altLang="en-US"/>
              <a:pPr/>
              <a:t>‹#›</a:t>
            </a:fld>
            <a:endParaRPr lang="en-US" altLang="en-US"/>
          </a:p>
        </p:txBody>
      </p:sp>
    </p:spTree>
    <p:extLst>
      <p:ext uri="{BB962C8B-B14F-4D97-AF65-F5344CB8AC3E}">
        <p14:creationId xmlns:p14="http://schemas.microsoft.com/office/powerpoint/2010/main" val="10634317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45908DD-F655-CA4C-FF33-4CAA50E74527}"/>
              </a:ext>
            </a:extLst>
          </p:cNvPr>
          <p:cNvSpPr>
            <a:spLocks noGrp="1"/>
          </p:cNvSpPr>
          <p:nvPr>
            <p:ph type="dt" sz="half" idx="10"/>
          </p:nvPr>
        </p:nvSpPr>
        <p:spPr/>
        <p:txBody>
          <a:bodyPr/>
          <a:lstStyle>
            <a:lvl1pPr>
              <a:defRPr/>
            </a:lvl1pPr>
          </a:lstStyle>
          <a:p>
            <a:pPr>
              <a:defRPr/>
            </a:pPr>
            <a:fld id="{0B6170DE-8AA8-4342-A5B1-3E66DADC9A41}" type="datetimeFigureOut">
              <a:rPr lang="en-US"/>
              <a:pPr>
                <a:defRPr/>
              </a:pPr>
              <a:t>8/27/2024</a:t>
            </a:fld>
            <a:endParaRPr lang="en-US"/>
          </a:p>
        </p:txBody>
      </p:sp>
      <p:sp>
        <p:nvSpPr>
          <p:cNvPr id="4" name="Footer Placeholder 4">
            <a:extLst>
              <a:ext uri="{FF2B5EF4-FFF2-40B4-BE49-F238E27FC236}">
                <a16:creationId xmlns:a16="http://schemas.microsoft.com/office/drawing/2014/main" id="{2148E18E-DA79-17C9-3ACF-33755470F81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0F80474-A5E8-2BBB-008B-CDAD33F29861}"/>
              </a:ext>
            </a:extLst>
          </p:cNvPr>
          <p:cNvSpPr>
            <a:spLocks noGrp="1"/>
          </p:cNvSpPr>
          <p:nvPr>
            <p:ph type="sldNum" sz="quarter" idx="12"/>
          </p:nvPr>
        </p:nvSpPr>
        <p:spPr/>
        <p:txBody>
          <a:bodyPr/>
          <a:lstStyle>
            <a:lvl1pPr>
              <a:defRPr/>
            </a:lvl1pPr>
          </a:lstStyle>
          <a:p>
            <a:fld id="{8F860275-35B9-456B-A1EE-7E7053F09129}" type="slidenum">
              <a:rPr lang="en-US" altLang="en-US"/>
              <a:pPr/>
              <a:t>‹#›</a:t>
            </a:fld>
            <a:endParaRPr lang="en-US" altLang="en-US"/>
          </a:p>
        </p:txBody>
      </p:sp>
    </p:spTree>
    <p:extLst>
      <p:ext uri="{BB962C8B-B14F-4D97-AF65-F5344CB8AC3E}">
        <p14:creationId xmlns:p14="http://schemas.microsoft.com/office/powerpoint/2010/main" val="14804077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AEA823-0105-B70A-9200-879C90668867}"/>
              </a:ext>
            </a:extLst>
          </p:cNvPr>
          <p:cNvSpPr>
            <a:spLocks noGrp="1"/>
          </p:cNvSpPr>
          <p:nvPr>
            <p:ph type="dt" sz="half" idx="10"/>
          </p:nvPr>
        </p:nvSpPr>
        <p:spPr/>
        <p:txBody>
          <a:bodyPr/>
          <a:lstStyle>
            <a:lvl1pPr>
              <a:defRPr/>
            </a:lvl1pPr>
          </a:lstStyle>
          <a:p>
            <a:pPr>
              <a:defRPr/>
            </a:pPr>
            <a:fld id="{BB7DAB9D-EECF-4E1F-9C07-E5A4CC6A015B}" type="datetimeFigureOut">
              <a:rPr lang="en-US"/>
              <a:pPr>
                <a:defRPr/>
              </a:pPr>
              <a:t>8/27/2024</a:t>
            </a:fld>
            <a:endParaRPr lang="en-US"/>
          </a:p>
        </p:txBody>
      </p:sp>
      <p:sp>
        <p:nvSpPr>
          <p:cNvPr id="3" name="Footer Placeholder 4">
            <a:extLst>
              <a:ext uri="{FF2B5EF4-FFF2-40B4-BE49-F238E27FC236}">
                <a16:creationId xmlns:a16="http://schemas.microsoft.com/office/drawing/2014/main" id="{039DC205-2AE5-9134-555D-059484DC738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0B633F8-EAD8-2C73-32E4-580700E22DA8}"/>
              </a:ext>
            </a:extLst>
          </p:cNvPr>
          <p:cNvSpPr>
            <a:spLocks noGrp="1"/>
          </p:cNvSpPr>
          <p:nvPr>
            <p:ph type="sldNum" sz="quarter" idx="12"/>
          </p:nvPr>
        </p:nvSpPr>
        <p:spPr/>
        <p:txBody>
          <a:bodyPr/>
          <a:lstStyle>
            <a:lvl1pPr>
              <a:defRPr/>
            </a:lvl1pPr>
          </a:lstStyle>
          <a:p>
            <a:fld id="{F737E2B0-D976-429A-81FA-F334E71BA947}" type="slidenum">
              <a:rPr lang="en-US" altLang="en-US"/>
              <a:pPr/>
              <a:t>‹#›</a:t>
            </a:fld>
            <a:endParaRPr lang="en-US" altLang="en-US"/>
          </a:p>
        </p:txBody>
      </p:sp>
    </p:spTree>
    <p:extLst>
      <p:ext uri="{BB962C8B-B14F-4D97-AF65-F5344CB8AC3E}">
        <p14:creationId xmlns:p14="http://schemas.microsoft.com/office/powerpoint/2010/main" val="240020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87CCA19A-DBF8-4C34-B007-3A8CA4F935B9}" type="datetimeFigureOut">
              <a:rPr lang="vi-VN" smtClean="0"/>
              <a:pPr/>
              <a:t>27/08/2024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4EB4EB8-3EB5-4CAD-8F83-C25BE50CC76D}" type="slidenum">
              <a:rPr lang="vi-VN" smtClean="0"/>
              <a:pPr/>
              <a:t>‹#›</a:t>
            </a:fld>
            <a:endParaRPr lang="vi-VN"/>
          </a:p>
        </p:txBody>
      </p:sp>
    </p:spTree>
    <p:extLst>
      <p:ext uri="{BB962C8B-B14F-4D97-AF65-F5344CB8AC3E}">
        <p14:creationId xmlns:p14="http://schemas.microsoft.com/office/powerpoint/2010/main" val="3492393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40AC6B4-F088-1C43-4B99-61008EA6BB33}"/>
              </a:ext>
            </a:extLst>
          </p:cNvPr>
          <p:cNvSpPr>
            <a:spLocks noGrp="1"/>
          </p:cNvSpPr>
          <p:nvPr>
            <p:ph type="dt" sz="half" idx="10"/>
          </p:nvPr>
        </p:nvSpPr>
        <p:spPr/>
        <p:txBody>
          <a:bodyPr/>
          <a:lstStyle>
            <a:lvl1pPr>
              <a:defRPr/>
            </a:lvl1pPr>
          </a:lstStyle>
          <a:p>
            <a:pPr>
              <a:defRPr/>
            </a:pPr>
            <a:fld id="{DF389F81-EE93-44B7-8739-A14E1D1055FA}" type="datetimeFigureOut">
              <a:rPr lang="en-US"/>
              <a:pPr>
                <a:defRPr/>
              </a:pPr>
              <a:t>8/27/2024</a:t>
            </a:fld>
            <a:endParaRPr lang="en-US"/>
          </a:p>
        </p:txBody>
      </p:sp>
      <p:sp>
        <p:nvSpPr>
          <p:cNvPr id="6" name="Footer Placeholder 4">
            <a:extLst>
              <a:ext uri="{FF2B5EF4-FFF2-40B4-BE49-F238E27FC236}">
                <a16:creationId xmlns:a16="http://schemas.microsoft.com/office/drawing/2014/main" id="{56CB1528-FA7D-CD7C-78E9-D2564C31645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6D93B45-9969-3C9C-F152-6E981749520B}"/>
              </a:ext>
            </a:extLst>
          </p:cNvPr>
          <p:cNvSpPr>
            <a:spLocks noGrp="1"/>
          </p:cNvSpPr>
          <p:nvPr>
            <p:ph type="sldNum" sz="quarter" idx="12"/>
          </p:nvPr>
        </p:nvSpPr>
        <p:spPr/>
        <p:txBody>
          <a:bodyPr/>
          <a:lstStyle>
            <a:lvl1pPr>
              <a:defRPr/>
            </a:lvl1pPr>
          </a:lstStyle>
          <a:p>
            <a:fld id="{1833DBB4-685F-4441-A3B5-73463082F869}" type="slidenum">
              <a:rPr lang="en-US" altLang="en-US"/>
              <a:pPr/>
              <a:t>‹#›</a:t>
            </a:fld>
            <a:endParaRPr lang="en-US" altLang="en-US"/>
          </a:p>
        </p:txBody>
      </p:sp>
    </p:spTree>
    <p:extLst>
      <p:ext uri="{BB962C8B-B14F-4D97-AF65-F5344CB8AC3E}">
        <p14:creationId xmlns:p14="http://schemas.microsoft.com/office/powerpoint/2010/main" val="25834389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DB1F801-AD89-8FE8-DE06-19B7686121CA}"/>
              </a:ext>
            </a:extLst>
          </p:cNvPr>
          <p:cNvSpPr>
            <a:spLocks noGrp="1"/>
          </p:cNvSpPr>
          <p:nvPr>
            <p:ph type="dt" sz="half" idx="10"/>
          </p:nvPr>
        </p:nvSpPr>
        <p:spPr/>
        <p:txBody>
          <a:bodyPr/>
          <a:lstStyle>
            <a:lvl1pPr>
              <a:defRPr/>
            </a:lvl1pPr>
          </a:lstStyle>
          <a:p>
            <a:pPr>
              <a:defRPr/>
            </a:pPr>
            <a:fld id="{35FD8857-BD8D-4508-B126-F76C905C65E8}" type="datetimeFigureOut">
              <a:rPr lang="en-US"/>
              <a:pPr>
                <a:defRPr/>
              </a:pPr>
              <a:t>8/27/2024</a:t>
            </a:fld>
            <a:endParaRPr lang="en-US"/>
          </a:p>
        </p:txBody>
      </p:sp>
      <p:sp>
        <p:nvSpPr>
          <p:cNvPr id="6" name="Footer Placeholder 4">
            <a:extLst>
              <a:ext uri="{FF2B5EF4-FFF2-40B4-BE49-F238E27FC236}">
                <a16:creationId xmlns:a16="http://schemas.microsoft.com/office/drawing/2014/main" id="{206528A4-A6A4-EC51-A8DB-D4B9A35860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13AB32-C300-6B9A-0909-BD8A490CEA8D}"/>
              </a:ext>
            </a:extLst>
          </p:cNvPr>
          <p:cNvSpPr>
            <a:spLocks noGrp="1"/>
          </p:cNvSpPr>
          <p:nvPr>
            <p:ph type="sldNum" sz="quarter" idx="12"/>
          </p:nvPr>
        </p:nvSpPr>
        <p:spPr/>
        <p:txBody>
          <a:bodyPr/>
          <a:lstStyle>
            <a:lvl1pPr>
              <a:defRPr/>
            </a:lvl1pPr>
          </a:lstStyle>
          <a:p>
            <a:fld id="{541C6E72-6B33-4203-B5FD-8934479D7D7D}" type="slidenum">
              <a:rPr lang="en-US" altLang="en-US"/>
              <a:pPr/>
              <a:t>‹#›</a:t>
            </a:fld>
            <a:endParaRPr lang="en-US" altLang="en-US"/>
          </a:p>
        </p:txBody>
      </p:sp>
    </p:spTree>
    <p:extLst>
      <p:ext uri="{BB962C8B-B14F-4D97-AF65-F5344CB8AC3E}">
        <p14:creationId xmlns:p14="http://schemas.microsoft.com/office/powerpoint/2010/main" val="4542669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23ACD-3B78-965B-D50A-37C18502A209}"/>
              </a:ext>
            </a:extLst>
          </p:cNvPr>
          <p:cNvSpPr>
            <a:spLocks noGrp="1"/>
          </p:cNvSpPr>
          <p:nvPr>
            <p:ph type="dt" sz="half" idx="10"/>
          </p:nvPr>
        </p:nvSpPr>
        <p:spPr/>
        <p:txBody>
          <a:bodyPr/>
          <a:lstStyle>
            <a:lvl1pPr>
              <a:defRPr/>
            </a:lvl1pPr>
          </a:lstStyle>
          <a:p>
            <a:pPr>
              <a:defRPr/>
            </a:pPr>
            <a:fld id="{A84BD2C6-BD19-4464-8075-627C21F72D31}" type="datetimeFigureOut">
              <a:rPr lang="en-US"/>
              <a:pPr>
                <a:defRPr/>
              </a:pPr>
              <a:t>8/27/2024</a:t>
            </a:fld>
            <a:endParaRPr lang="en-US"/>
          </a:p>
        </p:txBody>
      </p:sp>
      <p:sp>
        <p:nvSpPr>
          <p:cNvPr id="5" name="Footer Placeholder 4">
            <a:extLst>
              <a:ext uri="{FF2B5EF4-FFF2-40B4-BE49-F238E27FC236}">
                <a16:creationId xmlns:a16="http://schemas.microsoft.com/office/drawing/2014/main" id="{D448EA67-C7C9-BFDF-72F9-AD7F483E7F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8C778E-F433-7749-8413-00D01524D59B}"/>
              </a:ext>
            </a:extLst>
          </p:cNvPr>
          <p:cNvSpPr>
            <a:spLocks noGrp="1"/>
          </p:cNvSpPr>
          <p:nvPr>
            <p:ph type="sldNum" sz="quarter" idx="12"/>
          </p:nvPr>
        </p:nvSpPr>
        <p:spPr/>
        <p:txBody>
          <a:bodyPr/>
          <a:lstStyle>
            <a:lvl1pPr>
              <a:defRPr/>
            </a:lvl1pPr>
          </a:lstStyle>
          <a:p>
            <a:fld id="{EF2583A3-D923-4779-91C0-E0343E62BB34}" type="slidenum">
              <a:rPr lang="en-US" altLang="en-US"/>
              <a:pPr/>
              <a:t>‹#›</a:t>
            </a:fld>
            <a:endParaRPr lang="en-US" altLang="en-US"/>
          </a:p>
        </p:txBody>
      </p:sp>
    </p:spTree>
    <p:extLst>
      <p:ext uri="{BB962C8B-B14F-4D97-AF65-F5344CB8AC3E}">
        <p14:creationId xmlns:p14="http://schemas.microsoft.com/office/powerpoint/2010/main" val="24139909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B3CB6-ADEC-71E3-1560-A79F65E0919E}"/>
              </a:ext>
            </a:extLst>
          </p:cNvPr>
          <p:cNvSpPr>
            <a:spLocks noGrp="1"/>
          </p:cNvSpPr>
          <p:nvPr>
            <p:ph type="dt" sz="half" idx="10"/>
          </p:nvPr>
        </p:nvSpPr>
        <p:spPr/>
        <p:txBody>
          <a:bodyPr/>
          <a:lstStyle>
            <a:lvl1pPr>
              <a:defRPr/>
            </a:lvl1pPr>
          </a:lstStyle>
          <a:p>
            <a:pPr>
              <a:defRPr/>
            </a:pPr>
            <a:fld id="{4B80180E-C7D1-4E92-93EC-5367A129689D}" type="datetimeFigureOut">
              <a:rPr lang="en-US"/>
              <a:pPr>
                <a:defRPr/>
              </a:pPr>
              <a:t>8/27/2024</a:t>
            </a:fld>
            <a:endParaRPr lang="en-US"/>
          </a:p>
        </p:txBody>
      </p:sp>
      <p:sp>
        <p:nvSpPr>
          <p:cNvPr id="5" name="Footer Placeholder 4">
            <a:extLst>
              <a:ext uri="{FF2B5EF4-FFF2-40B4-BE49-F238E27FC236}">
                <a16:creationId xmlns:a16="http://schemas.microsoft.com/office/drawing/2014/main" id="{40D9C014-92C5-5EA4-8216-D7EB7A0581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27E063-8F4F-3E78-E6D2-D468A8119227}"/>
              </a:ext>
            </a:extLst>
          </p:cNvPr>
          <p:cNvSpPr>
            <a:spLocks noGrp="1"/>
          </p:cNvSpPr>
          <p:nvPr>
            <p:ph type="sldNum" sz="quarter" idx="12"/>
          </p:nvPr>
        </p:nvSpPr>
        <p:spPr/>
        <p:txBody>
          <a:bodyPr/>
          <a:lstStyle>
            <a:lvl1pPr>
              <a:defRPr/>
            </a:lvl1pPr>
          </a:lstStyle>
          <a:p>
            <a:fld id="{2DD4156F-7671-4735-B91C-9843C2780683}" type="slidenum">
              <a:rPr lang="en-US" altLang="en-US"/>
              <a:pPr/>
              <a:t>‹#›</a:t>
            </a:fld>
            <a:endParaRPr lang="en-US" altLang="en-US"/>
          </a:p>
        </p:txBody>
      </p:sp>
    </p:spTree>
    <p:extLst>
      <p:ext uri="{BB962C8B-B14F-4D97-AF65-F5344CB8AC3E}">
        <p14:creationId xmlns:p14="http://schemas.microsoft.com/office/powerpoint/2010/main" val="184126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CA19A-DBF8-4C34-B007-3A8CA4F935B9}" type="datetimeFigureOut">
              <a:rPr lang="vi-VN" smtClean="0"/>
              <a:pPr/>
              <a:t>27/08/2024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4EB4EB8-3EB5-4CAD-8F83-C25BE50CC76D}" type="slidenum">
              <a:rPr lang="vi-VN" smtClean="0"/>
              <a:pPr/>
              <a:t>‹#›</a:t>
            </a:fld>
            <a:endParaRPr lang="vi-VN"/>
          </a:p>
        </p:txBody>
      </p:sp>
    </p:spTree>
    <p:extLst>
      <p:ext uri="{BB962C8B-B14F-4D97-AF65-F5344CB8AC3E}">
        <p14:creationId xmlns:p14="http://schemas.microsoft.com/office/powerpoint/2010/main" val="421439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CCA19A-DBF8-4C34-B007-3A8CA4F935B9}" type="datetimeFigureOut">
              <a:rPr lang="vi-VN" smtClean="0"/>
              <a:pPr/>
              <a:t>27/08/2024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4EB4EB8-3EB5-4CAD-8F83-C25BE50CC76D}" type="slidenum">
              <a:rPr lang="vi-VN" smtClean="0"/>
              <a:pPr/>
              <a:t>‹#›</a:t>
            </a:fld>
            <a:endParaRPr lang="vi-VN"/>
          </a:p>
        </p:txBody>
      </p:sp>
    </p:spTree>
    <p:extLst>
      <p:ext uri="{BB962C8B-B14F-4D97-AF65-F5344CB8AC3E}">
        <p14:creationId xmlns:p14="http://schemas.microsoft.com/office/powerpoint/2010/main" val="150066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CCA19A-DBF8-4C34-B007-3A8CA4F935B9}" type="datetimeFigureOut">
              <a:rPr lang="vi-VN" smtClean="0"/>
              <a:pPr/>
              <a:t>27/08/2024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4EB4EB8-3EB5-4CAD-8F83-C25BE50CC76D}" type="slidenum">
              <a:rPr lang="vi-VN" smtClean="0"/>
              <a:pPr/>
              <a:t>‹#›</a:t>
            </a:fld>
            <a:endParaRPr lang="vi-VN"/>
          </a:p>
        </p:txBody>
      </p:sp>
    </p:spTree>
    <p:extLst>
      <p:ext uri="{BB962C8B-B14F-4D97-AF65-F5344CB8AC3E}">
        <p14:creationId xmlns:p14="http://schemas.microsoft.com/office/powerpoint/2010/main" val="23077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CA19A-DBF8-4C34-B007-3A8CA4F935B9}" type="datetimeFigureOut">
              <a:rPr lang="vi-VN" smtClean="0"/>
              <a:pPr/>
              <a:t>26/08/2024</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B4EB8-3EB5-4CAD-8F83-C25BE50CC76D}" type="slidenum">
              <a:rPr lang="vi-VN" smtClean="0"/>
              <a:pPr/>
              <a:t>‹#›</a:t>
            </a:fld>
            <a:endParaRPr lang="vi-VN"/>
          </a:p>
        </p:txBody>
      </p:sp>
    </p:spTree>
    <p:extLst>
      <p:ext uri="{BB962C8B-B14F-4D97-AF65-F5344CB8AC3E}">
        <p14:creationId xmlns:p14="http://schemas.microsoft.com/office/powerpoint/2010/main" val="1565085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95174696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8350" y="500800"/>
            <a:ext cx="7047300" cy="643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rgbClr val="314256"/>
              </a:buClr>
              <a:buSzPts val="2400"/>
              <a:buFont typeface="Oswald"/>
              <a:buNone/>
              <a:defRPr sz="2400" b="1">
                <a:solidFill>
                  <a:srgbClr val="314256"/>
                </a:solidFill>
                <a:latin typeface="Oswald"/>
                <a:ea typeface="Oswald"/>
                <a:cs typeface="Oswald"/>
                <a:sym typeface="Oswald"/>
              </a:defRPr>
            </a:lvl1pPr>
            <a:lvl2pPr lvl="1"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2pPr>
            <a:lvl3pPr lvl="2"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3pPr>
            <a:lvl4pPr lvl="3"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4pPr>
            <a:lvl5pPr lvl="4"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5pPr>
            <a:lvl6pPr lvl="5"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6pPr>
            <a:lvl7pPr lvl="6"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7pPr>
            <a:lvl8pPr lvl="7"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8pPr>
            <a:lvl9pPr lvl="8"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068100" y="3314800"/>
            <a:ext cx="7047300" cy="28136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999999"/>
              </a:buClr>
              <a:buSzPts val="1600"/>
              <a:buFont typeface="Open Sans"/>
              <a:buChar char="●"/>
              <a:defRPr sz="1600">
                <a:solidFill>
                  <a:srgbClr val="999999"/>
                </a:solidFill>
                <a:latin typeface="Open Sans"/>
                <a:ea typeface="Open Sans"/>
                <a:cs typeface="Open Sans"/>
                <a:sym typeface="Open Sans"/>
              </a:defRPr>
            </a:lvl1pPr>
            <a:lvl2pPr marL="914400" lvl="1" indent="-330200" rtl="0">
              <a:lnSpc>
                <a:spcPct val="115000"/>
              </a:lnSpc>
              <a:spcBef>
                <a:spcPts val="0"/>
              </a:spcBef>
              <a:spcAft>
                <a:spcPts val="0"/>
              </a:spcAft>
              <a:buClr>
                <a:srgbClr val="999999"/>
              </a:buClr>
              <a:buSzPts val="1600"/>
              <a:buFont typeface="Open Sans"/>
              <a:buChar char="○"/>
              <a:defRPr sz="1600">
                <a:solidFill>
                  <a:srgbClr val="999999"/>
                </a:solidFill>
                <a:latin typeface="Open Sans"/>
                <a:ea typeface="Open Sans"/>
                <a:cs typeface="Open Sans"/>
                <a:sym typeface="Open Sans"/>
              </a:defRPr>
            </a:lvl2pPr>
            <a:lvl3pPr marL="1371600" lvl="2" indent="-323850" rtl="0">
              <a:lnSpc>
                <a:spcPct val="115000"/>
              </a:lnSpc>
              <a:spcBef>
                <a:spcPts val="0"/>
              </a:spcBef>
              <a:spcAft>
                <a:spcPts val="0"/>
              </a:spcAft>
              <a:buClr>
                <a:srgbClr val="999999"/>
              </a:buClr>
              <a:buSzPts val="1500"/>
              <a:buFont typeface="Open Sans"/>
              <a:buChar char="■"/>
              <a:defRPr sz="1500">
                <a:solidFill>
                  <a:srgbClr val="999999"/>
                </a:solidFill>
                <a:latin typeface="Open Sans"/>
                <a:ea typeface="Open Sans"/>
                <a:cs typeface="Open Sans"/>
                <a:sym typeface="Open Sans"/>
              </a:defRPr>
            </a:lvl3pPr>
            <a:lvl4pPr marL="1828800" lvl="3" indent="-323850" rtl="0">
              <a:lnSpc>
                <a:spcPct val="115000"/>
              </a:lnSpc>
              <a:spcBef>
                <a:spcPts val="0"/>
              </a:spcBef>
              <a:spcAft>
                <a:spcPts val="0"/>
              </a:spcAft>
              <a:buClr>
                <a:srgbClr val="999999"/>
              </a:buClr>
              <a:buSzPts val="1500"/>
              <a:buFont typeface="Open Sans"/>
              <a:buChar char="●"/>
              <a:defRPr sz="1500">
                <a:solidFill>
                  <a:srgbClr val="999999"/>
                </a:solidFill>
                <a:latin typeface="Open Sans"/>
                <a:ea typeface="Open Sans"/>
                <a:cs typeface="Open Sans"/>
                <a:sym typeface="Open Sans"/>
              </a:defRPr>
            </a:lvl4pPr>
            <a:lvl5pPr marL="2286000" lvl="4" indent="-317500" rtl="0">
              <a:lnSpc>
                <a:spcPct val="115000"/>
              </a:lnSpc>
              <a:spcBef>
                <a:spcPts val="0"/>
              </a:spcBef>
              <a:spcAft>
                <a:spcPts val="0"/>
              </a:spcAft>
              <a:buClr>
                <a:srgbClr val="999999"/>
              </a:buClr>
              <a:buSzPts val="1400"/>
              <a:buFont typeface="Open Sans"/>
              <a:buChar char="○"/>
              <a:defRPr>
                <a:solidFill>
                  <a:srgbClr val="999999"/>
                </a:solidFill>
                <a:latin typeface="Open Sans"/>
                <a:ea typeface="Open Sans"/>
                <a:cs typeface="Open Sans"/>
                <a:sym typeface="Open Sans"/>
              </a:defRPr>
            </a:lvl5pPr>
            <a:lvl6pPr marL="2743200" lvl="5" indent="-317500" rtl="0">
              <a:lnSpc>
                <a:spcPct val="115000"/>
              </a:lnSpc>
              <a:spcBef>
                <a:spcPts val="0"/>
              </a:spcBef>
              <a:spcAft>
                <a:spcPts val="0"/>
              </a:spcAft>
              <a:buClr>
                <a:srgbClr val="999999"/>
              </a:buClr>
              <a:buSzPts val="1400"/>
              <a:buFont typeface="Open Sans"/>
              <a:buChar char="■"/>
              <a:defRPr>
                <a:solidFill>
                  <a:srgbClr val="999999"/>
                </a:solidFill>
                <a:latin typeface="Open Sans"/>
                <a:ea typeface="Open Sans"/>
                <a:cs typeface="Open Sans"/>
                <a:sym typeface="Open Sans"/>
              </a:defRPr>
            </a:lvl6pPr>
            <a:lvl7pPr marL="3200400" lvl="6" indent="-311150" rtl="0">
              <a:lnSpc>
                <a:spcPct val="115000"/>
              </a:lnSpc>
              <a:spcBef>
                <a:spcPts val="0"/>
              </a:spcBef>
              <a:spcAft>
                <a:spcPts val="0"/>
              </a:spcAft>
              <a:buClr>
                <a:srgbClr val="999999"/>
              </a:buClr>
              <a:buSzPts val="1300"/>
              <a:buFont typeface="Open Sans"/>
              <a:buChar char="●"/>
              <a:defRPr sz="1300">
                <a:solidFill>
                  <a:srgbClr val="999999"/>
                </a:solidFill>
                <a:latin typeface="Open Sans"/>
                <a:ea typeface="Open Sans"/>
                <a:cs typeface="Open Sans"/>
                <a:sym typeface="Open Sans"/>
              </a:defRPr>
            </a:lvl7pPr>
            <a:lvl8pPr marL="3657600" lvl="7" indent="-311150" rtl="0">
              <a:lnSpc>
                <a:spcPct val="115000"/>
              </a:lnSpc>
              <a:spcBef>
                <a:spcPts val="0"/>
              </a:spcBef>
              <a:spcAft>
                <a:spcPts val="0"/>
              </a:spcAft>
              <a:buClr>
                <a:srgbClr val="999999"/>
              </a:buClr>
              <a:buSzPts val="1300"/>
              <a:buFont typeface="Open Sans"/>
              <a:buChar char="○"/>
              <a:defRPr sz="1300">
                <a:solidFill>
                  <a:srgbClr val="999999"/>
                </a:solidFill>
                <a:latin typeface="Open Sans"/>
                <a:ea typeface="Open Sans"/>
                <a:cs typeface="Open Sans"/>
                <a:sym typeface="Open Sans"/>
              </a:defRPr>
            </a:lvl8pPr>
            <a:lvl9pPr marL="4114800" lvl="8" indent="-304800" rtl="0">
              <a:lnSpc>
                <a:spcPct val="115000"/>
              </a:lnSpc>
              <a:spcBef>
                <a:spcPts val="0"/>
              </a:spcBef>
              <a:spcAft>
                <a:spcPts val="0"/>
              </a:spcAft>
              <a:buClr>
                <a:srgbClr val="999999"/>
              </a:buClr>
              <a:buSzPts val="1200"/>
              <a:buFont typeface="Open Sans"/>
              <a:buChar char="■"/>
              <a:defRPr sz="1200">
                <a:solidFill>
                  <a:srgbClr val="999999"/>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548658" y="6217623"/>
            <a:ext cx="548700" cy="524800"/>
          </a:xfrm>
          <a:prstGeom prst="rect">
            <a:avLst/>
          </a:prstGeom>
          <a:noFill/>
          <a:ln>
            <a:noFill/>
          </a:ln>
        </p:spPr>
        <p:txBody>
          <a:bodyPr spcFirstLastPara="1" wrap="square" lIns="91425" tIns="91425" rIns="91425" bIns="91425" anchor="ctr" anchorCtr="0">
            <a:noAutofit/>
          </a:bodyPr>
          <a:lstStyle>
            <a:lvl1pPr lvl="0" rtl="0">
              <a:buNone/>
              <a:defRPr sz="1000">
                <a:solidFill>
                  <a:srgbClr val="434343"/>
                </a:solidFill>
                <a:latin typeface="Open Sans"/>
                <a:ea typeface="Open Sans"/>
                <a:cs typeface="Open Sans"/>
                <a:sym typeface="Open Sans"/>
              </a:defRPr>
            </a:lvl1pPr>
            <a:lvl2pPr lvl="1" rtl="0">
              <a:buNone/>
              <a:defRPr sz="1000">
                <a:solidFill>
                  <a:srgbClr val="434343"/>
                </a:solidFill>
                <a:latin typeface="Open Sans"/>
                <a:ea typeface="Open Sans"/>
                <a:cs typeface="Open Sans"/>
                <a:sym typeface="Open Sans"/>
              </a:defRPr>
            </a:lvl2pPr>
            <a:lvl3pPr lvl="2" rtl="0">
              <a:buNone/>
              <a:defRPr sz="1000">
                <a:solidFill>
                  <a:srgbClr val="434343"/>
                </a:solidFill>
                <a:latin typeface="Open Sans"/>
                <a:ea typeface="Open Sans"/>
                <a:cs typeface="Open Sans"/>
                <a:sym typeface="Open Sans"/>
              </a:defRPr>
            </a:lvl3pPr>
            <a:lvl4pPr lvl="3" rtl="0">
              <a:buNone/>
              <a:defRPr sz="1000">
                <a:solidFill>
                  <a:srgbClr val="434343"/>
                </a:solidFill>
                <a:latin typeface="Open Sans"/>
                <a:ea typeface="Open Sans"/>
                <a:cs typeface="Open Sans"/>
                <a:sym typeface="Open Sans"/>
              </a:defRPr>
            </a:lvl4pPr>
            <a:lvl5pPr lvl="4" rtl="0">
              <a:buNone/>
              <a:defRPr sz="1000">
                <a:solidFill>
                  <a:srgbClr val="434343"/>
                </a:solidFill>
                <a:latin typeface="Open Sans"/>
                <a:ea typeface="Open Sans"/>
                <a:cs typeface="Open Sans"/>
                <a:sym typeface="Open Sans"/>
              </a:defRPr>
            </a:lvl5pPr>
            <a:lvl6pPr lvl="5" rtl="0">
              <a:buNone/>
              <a:defRPr sz="1000">
                <a:solidFill>
                  <a:srgbClr val="434343"/>
                </a:solidFill>
                <a:latin typeface="Open Sans"/>
                <a:ea typeface="Open Sans"/>
                <a:cs typeface="Open Sans"/>
                <a:sym typeface="Open Sans"/>
              </a:defRPr>
            </a:lvl6pPr>
            <a:lvl7pPr lvl="6" rtl="0">
              <a:buNone/>
              <a:defRPr sz="1000">
                <a:solidFill>
                  <a:srgbClr val="434343"/>
                </a:solidFill>
                <a:latin typeface="Open Sans"/>
                <a:ea typeface="Open Sans"/>
                <a:cs typeface="Open Sans"/>
                <a:sym typeface="Open Sans"/>
              </a:defRPr>
            </a:lvl7pPr>
            <a:lvl8pPr lvl="7" rtl="0">
              <a:buNone/>
              <a:defRPr sz="1000">
                <a:solidFill>
                  <a:srgbClr val="434343"/>
                </a:solidFill>
                <a:latin typeface="Open Sans"/>
                <a:ea typeface="Open Sans"/>
                <a:cs typeface="Open Sans"/>
                <a:sym typeface="Open Sans"/>
              </a:defRPr>
            </a:lvl8pPr>
            <a:lvl9pPr lvl="8" rtl="0">
              <a:buNone/>
              <a:defRPr sz="1000">
                <a:solidFill>
                  <a:srgbClr val="434343"/>
                </a:solidFill>
                <a:latin typeface="Open Sans"/>
                <a:ea typeface="Open Sans"/>
                <a:cs typeface="Open Sans"/>
                <a:sym typeface="Open Sans"/>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1652357396"/>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44" r:id="rId20"/>
    <p:sldLayoutId id="2147483745"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5074" name="Rectangle 2">
            <a:extLst>
              <a:ext uri="{FF2B5EF4-FFF2-40B4-BE49-F238E27FC236}">
                <a16:creationId xmlns:a16="http://schemas.microsoft.com/office/drawing/2014/main" id="{8809073D-DCCC-1BD5-4479-1602242AEB64}"/>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515075" name="Rectangle 3">
            <a:extLst>
              <a:ext uri="{FF2B5EF4-FFF2-40B4-BE49-F238E27FC236}">
                <a16:creationId xmlns:a16="http://schemas.microsoft.com/office/drawing/2014/main" id="{971E6C44-E2B5-B5A1-2694-AA216773B948}"/>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5262180D-9E1E-4129-A126-BE7C0E457E0C}" type="slidenum">
              <a:rPr lang="en-US" altLang="en-US"/>
              <a:pPr/>
              <a:t>‹#›</a:t>
            </a:fld>
            <a:endParaRPr lang="en-US" altLang="en-US"/>
          </a:p>
        </p:txBody>
      </p:sp>
      <p:grpSp>
        <p:nvGrpSpPr>
          <p:cNvPr id="1028" name="Group 4">
            <a:extLst>
              <a:ext uri="{FF2B5EF4-FFF2-40B4-BE49-F238E27FC236}">
                <a16:creationId xmlns:a16="http://schemas.microsoft.com/office/drawing/2014/main" id="{0A8E4CB1-6AA5-4FAD-7055-BE902FCED037}"/>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9C17EF87-4406-3CC5-71D9-E21BD8DCD200}"/>
                </a:ext>
              </a:extLst>
            </p:cNvPr>
            <p:cNvGrpSpPr>
              <a:grpSpLocks/>
            </p:cNvGrpSpPr>
            <p:nvPr userDrawn="1"/>
          </p:nvGrpSpPr>
          <p:grpSpPr bwMode="auto">
            <a:xfrm>
              <a:off x="1728" y="2230"/>
              <a:ext cx="4027" cy="2085"/>
              <a:chOff x="1728" y="2230"/>
              <a:chExt cx="4027" cy="2085"/>
            </a:xfrm>
          </p:grpSpPr>
          <p:sp>
            <p:nvSpPr>
              <p:cNvPr id="515078" name="Freeform 6">
                <a:extLst>
                  <a:ext uri="{FF2B5EF4-FFF2-40B4-BE49-F238E27FC236}">
                    <a16:creationId xmlns:a16="http://schemas.microsoft.com/office/drawing/2014/main" id="{DB819AF6-8AD7-C5CC-E204-179E167853A4}"/>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515079" name="Freeform 7">
                <a:extLst>
                  <a:ext uri="{FF2B5EF4-FFF2-40B4-BE49-F238E27FC236}">
                    <a16:creationId xmlns:a16="http://schemas.microsoft.com/office/drawing/2014/main" id="{44CED69A-1A2D-5AEB-36C2-5BDFDEEDCFBF}"/>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515080" name="Freeform 8">
                <a:extLst>
                  <a:ext uri="{FF2B5EF4-FFF2-40B4-BE49-F238E27FC236}">
                    <a16:creationId xmlns:a16="http://schemas.microsoft.com/office/drawing/2014/main" id="{8525712F-5DD4-61C0-D5C2-29EF433B526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38" name="Freeform 9">
                <a:extLst>
                  <a:ext uri="{FF2B5EF4-FFF2-40B4-BE49-F238E27FC236}">
                    <a16:creationId xmlns:a16="http://schemas.microsoft.com/office/drawing/2014/main" id="{528F5B18-648F-B78C-E49A-653B55FFE72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82" name="Freeform 10">
                <a:extLst>
                  <a:ext uri="{FF2B5EF4-FFF2-40B4-BE49-F238E27FC236}">
                    <a16:creationId xmlns:a16="http://schemas.microsoft.com/office/drawing/2014/main" id="{D7DD287E-5A8B-A60C-B334-29124BF255D4}"/>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515083" name="Freeform 11">
              <a:extLst>
                <a:ext uri="{FF2B5EF4-FFF2-40B4-BE49-F238E27FC236}">
                  <a16:creationId xmlns:a16="http://schemas.microsoft.com/office/drawing/2014/main" id="{D32714A4-C4CB-B334-C442-BE9762C1D3EE}"/>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4" name="Freeform 12">
              <a:extLst>
                <a:ext uri="{FF2B5EF4-FFF2-40B4-BE49-F238E27FC236}">
                  <a16:creationId xmlns:a16="http://schemas.microsoft.com/office/drawing/2014/main" id="{1B922874-5A54-B736-2F87-8248B552C1E8}"/>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5085" name="Rectangle 13">
            <a:extLst>
              <a:ext uri="{FF2B5EF4-FFF2-40B4-BE49-F238E27FC236}">
                <a16:creationId xmlns:a16="http://schemas.microsoft.com/office/drawing/2014/main" id="{2BE62915-A56A-6071-F8E5-D6D8EBFA53CF}"/>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5086" name="Rectangle 14">
            <a:extLst>
              <a:ext uri="{FF2B5EF4-FFF2-40B4-BE49-F238E27FC236}">
                <a16:creationId xmlns:a16="http://schemas.microsoft.com/office/drawing/2014/main" id="{58AA77C1-CC65-D33C-236D-1A12D24447EE}"/>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5087" name="Rectangle 15">
            <a:extLst>
              <a:ext uri="{FF2B5EF4-FFF2-40B4-BE49-F238E27FC236}">
                <a16:creationId xmlns:a16="http://schemas.microsoft.com/office/drawing/2014/main" id="{EBA3531F-5855-3F62-2AEA-D460D4F72BCB}"/>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1821449"/>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852D5A-16C6-691A-1001-835491DDA79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A111D12-C329-2CD3-07D8-BAE2220C480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44A7EC5-FEF3-9EFB-08A4-15347D09399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4DFD73A-06FD-4A84-BB44-97A67DA2A3EF}" type="datetimeFigureOut">
              <a:rPr lang="en-US"/>
              <a:pPr>
                <a:defRPr/>
              </a:pPr>
              <a:t>8/26/2024</a:t>
            </a:fld>
            <a:endParaRPr lang="en-US"/>
          </a:p>
        </p:txBody>
      </p:sp>
      <p:sp>
        <p:nvSpPr>
          <p:cNvPr id="5" name="Footer Placeholder 4">
            <a:extLst>
              <a:ext uri="{FF2B5EF4-FFF2-40B4-BE49-F238E27FC236}">
                <a16:creationId xmlns:a16="http://schemas.microsoft.com/office/drawing/2014/main" id="{0509E7F9-13B5-726A-8758-AB842EC23A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2690749-1D27-E6F9-BD26-223DA5A68AF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68BB4A7-5988-4725-8938-6EB92E24AFAA}" type="slidenum">
              <a:rPr lang="en-US" altLang="en-US"/>
              <a:pPr/>
              <a:t>‹#›</a:t>
            </a:fld>
            <a:endParaRPr lang="en-US" altLang="en-US"/>
          </a:p>
        </p:txBody>
      </p:sp>
    </p:spTree>
    <p:extLst>
      <p:ext uri="{BB962C8B-B14F-4D97-AF65-F5344CB8AC3E}">
        <p14:creationId xmlns:p14="http://schemas.microsoft.com/office/powerpoint/2010/main" val="336644936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5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9.bin"/><Relationship Id="rId10" Type="http://schemas.openxmlformats.org/officeDocument/2006/relationships/image" Target="../media/image27.wmf"/><Relationship Id="rId4" Type="http://schemas.openxmlformats.org/officeDocument/2006/relationships/image" Target="../media/image24.emf"/><Relationship Id="rId9"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14.bin"/><Relationship Id="rId1" Type="http://schemas.openxmlformats.org/officeDocument/2006/relationships/slideLayout" Target="../slideLayouts/slideLayout4.xml"/><Relationship Id="rId6" Type="http://schemas.openxmlformats.org/officeDocument/2006/relationships/oleObject" Target="../embeddings/oleObject16.bin"/><Relationship Id="rId5" Type="http://schemas.openxmlformats.org/officeDocument/2006/relationships/image" Target="../media/image32.w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oleObject" Target="../embeddings/oleObject18.bin"/><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2.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59.xml"/><Relationship Id="rId6" Type="http://schemas.openxmlformats.org/officeDocument/2006/relationships/image" Target="../media/image1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6.bin"/><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90F5F-231D-8CC3-1537-C830A6A0F3B8}"/>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8059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4624"/>
            <a:ext cx="8676457" cy="525198"/>
          </a:xfrm>
          <a:solidFill>
            <a:srgbClr val="FFFF00">
              <a:alpha val="25000"/>
            </a:srgbClr>
          </a:solidFill>
        </p:spPr>
        <p:txBody>
          <a:bodyPr>
            <a:noAutofit/>
          </a:bodyPr>
          <a:lstStyle/>
          <a:p>
            <a:pPr marL="0" marR="0">
              <a:spcBef>
                <a:spcPts val="0"/>
              </a:spcBef>
              <a:spcAft>
                <a:spcPts val="0"/>
              </a:spcAft>
            </a:pPr>
            <a:r>
              <a:rPr lang="nl-NL"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Luyện tập về Định lí Thales</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6660232" y="3789040"/>
            <a:ext cx="9909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MN//</a:t>
            </a:r>
            <a:r>
              <a:rPr lang="en-US" dirty="0">
                <a:solidFill>
                  <a:prstClr val="black"/>
                </a:solidFill>
                <a:latin typeface="Calibri"/>
              </a:rPr>
              <a:t>QR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238364" y="3231100"/>
            <a:ext cx="4339586" cy="1384995"/>
          </a:xfrm>
          <a:prstGeom prst="rect">
            <a:avLst/>
          </a:prstGeom>
          <a:noFill/>
        </p:spPr>
        <p:txBody>
          <a:bodyPr wrap="none" rtlCol="0">
            <a:spAutoFit/>
          </a:bodyPr>
          <a:lstStyle/>
          <a:p>
            <a:r>
              <a:rPr lang="nl-NL" sz="2800" i="1" u="sng" dirty="0">
                <a:latin typeface="Times New Roman" panose="02020603050405020304" pitchFamily="18" charset="0"/>
                <a:cs typeface="Times New Roman" panose="02020603050405020304" pitchFamily="18" charset="0"/>
              </a:rPr>
              <a:t>Giải</a:t>
            </a:r>
            <a:r>
              <a:rPr lang="nl-NL"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Euclid Symbol" panose="05050102010706020507" pitchFamily="18" charset="2"/>
              </a:rPr>
              <a:t></a:t>
            </a:r>
            <a:r>
              <a:rPr lang="en-US" sz="2800" dirty="0">
                <a:latin typeface="Times New Roman" panose="02020603050405020304" pitchFamily="18" charset="0"/>
                <a:cs typeface="Times New Roman" panose="02020603050405020304" pitchFamily="18" charset="0"/>
              </a:rPr>
              <a:t>PQR,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MN // QR, </a:t>
            </a:r>
          </a:p>
          <a:p>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Thalès</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2555776" y="450912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p:cNvSpPr/>
          <p:nvPr/>
        </p:nvSpPr>
        <p:spPr>
          <a:xfrm>
            <a:off x="208528" y="1021549"/>
            <a:ext cx="8035880" cy="1077218"/>
          </a:xfrm>
          <a:prstGeom prst="rect">
            <a:avLst/>
          </a:prstGeom>
        </p:spPr>
        <p:txBody>
          <a:bodyPr wrap="square">
            <a:spAutoFit/>
          </a:bodyPr>
          <a:lstStyle/>
          <a:p>
            <a:r>
              <a:rPr lang="nl-NL" sz="3200" dirty="0">
                <a:latin typeface="Times New Roman" panose="02020603050405020304" pitchFamily="18" charset="0"/>
                <a:cs typeface="Times New Roman" panose="02020603050405020304" pitchFamily="18" charset="0"/>
              </a:rPr>
              <a:t>Ví dụ 3: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x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7,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MN // QR</a:t>
            </a:r>
          </a:p>
        </p:txBody>
      </p:sp>
      <p:pic>
        <p:nvPicPr>
          <p:cNvPr id="6" name="Picture 5">
            <a:extLst>
              <a:ext uri="{FF2B5EF4-FFF2-40B4-BE49-F238E27FC236}">
                <a16:creationId xmlns:a16="http://schemas.microsoft.com/office/drawing/2014/main" id="{5B86D8AC-B5CA-C31C-B9D0-D13B4C1CF3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1" y="1727090"/>
            <a:ext cx="4974704" cy="2393678"/>
          </a:xfrm>
          <a:prstGeom prst="rect">
            <a:avLst/>
          </a:prstGeom>
          <a:noFill/>
          <a:ln>
            <a:noFill/>
          </a:ln>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00955F1-08ED-03AE-49B0-A813F5BC8346}"/>
                  </a:ext>
                </a:extLst>
              </p:cNvPr>
              <p:cNvSpPr txBox="1"/>
              <p:nvPr/>
            </p:nvSpPr>
            <p:spPr>
              <a:xfrm>
                <a:off x="-653178" y="4760045"/>
                <a:ext cx="7461242" cy="1711238"/>
              </a:xfrm>
              <a:prstGeom prst="rect">
                <a:avLst/>
              </a:prstGeom>
              <a:noFill/>
            </p:spPr>
            <p:txBody>
              <a:bodyPr wrap="squar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800" i="1" smtClean="0">
                              <a:effectLst/>
                              <a:latin typeface="Cambria Math" panose="02040503050406030204" pitchFamily="18" charset="0"/>
                              <a:ea typeface="Times New Roman" panose="02020603050405020304" pitchFamily="18" charset="0"/>
                            </a:rPr>
                          </m:ctrlPr>
                        </m:fPr>
                        <m:num>
                          <m:r>
                            <m:rPr>
                              <m:sty m:val="p"/>
                            </m:rPr>
                            <a:rPr lang="en-US" sz="2800">
                              <a:effectLst/>
                              <a:latin typeface="Cambria Math" panose="02040503050406030204" pitchFamily="18" charset="0"/>
                              <a:ea typeface="Times New Roman" panose="02020603050405020304" pitchFamily="18" charset="0"/>
                            </a:rPr>
                            <m:t>MQ</m:t>
                          </m:r>
                        </m:num>
                        <m:den>
                          <m:r>
                            <m:rPr>
                              <m:sty m:val="p"/>
                            </m:rPr>
                            <a:rPr lang="en-US" sz="2800">
                              <a:effectLst/>
                              <a:latin typeface="Cambria Math" panose="02040503050406030204" pitchFamily="18" charset="0"/>
                              <a:ea typeface="Times New Roman" panose="02020603050405020304" pitchFamily="18" charset="0"/>
                            </a:rPr>
                            <m:t>MP</m:t>
                          </m:r>
                        </m:den>
                      </m:f>
                      <m:r>
                        <a:rPr lang="en-US" sz="2800">
                          <a:effectLst/>
                          <a:latin typeface="Cambria Math" panose="02040503050406030204" pitchFamily="18" charset="0"/>
                          <a:ea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rPr>
                          </m:ctrlPr>
                        </m:fPr>
                        <m:num>
                          <m:r>
                            <m:rPr>
                              <m:sty m:val="p"/>
                            </m:rPr>
                            <a:rPr lang="en-US" sz="2800">
                              <a:effectLst/>
                              <a:latin typeface="Cambria Math" panose="02040503050406030204" pitchFamily="18" charset="0"/>
                              <a:ea typeface="Times New Roman" panose="02020603050405020304" pitchFamily="18" charset="0"/>
                            </a:rPr>
                            <m:t>NR</m:t>
                          </m:r>
                        </m:num>
                        <m:den>
                          <m:r>
                            <m:rPr>
                              <m:sty m:val="p"/>
                            </m:rPr>
                            <a:rPr lang="en-US" sz="2800">
                              <a:effectLst/>
                              <a:latin typeface="Cambria Math" panose="02040503050406030204" pitchFamily="18" charset="0"/>
                              <a:ea typeface="Times New Roman" panose="02020603050405020304" pitchFamily="18" charset="0"/>
                            </a:rPr>
                            <m:t>NP</m:t>
                          </m:r>
                        </m:den>
                      </m:f>
                      <m:r>
                        <a:rPr lang="en-US" sz="2800">
                          <a:effectLst/>
                          <a:latin typeface="Cambria Math" panose="02040503050406030204" pitchFamily="18" charset="0"/>
                          <a:ea typeface="Times New Roman" panose="02020603050405020304" pitchFamily="18" charset="0"/>
                        </a:rPr>
                        <m:t>, </m:t>
                      </m:r>
                      <m:r>
                        <m:rPr>
                          <m:sty m:val="p"/>
                        </m:rPr>
                        <a:rPr lang="en-US" sz="2800">
                          <a:effectLst/>
                          <a:latin typeface="Cambria Math" panose="02040503050406030204" pitchFamily="18" charset="0"/>
                          <a:ea typeface="Times New Roman" panose="02020603050405020304" pitchFamily="18" charset="0"/>
                        </a:rPr>
                        <m:t>suy</m:t>
                      </m:r>
                      <m:r>
                        <a:rPr lang="en-US" sz="2800">
                          <a:effectLst/>
                          <a:latin typeface="Cambria Math" panose="02040503050406030204" pitchFamily="18" charset="0"/>
                          <a:ea typeface="Times New Roman" panose="02020603050405020304" pitchFamily="18" charset="0"/>
                        </a:rPr>
                        <m:t> </m:t>
                      </m:r>
                      <m:r>
                        <m:rPr>
                          <m:sty m:val="p"/>
                        </m:rPr>
                        <a:rPr lang="en-US" sz="2800">
                          <a:effectLst/>
                          <a:latin typeface="Cambria Math" panose="02040503050406030204" pitchFamily="18" charset="0"/>
                          <a:ea typeface="Times New Roman" panose="02020603050405020304" pitchFamily="18" charset="0"/>
                        </a:rPr>
                        <m:t>ra</m:t>
                      </m:r>
                      <m:r>
                        <a:rPr lang="en-US" sz="2800">
                          <a:effectLst/>
                          <a:latin typeface="Cambria Math" panose="02040503050406030204" pitchFamily="18" charset="0"/>
                          <a:ea typeface="Times New Roman" panose="02020603050405020304" pitchFamily="18" charset="0"/>
                        </a:rPr>
                        <m:t>: </m:t>
                      </m:r>
                      <m:f>
                        <m:fPr>
                          <m:ctrlPr>
                            <a:rPr lang="en-US" sz="2800" i="1">
                              <a:effectLst/>
                              <a:latin typeface="Cambria Math" panose="02040503050406030204" pitchFamily="18" charset="0"/>
                              <a:ea typeface="Times New Roman" panose="02020603050405020304" pitchFamily="18" charset="0"/>
                            </a:rPr>
                          </m:ctrlPr>
                        </m:fPr>
                        <m:num>
                          <m:r>
                            <m:rPr>
                              <m:sty m:val="p"/>
                            </m:rPr>
                            <a:rPr lang="en-US" sz="2800">
                              <a:effectLst/>
                              <a:latin typeface="Cambria Math" panose="02040503050406030204" pitchFamily="18" charset="0"/>
                              <a:ea typeface="Times New Roman" panose="02020603050405020304" pitchFamily="18" charset="0"/>
                            </a:rPr>
                            <m:t>x</m:t>
                          </m:r>
                        </m:num>
                        <m:den>
                          <m:r>
                            <a:rPr lang="en-US" sz="2800">
                              <a:effectLst/>
                              <a:latin typeface="Cambria Math" panose="02040503050406030204" pitchFamily="18" charset="0"/>
                              <a:ea typeface="Times New Roman" panose="02020603050405020304" pitchFamily="18" charset="0"/>
                            </a:rPr>
                            <m:t>12</m:t>
                          </m:r>
                        </m:den>
                      </m:f>
                      <m:r>
                        <a:rPr lang="en-US" sz="2800">
                          <a:effectLst/>
                          <a:latin typeface="Cambria Math" panose="02040503050406030204" pitchFamily="18" charset="0"/>
                          <a:ea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rPr>
                          </m:ctrlPr>
                        </m:fPr>
                        <m:num>
                          <m:r>
                            <a:rPr lang="en-US" sz="2800">
                              <a:effectLst/>
                              <a:latin typeface="Cambria Math" panose="02040503050406030204" pitchFamily="18" charset="0"/>
                              <a:ea typeface="Times New Roman" panose="02020603050405020304" pitchFamily="18" charset="0"/>
                            </a:rPr>
                            <m:t>4</m:t>
                          </m:r>
                        </m:num>
                        <m:den>
                          <m:r>
                            <a:rPr lang="en-US" sz="2800">
                              <a:effectLst/>
                              <a:latin typeface="Cambria Math" panose="02040503050406030204" pitchFamily="18" charset="0"/>
                              <a:ea typeface="Times New Roman" panose="02020603050405020304" pitchFamily="18" charset="0"/>
                            </a:rPr>
                            <m:t>8</m:t>
                          </m:r>
                        </m:den>
                      </m:f>
                    </m:oMath>
                  </m:oMathPara>
                </a14:m>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2800">
                          <a:effectLst/>
                          <a:latin typeface="Cambria Math" panose="02040503050406030204" pitchFamily="18" charset="0"/>
                          <a:ea typeface="Times New Roman" panose="02020603050405020304" pitchFamily="18" charset="0"/>
                        </a:rPr>
                        <m:t>V</m:t>
                      </m:r>
                      <m:r>
                        <a:rPr lang="en-US" sz="2800">
                          <a:effectLst/>
                          <a:latin typeface="Cambria Math" panose="02040503050406030204" pitchFamily="18" charset="0"/>
                          <a:ea typeface="Times New Roman" panose="02020603050405020304" pitchFamily="18" charset="0"/>
                        </a:rPr>
                        <m:t>ậ</m:t>
                      </m:r>
                      <m:r>
                        <m:rPr>
                          <m:sty m:val="p"/>
                        </m:rPr>
                        <a:rPr lang="en-US" sz="2800">
                          <a:effectLst/>
                          <a:latin typeface="Cambria Math" panose="02040503050406030204" pitchFamily="18" charset="0"/>
                          <a:ea typeface="Times New Roman" panose="02020603050405020304" pitchFamily="18" charset="0"/>
                        </a:rPr>
                        <m:t>y</m:t>
                      </m:r>
                      <m:r>
                        <a:rPr lang="en-US" sz="2800">
                          <a:effectLst/>
                          <a:latin typeface="Cambria Math" panose="02040503050406030204" pitchFamily="18" charset="0"/>
                          <a:ea typeface="Times New Roman" panose="02020603050405020304" pitchFamily="18" charset="0"/>
                        </a:rPr>
                        <m:t>: </m:t>
                      </m:r>
                      <m:r>
                        <m:rPr>
                          <m:sty m:val="p"/>
                        </m:rPr>
                        <a:rPr lang="en-US" sz="2800">
                          <a:effectLst/>
                          <a:latin typeface="Cambria Math" panose="02040503050406030204" pitchFamily="18" charset="0"/>
                          <a:ea typeface="Times New Roman" panose="02020603050405020304" pitchFamily="18" charset="0"/>
                        </a:rPr>
                        <m:t>x</m:t>
                      </m:r>
                      <m:r>
                        <a:rPr lang="en-US" sz="2800">
                          <a:effectLst/>
                          <a:latin typeface="Cambria Math" panose="02040503050406030204" pitchFamily="18" charset="0"/>
                          <a:ea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rPr>
                          </m:ctrlPr>
                        </m:fPr>
                        <m:num>
                          <m:r>
                            <a:rPr lang="en-US" sz="2800">
                              <a:effectLst/>
                              <a:latin typeface="Cambria Math" panose="02040503050406030204" pitchFamily="18" charset="0"/>
                              <a:ea typeface="Times New Roman" panose="02020603050405020304" pitchFamily="18" charset="0"/>
                            </a:rPr>
                            <m:t>4.12</m:t>
                          </m:r>
                        </m:num>
                        <m:den>
                          <m:r>
                            <a:rPr lang="en-US" sz="2800">
                              <a:effectLst/>
                              <a:latin typeface="Cambria Math" panose="02040503050406030204" pitchFamily="18" charset="0"/>
                              <a:ea typeface="Times New Roman" panose="02020603050405020304" pitchFamily="18" charset="0"/>
                            </a:rPr>
                            <m:t>8</m:t>
                          </m:r>
                        </m:den>
                      </m:f>
                      <m:r>
                        <a:rPr lang="en-US" sz="2800">
                          <a:effectLst/>
                          <a:latin typeface="Cambria Math" panose="02040503050406030204" pitchFamily="18" charset="0"/>
                          <a:ea typeface="Times New Roman" panose="02020603050405020304" pitchFamily="18" charset="0"/>
                        </a:rPr>
                        <m:t>=6</m:t>
                      </m:r>
                    </m:oMath>
                  </m:oMathPara>
                </a14:m>
                <a:endParaRPr lang="en-US" sz="2800" dirty="0">
                  <a:effectLst/>
                  <a:latin typeface="Times New Roman" panose="02020603050405020304" pitchFamily="18" charset="0"/>
                  <a:ea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00955F1-08ED-03AE-49B0-A813F5BC8346}"/>
                  </a:ext>
                </a:extLst>
              </p:cNvPr>
              <p:cNvSpPr txBox="1">
                <a:spLocks noRot="1" noChangeAspect="1" noMove="1" noResize="1" noEditPoints="1" noAdjustHandles="1" noChangeArrowheads="1" noChangeShapeType="1" noTextEdit="1"/>
              </p:cNvSpPr>
              <p:nvPr/>
            </p:nvSpPr>
            <p:spPr>
              <a:xfrm>
                <a:off x="-653178" y="4760045"/>
                <a:ext cx="7461242" cy="171123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3470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7"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9">
            <a:extLst>
              <a:ext uri="{FF2B5EF4-FFF2-40B4-BE49-F238E27FC236}">
                <a16:creationId xmlns:a16="http://schemas.microsoft.com/office/drawing/2014/main" id="{E5D2C0AF-6CC0-49B3-27EC-DC2EB7D8F80B}"/>
              </a:ext>
            </a:extLst>
          </p:cNvPr>
          <p:cNvSpPr txBox="1">
            <a:spLocks noChangeArrowheads="1"/>
          </p:cNvSpPr>
          <p:nvPr/>
        </p:nvSpPr>
        <p:spPr bwMode="auto">
          <a:xfrm>
            <a:off x="457200" y="4757738"/>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9224" name="Text Box 40">
            <a:extLst>
              <a:ext uri="{FF2B5EF4-FFF2-40B4-BE49-F238E27FC236}">
                <a16:creationId xmlns:a16="http://schemas.microsoft.com/office/drawing/2014/main" id="{25EEC6B3-2F15-C19D-4211-A4A66A29CE6E}"/>
              </a:ext>
            </a:extLst>
          </p:cNvPr>
          <p:cNvSpPr txBox="1">
            <a:spLocks noChangeArrowheads="1"/>
          </p:cNvSpPr>
          <p:nvPr/>
        </p:nvSpPr>
        <p:spPr bwMode="auto">
          <a:xfrm>
            <a:off x="307974" y="177984"/>
            <a:ext cx="65682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a:spcBef>
                <a:spcPts val="0"/>
              </a:spcBef>
              <a:spcAft>
                <a:spcPts val="0"/>
              </a:spcAft>
            </a:pPr>
            <a:r>
              <a:rPr lang="nl-NL" dirty="0">
                <a:solidFill>
                  <a:srgbClr val="0066FF"/>
                </a:solidFill>
                <a:effectLst/>
                <a:latin typeface="Times New Roman" panose="02020603050405020304" pitchFamily="18" charset="0"/>
                <a:ea typeface="Times New Roman" panose="02020603050405020304" pitchFamily="18" charset="0"/>
                <a:cs typeface="Times New Roman" panose="02020603050405020304" pitchFamily="18" charset="0"/>
              </a:rPr>
              <a:t>Thực hành</a:t>
            </a:r>
            <a:r>
              <a:rPr lang="nl-NL"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nl-NL"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x, y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8</a:t>
            </a:r>
          </a:p>
        </p:txBody>
      </p:sp>
      <p:sp>
        <p:nvSpPr>
          <p:cNvPr id="9236" name="Text Box 38">
            <a:extLst>
              <a:ext uri="{FF2B5EF4-FFF2-40B4-BE49-F238E27FC236}">
                <a16:creationId xmlns:a16="http://schemas.microsoft.com/office/drawing/2014/main" id="{97BB1B9C-791D-D729-E226-4A18DEE64DED}"/>
              </a:ext>
            </a:extLst>
          </p:cNvPr>
          <p:cNvSpPr txBox="1">
            <a:spLocks noChangeArrowheads="1"/>
          </p:cNvSpPr>
          <p:nvPr/>
        </p:nvSpPr>
        <p:spPr bwMode="auto">
          <a:xfrm>
            <a:off x="1403648" y="5274105"/>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(NHÓM 1)</a:t>
            </a:r>
          </a:p>
        </p:txBody>
      </p:sp>
      <p:sp>
        <p:nvSpPr>
          <p:cNvPr id="9253" name="Text Box 39">
            <a:extLst>
              <a:ext uri="{FF2B5EF4-FFF2-40B4-BE49-F238E27FC236}">
                <a16:creationId xmlns:a16="http://schemas.microsoft.com/office/drawing/2014/main" id="{12BFA192-00C0-DEE2-93DF-F2CC9AC3DF86}"/>
              </a:ext>
            </a:extLst>
          </p:cNvPr>
          <p:cNvSpPr txBox="1">
            <a:spLocks noChangeArrowheads="1"/>
          </p:cNvSpPr>
          <p:nvPr/>
        </p:nvSpPr>
        <p:spPr bwMode="auto">
          <a:xfrm>
            <a:off x="6815480" y="4841985"/>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F3300"/>
                </a:solidFill>
                <a:effectLst/>
                <a:uLnTx/>
                <a:uFillTx/>
                <a:latin typeface="Times New Roman" panose="02020603050405020304" pitchFamily="18" charset="0"/>
                <a:ea typeface="+mn-ea"/>
                <a:cs typeface="Times New Roman" panose="02020603050405020304" pitchFamily="18" charset="0"/>
              </a:rPr>
              <a:t>(NHÓM 2)</a:t>
            </a:r>
          </a:p>
        </p:txBody>
      </p:sp>
      <p:sp>
        <p:nvSpPr>
          <p:cNvPr id="94" name="Oval 7">
            <a:extLst>
              <a:ext uri="{FF2B5EF4-FFF2-40B4-BE49-F238E27FC236}">
                <a16:creationId xmlns:a16="http://schemas.microsoft.com/office/drawing/2014/main" id="{45795B94-4F78-B465-772A-C5B3A043C034}"/>
              </a:ext>
            </a:extLst>
          </p:cNvPr>
          <p:cNvSpPr>
            <a:spLocks noChangeArrowheads="1"/>
          </p:cNvSpPr>
          <p:nvPr/>
        </p:nvSpPr>
        <p:spPr bwMode="auto">
          <a:xfrm>
            <a:off x="6715918" y="289548"/>
            <a:ext cx="1357313" cy="1143000"/>
          </a:xfrm>
          <a:prstGeom prst="ellipse">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9" name="WordArt 9" descr="Narrow vertical">
            <a:extLst>
              <a:ext uri="{FF2B5EF4-FFF2-40B4-BE49-F238E27FC236}">
                <a16:creationId xmlns:a16="http://schemas.microsoft.com/office/drawing/2014/main" id="{6C49DB51-2AF8-76B4-8078-7032043B722D}"/>
              </a:ext>
            </a:extLst>
          </p:cNvPr>
          <p:cNvSpPr>
            <a:spLocks noChangeArrowheads="1" noChangeShapeType="1" noTextEdit="1"/>
          </p:cNvSpPr>
          <p:nvPr/>
        </p:nvSpPr>
        <p:spPr bwMode="auto">
          <a:xfrm>
            <a:off x="6735763" y="342672"/>
            <a:ext cx="1223963" cy="827088"/>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Times New Roman" panose="02020603050405020304" pitchFamily="18" charset="0"/>
                <a:ea typeface="+mn-ea"/>
                <a:cs typeface="Times New Roman" panose="02020603050405020304" pitchFamily="18" charset="0"/>
              </a:rPr>
              <a:t>2 </a:t>
            </a:r>
            <a:r>
              <a:rPr kumimoji="0" lang="en-US" sz="3600" b="0" i="0" u="none" strike="noStrike" kern="10" cap="none" spc="0" normalizeH="0" baseline="0" noProof="0" dirty="0" err="1">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Times New Roman" panose="02020603050405020304" pitchFamily="18" charset="0"/>
                <a:ea typeface="+mn-ea"/>
                <a:cs typeface="Times New Roman" panose="02020603050405020304" pitchFamily="18" charset="0"/>
              </a:rPr>
              <a:t>phút</a:t>
            </a:r>
            <a:endParaRPr kumimoji="0" lang="en-US" sz="3600" b="0" i="0" u="none" strike="noStrike" kern="10" cap="none" spc="0" normalizeH="0" baseline="0" noProof="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uLnTx/>
              <a:uFillTx/>
              <a:latin typeface="Times New Roman" panose="02020603050405020304" pitchFamily="18" charset="0"/>
              <a:ea typeface="+mn-ea"/>
              <a:cs typeface="Times New Roman" panose="02020603050405020304" pitchFamily="18" charset="0"/>
            </a:endParaRPr>
          </a:p>
        </p:txBody>
      </p:sp>
      <p:pic>
        <p:nvPicPr>
          <p:cNvPr id="123" name="Picture 10" descr="HOURGL_1">
            <a:extLst>
              <a:ext uri="{FF2B5EF4-FFF2-40B4-BE49-F238E27FC236}">
                <a16:creationId xmlns:a16="http://schemas.microsoft.com/office/drawing/2014/main" id="{D3C646C5-B56F-4108-3DB3-6F3FCB5771E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10880" y="519877"/>
            <a:ext cx="45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11" descr="01_30_T">
            <a:extLst>
              <a:ext uri="{FF2B5EF4-FFF2-40B4-BE49-F238E27FC236}">
                <a16:creationId xmlns:a16="http://schemas.microsoft.com/office/drawing/2014/main" id="{B4BA7767-9EC9-EF36-63AD-4F892B56D0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550863"/>
            <a:ext cx="76835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4445C5C-7566-E122-9441-4BE0E0108D3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1988840"/>
            <a:ext cx="3877408" cy="2519984"/>
          </a:xfrm>
          <a:prstGeom prst="rect">
            <a:avLst/>
          </a:prstGeom>
          <a:noFill/>
          <a:ln>
            <a:noFill/>
          </a:ln>
        </p:spPr>
      </p:pic>
      <p:pic>
        <p:nvPicPr>
          <p:cNvPr id="4" name="Picture 3">
            <a:extLst>
              <a:ext uri="{FF2B5EF4-FFF2-40B4-BE49-F238E27FC236}">
                <a16:creationId xmlns:a16="http://schemas.microsoft.com/office/drawing/2014/main" id="{80528CAE-585B-EB6D-4596-EBE3EE29FBD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1792" y="1042546"/>
            <a:ext cx="2828926" cy="3466278"/>
          </a:xfrm>
          <a:prstGeom prst="rect">
            <a:avLst/>
          </a:prstGeom>
          <a:noFill/>
          <a:ln>
            <a:noFill/>
          </a:ln>
        </p:spPr>
      </p:pic>
      <p:sp>
        <p:nvSpPr>
          <p:cNvPr id="7" name="TextBox 6">
            <a:extLst>
              <a:ext uri="{FF2B5EF4-FFF2-40B4-BE49-F238E27FC236}">
                <a16:creationId xmlns:a16="http://schemas.microsoft.com/office/drawing/2014/main" id="{2E5D2556-73E7-FF6E-7286-C21540834083}"/>
              </a:ext>
            </a:extLst>
          </p:cNvPr>
          <p:cNvSpPr txBox="1"/>
          <p:nvPr/>
        </p:nvSpPr>
        <p:spPr>
          <a:xfrm>
            <a:off x="4429918" y="4677936"/>
            <a:ext cx="4572000" cy="584775"/>
          </a:xfrm>
          <a:prstGeom prst="rect">
            <a:avLst/>
          </a:prstGeom>
          <a:noFill/>
        </p:spPr>
        <p:txBody>
          <a:bodyPr wrap="square">
            <a:spAutoFit/>
          </a:bodyPr>
          <a:lstStyle/>
          <a:p>
            <a:r>
              <a:rPr lang="nl-NL" sz="3200" dirty="0">
                <a:solidFill>
                  <a:srgbClr val="7030A0"/>
                </a:solidFill>
                <a:effectLst/>
                <a:latin typeface="Times New Roman" panose="02020603050405020304" pitchFamily="18" charset="0"/>
                <a:ea typeface="Times New Roman" panose="02020603050405020304" pitchFamily="18" charset="0"/>
              </a:rPr>
              <a:t> Hình 8</a:t>
            </a:r>
            <a:endParaRPr lang="en-US" sz="32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40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par>
                          <p:cTn id="8" fill="hold" nodeType="afterGroup">
                            <p:stCondLst>
                              <p:cond delay="1400"/>
                            </p:stCondLst>
                            <p:childTnLst>
                              <p:par>
                                <p:cTn id="9" presetID="1" presetClass="entr" presetSubtype="0"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3" presetClass="entr" presetSubtype="0" fill="hold"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119"/>
                                        </p:tgtEl>
                                      </p:cBhvr>
                                    </p:animEffect>
                                    <p:set>
                                      <p:cBhvr>
                                        <p:cTn id="19" dur="1" fill="hold">
                                          <p:stCondLst>
                                            <p:cond delay="499"/>
                                          </p:stCondLst>
                                        </p:cTn>
                                        <p:tgtEl>
                                          <p:spTgt spid="119"/>
                                        </p:tgtEl>
                                        <p:attrNameLst>
                                          <p:attrName>style.visibility</p:attrName>
                                        </p:attrNameLst>
                                      </p:cBhvr>
                                      <p:to>
                                        <p:strVal val="hidden"/>
                                      </p:to>
                                    </p:set>
                                  </p:childTnLst>
                                </p:cTn>
                              </p:par>
                              <p:par>
                                <p:cTn id="20" presetID="20" presetClass="exit" presetSubtype="0" fill="hold" nodeType="withEffect">
                                  <p:stCondLst>
                                    <p:cond delay="0"/>
                                  </p:stCondLst>
                                  <p:childTnLst>
                                    <p:animEffect transition="out" filter="wedge">
                                      <p:cBhvr>
                                        <p:cTn id="21" dur="120000"/>
                                        <p:tgtEl>
                                          <p:spTgt spid="94"/>
                                        </p:tgtEl>
                                      </p:cBhvr>
                                    </p:animEffect>
                                    <p:set>
                                      <p:cBhvr>
                                        <p:cTn id="22" dur="1" fill="hold">
                                          <p:stCondLst>
                                            <p:cond delay="119999"/>
                                          </p:stCondLst>
                                        </p:cTn>
                                        <p:tgtEl>
                                          <p:spTgt spid="94"/>
                                        </p:tgtEl>
                                        <p:attrNameLst>
                                          <p:attrName>style.visibility</p:attrName>
                                        </p:attrNameLst>
                                      </p:cBhvr>
                                      <p:to>
                                        <p:strVal val="hidden"/>
                                      </p:to>
                                    </p:set>
                                  </p:childTnLst>
                                </p:cTn>
                              </p:par>
                            </p:childTnLst>
                          </p:cTn>
                        </p:par>
                        <p:par>
                          <p:cTn id="23" fill="hold" nodeType="afterGroup">
                            <p:stCondLst>
                              <p:cond delay="120000"/>
                            </p:stCondLst>
                            <p:childTnLst>
                              <p:par>
                                <p:cTn id="24" presetID="4" presetClass="entr" presetSubtype="16" fill="hold" nodeType="after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box(in)">
                                      <p:cBhvr>
                                        <p:cTn id="26" dur="1000"/>
                                        <p:tgtEl>
                                          <p:spTgt spid="124"/>
                                        </p:tgtEl>
                                      </p:cBhvr>
                                    </p:animEffect>
                                  </p:childTnLst>
                                  <p:subTnLst>
                                    <p:audio>
                                      <p:cMediaNode vol="100000">
                                        <p:cTn display="0" masterRel="sameClick">
                                          <p:stCondLst>
                                            <p:cond evt="begin" delay="0">
                                              <p:tn val="24"/>
                                            </p:cond>
                                          </p:stCondLst>
                                          <p:endCondLst>
                                            <p:cond evt="onStopAudio" delay="0">
                                              <p:tgtEl>
                                                <p:sldTgt/>
                                              </p:tgtEl>
                                            </p:cond>
                                          </p:endCondLst>
                                        </p:cTn>
                                        <p:tgtEl>
                                          <p:sndTgt r:embed="rId2" name="Ringin.wav"/>
                                        </p:tgtEl>
                                      </p:cMediaNode>
                                    </p:audio>
                                  </p:subTnLst>
                                </p:cTn>
                              </p:par>
                            </p:childTnLst>
                          </p:cTn>
                        </p:par>
                        <p:par>
                          <p:cTn id="27" fill="hold" nodeType="afterGroup">
                            <p:stCondLst>
                              <p:cond delay="121000"/>
                            </p:stCondLst>
                            <p:childTnLst>
                              <p:par>
                                <p:cTn id="28" presetID="3" presetClass="entr" presetSubtype="10" fill="hold" nodeType="after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blinds(horizontal)">
                                      <p:cBhvr>
                                        <p:cTn id="30" dur="1000"/>
                                        <p:tgtEl>
                                          <p:spTgt spid="124"/>
                                        </p:tgtEl>
                                      </p:cBhvr>
                                    </p:animEffect>
                                  </p:childTnLst>
                                  <p:subTnLst>
                                    <p:audio>
                                      <p:cMediaNode>
                                        <p:cTn display="0" masterRel="sameClick">
                                          <p:stCondLst>
                                            <p:cond evt="begin" delay="0">
                                              <p:tn val="28"/>
                                            </p:cond>
                                          </p:stCondLst>
                                          <p:endCondLst>
                                            <p:cond evt="onStopAudio" delay="0">
                                              <p:tgtEl>
                                                <p:sldTgt/>
                                              </p:tgtEl>
                                            </p:cond>
                                          </p:endCondLst>
                                        </p:cTn>
                                        <p:tgtEl>
                                          <p:sndTgt r:embed="rId2" name="Ringin.wav"/>
                                        </p:tgtEl>
                                      </p:cMediaNode>
                                    </p:audio>
                                  </p:subTnLst>
                                </p:cTn>
                              </p:par>
                            </p:childTnLst>
                          </p:cTn>
                        </p:par>
                        <p:par>
                          <p:cTn id="31" fill="hold" nodeType="afterGroup">
                            <p:stCondLst>
                              <p:cond delay="122000"/>
                            </p:stCondLst>
                            <p:childTnLst>
                              <p:par>
                                <p:cTn id="32" presetID="4" presetClass="entr" presetSubtype="16" fill="hold" nodeType="after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box(in)">
                                      <p:cBhvr>
                                        <p:cTn id="34" dur="1000"/>
                                        <p:tgtEl>
                                          <p:spTgt spid="124"/>
                                        </p:tgtEl>
                                      </p:cBhvr>
                                    </p:animEffect>
                                  </p:childTnLst>
                                  <p:subTnLst>
                                    <p:audio>
                                      <p:cMediaNode vol="100000">
                                        <p:cTn display="0" masterRel="sameClick">
                                          <p:stCondLst>
                                            <p:cond evt="begin" delay="0">
                                              <p:tn val="32"/>
                                            </p:cond>
                                          </p:stCondLst>
                                          <p:endCondLst>
                                            <p:cond evt="onStopAudio" delay="0">
                                              <p:tgtEl>
                                                <p:sldTgt/>
                                              </p:tgtEl>
                                            </p:cond>
                                          </p:endCondLst>
                                        </p:cTn>
                                        <p:tgtEl>
                                          <p:sndTgt r:embed="rId2" name="Ringin.wav"/>
                                        </p:tgtEl>
                                      </p:cMediaNode>
                                    </p:audio>
                                  </p:subTnLst>
                                </p:cTn>
                              </p:par>
                            </p:childTnLst>
                          </p:cTn>
                        </p:par>
                        <p:par>
                          <p:cTn id="35" fill="hold" nodeType="afterGroup">
                            <p:stCondLst>
                              <p:cond delay="123000"/>
                            </p:stCondLst>
                            <p:childTnLst>
                              <p:par>
                                <p:cTn id="36" presetID="23" presetClass="exit" presetSubtype="32" fill="hold" nodeType="afterEffect">
                                  <p:stCondLst>
                                    <p:cond delay="1000"/>
                                  </p:stCondLst>
                                  <p:childTnLst>
                                    <p:anim calcmode="lin" valueType="num">
                                      <p:cBhvr>
                                        <p:cTn id="37" dur="500"/>
                                        <p:tgtEl>
                                          <p:spTgt spid="124"/>
                                        </p:tgtEl>
                                        <p:attrNameLst>
                                          <p:attrName>ppt_w</p:attrName>
                                        </p:attrNameLst>
                                      </p:cBhvr>
                                      <p:tavLst>
                                        <p:tav tm="0">
                                          <p:val>
                                            <p:strVal val="ppt_w"/>
                                          </p:val>
                                        </p:tav>
                                        <p:tav tm="100000">
                                          <p:val>
                                            <p:fltVal val="0"/>
                                          </p:val>
                                        </p:tav>
                                      </p:tavLst>
                                    </p:anim>
                                    <p:anim calcmode="lin" valueType="num">
                                      <p:cBhvr>
                                        <p:cTn id="38" dur="500"/>
                                        <p:tgtEl>
                                          <p:spTgt spid="124"/>
                                        </p:tgtEl>
                                        <p:attrNameLst>
                                          <p:attrName>ppt_h</p:attrName>
                                        </p:attrNameLst>
                                      </p:cBhvr>
                                      <p:tavLst>
                                        <p:tav tm="0">
                                          <p:val>
                                            <p:strVal val="ppt_h"/>
                                          </p:val>
                                        </p:tav>
                                        <p:tav tm="100000">
                                          <p:val>
                                            <p:fltVal val="0"/>
                                          </p:val>
                                        </p:tav>
                                      </p:tavLst>
                                    </p:anim>
                                    <p:set>
                                      <p:cBhvr>
                                        <p:cTn id="39" dur="1" fill="hold">
                                          <p:stCondLst>
                                            <p:cond delay="499"/>
                                          </p:stCondLst>
                                        </p:cTn>
                                        <p:tgtEl>
                                          <p:spTgt spid="124"/>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94" grpId="0" animBg="1"/>
      <p:bldP spid="9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4624"/>
            <a:ext cx="8676457" cy="525198"/>
          </a:xfrm>
          <a:solidFill>
            <a:srgbClr val="FFFF00">
              <a:alpha val="25000"/>
            </a:srgbClr>
          </a:solidFill>
        </p:spPr>
        <p:txBody>
          <a:bodyPr>
            <a:noAutofit/>
          </a:bodyPr>
          <a:lstStyle/>
          <a:p>
            <a:pPr marL="0" marR="0">
              <a:spcBef>
                <a:spcPts val="0"/>
              </a:spcBef>
              <a:spcAft>
                <a:spcPts val="0"/>
              </a:spcAft>
            </a:pPr>
            <a:r>
              <a:rPr lang="nl-NL"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Luyện tập về Định lí Thales</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208528" y="3952031"/>
            <a:ext cx="8854283" cy="584775"/>
          </a:xfrm>
          <a:prstGeom prst="rect">
            <a:avLst/>
          </a:prstGeom>
          <a:noFill/>
        </p:spPr>
        <p:txBody>
          <a:bodyPr wrap="none" rtlCol="0">
            <a:spAutoFit/>
          </a:bodyPr>
          <a:lstStyle/>
          <a:p>
            <a:pPr lvl="0"/>
            <a:r>
              <a:rPr lang="nl-NL" sz="2800" i="1" u="sng" dirty="0">
                <a:latin typeface="Times New Roman" panose="02020603050405020304" pitchFamily="18" charset="0"/>
                <a:cs typeface="Times New Roman" panose="02020603050405020304" pitchFamily="18" charset="0"/>
              </a:rPr>
              <a:t>Giải</a:t>
            </a:r>
            <a:r>
              <a:rPr lang="nl-NL" sz="2800" dirty="0">
                <a:latin typeface="Times New Roman" panose="02020603050405020304" pitchFamily="18" charset="0"/>
                <a:cs typeface="Times New Roman" panose="02020603050405020304" pitchFamily="18" charset="0"/>
              </a:rPr>
              <a:t>: </a:t>
            </a:r>
            <a:r>
              <a:rPr lang="en-US" sz="3200" dirty="0" err="1"/>
              <a:t>Xét</a:t>
            </a:r>
            <a:r>
              <a:rPr lang="en-US" sz="3200" dirty="0"/>
              <a:t> </a:t>
            </a:r>
            <a:r>
              <a:rPr lang="en-US" sz="3200" dirty="0">
                <a:sym typeface="Euclid Symbol" panose="05050102010706020507" pitchFamily="18" charset="2"/>
              </a:rPr>
              <a:t></a:t>
            </a:r>
            <a:r>
              <a:rPr lang="en-US" sz="3200" dirty="0"/>
              <a:t>ABC, </a:t>
            </a:r>
            <a:r>
              <a:rPr lang="en-US" sz="3200" dirty="0" err="1"/>
              <a:t>có</a:t>
            </a:r>
            <a:r>
              <a:rPr lang="en-US" sz="3200" dirty="0"/>
              <a:t> d // BC,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Thalès</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2555776" y="450912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p:cNvSpPr/>
          <p:nvPr/>
        </p:nvSpPr>
        <p:spPr>
          <a:xfrm>
            <a:off x="208528" y="1021549"/>
            <a:ext cx="8035880" cy="584775"/>
          </a:xfrm>
          <a:prstGeom prst="rect">
            <a:avLst/>
          </a:prstGeom>
        </p:spPr>
        <p:txBody>
          <a:bodyPr wrap="square">
            <a:spAutoFit/>
          </a:bodyPr>
          <a:lstStyle/>
          <a:p>
            <a:r>
              <a:rPr lang="nl-NL" sz="3200"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Thực hành</a:t>
            </a:r>
            <a:r>
              <a:rPr lang="nl-NL"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x</a:t>
            </a:r>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00955F1-08ED-03AE-49B0-A813F5BC8346}"/>
                  </a:ext>
                </a:extLst>
              </p:cNvPr>
              <p:cNvSpPr txBox="1"/>
              <p:nvPr/>
            </p:nvSpPr>
            <p:spPr>
              <a:xfrm>
                <a:off x="5264881" y="4592199"/>
                <a:ext cx="3086365" cy="1378262"/>
              </a:xfrm>
              <a:prstGeom prst="rect">
                <a:avLst/>
              </a:prstGeom>
              <a:noFill/>
            </p:spPr>
            <p:txBody>
              <a:bodyPr wrap="square">
                <a:spAutoFit/>
              </a:bodyPr>
              <a:lstStyle/>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2800">
                          <a:effectLst/>
                          <a:latin typeface="Cambria Math" panose="02040503050406030204" pitchFamily="18" charset="0"/>
                          <a:ea typeface="Times New Roman" panose="02020603050405020304" pitchFamily="18" charset="0"/>
                        </a:rPr>
                        <m:t>V</m:t>
                      </m:r>
                      <m:r>
                        <a:rPr lang="en-US" sz="2800">
                          <a:effectLst/>
                          <a:latin typeface="Cambria Math" panose="02040503050406030204" pitchFamily="18" charset="0"/>
                          <a:ea typeface="Times New Roman" panose="02020603050405020304" pitchFamily="18" charset="0"/>
                        </a:rPr>
                        <m:t>ậ</m:t>
                      </m:r>
                      <m:r>
                        <m:rPr>
                          <m:sty m:val="p"/>
                        </m:rPr>
                        <a:rPr lang="en-US" sz="2800">
                          <a:effectLst/>
                          <a:latin typeface="Cambria Math" panose="02040503050406030204" pitchFamily="18" charset="0"/>
                          <a:ea typeface="Times New Roman" panose="02020603050405020304" pitchFamily="18" charset="0"/>
                        </a:rPr>
                        <m:t>y</m:t>
                      </m:r>
                      <m:r>
                        <a:rPr lang="en-US" sz="2800">
                          <a:effectLst/>
                          <a:latin typeface="Cambria Math" panose="02040503050406030204" pitchFamily="18" charset="0"/>
                          <a:ea typeface="Times New Roman" panose="02020603050405020304" pitchFamily="18" charset="0"/>
                        </a:rPr>
                        <m:t>: </m:t>
                      </m:r>
                      <m:r>
                        <m:rPr>
                          <m:sty m:val="p"/>
                        </m:rPr>
                        <a:rPr lang="en-US" sz="2800">
                          <a:effectLst/>
                          <a:latin typeface="Cambria Math" panose="02040503050406030204" pitchFamily="18" charset="0"/>
                          <a:ea typeface="Times New Roman" panose="02020603050405020304" pitchFamily="18" charset="0"/>
                        </a:rPr>
                        <m:t>x</m:t>
                      </m:r>
                      <m:r>
                        <a:rPr lang="en-US" sz="2800">
                          <a:effectLst/>
                          <a:latin typeface="Cambria Math" panose="02040503050406030204" pitchFamily="18" charset="0"/>
                          <a:ea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rPr>
                          </m:ctrlPr>
                        </m:fPr>
                        <m:num>
                          <m:r>
                            <a:rPr lang="en-US" sz="2800" b="0" i="0" smtClean="0">
                              <a:effectLst/>
                              <a:latin typeface="Cambria Math" panose="02040503050406030204" pitchFamily="18" charset="0"/>
                              <a:ea typeface="Times New Roman" panose="02020603050405020304" pitchFamily="18" charset="0"/>
                            </a:rPr>
                            <m:t>2</m:t>
                          </m:r>
                          <m:r>
                            <a:rPr lang="en-US" sz="2800">
                              <a:effectLst/>
                              <a:latin typeface="Cambria Math" panose="02040503050406030204" pitchFamily="18" charset="0"/>
                              <a:ea typeface="Times New Roman" panose="02020603050405020304" pitchFamily="18" charset="0"/>
                            </a:rPr>
                            <m:t>.</m:t>
                          </m:r>
                          <m:r>
                            <a:rPr lang="en-US" sz="2800" b="0" i="1" smtClean="0">
                              <a:effectLst/>
                              <a:latin typeface="Cambria Math" panose="02040503050406030204" pitchFamily="18" charset="0"/>
                              <a:ea typeface="Times New Roman" panose="02020603050405020304" pitchFamily="18" charset="0"/>
                            </a:rPr>
                            <m:t>3</m:t>
                          </m:r>
                        </m:num>
                        <m:den>
                          <m:r>
                            <a:rPr lang="en-US" sz="2800" b="0" i="0" smtClean="0">
                              <a:effectLst/>
                              <a:latin typeface="Cambria Math" panose="02040503050406030204" pitchFamily="18" charset="0"/>
                              <a:ea typeface="Times New Roman" panose="02020603050405020304" pitchFamily="18" charset="0"/>
                            </a:rPr>
                            <m:t>1,5</m:t>
                          </m:r>
                        </m:den>
                      </m:f>
                      <m:r>
                        <a:rPr lang="en-US" sz="2800">
                          <a:effectLst/>
                          <a:latin typeface="Cambria Math" panose="02040503050406030204" pitchFamily="18" charset="0"/>
                          <a:ea typeface="Times New Roman" panose="02020603050405020304" pitchFamily="18" charset="0"/>
                        </a:rPr>
                        <m:t>=</m:t>
                      </m:r>
                      <m:r>
                        <a:rPr lang="en-US" sz="2800" b="0" i="0" smtClean="0">
                          <a:effectLst/>
                          <a:latin typeface="Cambria Math" panose="02040503050406030204" pitchFamily="18" charset="0"/>
                          <a:ea typeface="Times New Roman" panose="02020603050405020304" pitchFamily="18" charset="0"/>
                        </a:rPr>
                        <m:t>4</m:t>
                      </m:r>
                    </m:oMath>
                  </m:oMathPara>
                </a14:m>
                <a:endParaRPr lang="en-US" sz="2800" dirty="0">
                  <a:effectLst/>
                  <a:latin typeface="Times New Roman" panose="02020603050405020304" pitchFamily="18" charset="0"/>
                  <a:ea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D00955F1-08ED-03AE-49B0-A813F5BC8346}"/>
                  </a:ext>
                </a:extLst>
              </p:cNvPr>
              <p:cNvSpPr txBox="1">
                <a:spLocks noRot="1" noChangeAspect="1" noMove="1" noResize="1" noEditPoints="1" noAdjustHandles="1" noChangeArrowheads="1" noChangeShapeType="1" noTextEdit="1"/>
              </p:cNvSpPr>
              <p:nvPr/>
            </p:nvSpPr>
            <p:spPr>
              <a:xfrm>
                <a:off x="5264881" y="4592199"/>
                <a:ext cx="3086365" cy="1378262"/>
              </a:xfrm>
              <a:prstGeom prst="rect">
                <a:avLst/>
              </a:prstGeom>
              <a:blipFill>
                <a:blip r:embed="rId2"/>
                <a:stretch>
                  <a:fillRect/>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86C38E74-8B02-FB9F-2AE8-4C84B6B829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9360" y="1158720"/>
            <a:ext cx="3877408" cy="2519984"/>
          </a:xfrm>
          <a:prstGeom prst="rect">
            <a:avLst/>
          </a:prstGeom>
          <a:noFill/>
          <a:ln>
            <a:noFill/>
          </a:ln>
        </p:spPr>
      </p:pic>
      <p:graphicFrame>
        <p:nvGraphicFramePr>
          <p:cNvPr id="7" name="Object 6">
            <a:extLst>
              <a:ext uri="{FF2B5EF4-FFF2-40B4-BE49-F238E27FC236}">
                <a16:creationId xmlns:a16="http://schemas.microsoft.com/office/drawing/2014/main" id="{F3489A36-DDA9-0DBE-D2A9-FF213F2EE589}"/>
              </a:ext>
            </a:extLst>
          </p:cNvPr>
          <p:cNvGraphicFramePr>
            <a:graphicFrameLocks noChangeAspect="1"/>
          </p:cNvGraphicFramePr>
          <p:nvPr>
            <p:extLst>
              <p:ext uri="{D42A27DB-BD31-4B8C-83A1-F6EECF244321}">
                <p14:modId xmlns:p14="http://schemas.microsoft.com/office/powerpoint/2010/main" val="2315012137"/>
              </p:ext>
            </p:extLst>
          </p:nvPr>
        </p:nvGraphicFramePr>
        <p:xfrm>
          <a:off x="971600" y="4763590"/>
          <a:ext cx="3745703" cy="1185690"/>
        </p:xfrm>
        <a:graphic>
          <a:graphicData uri="http://schemas.openxmlformats.org/presentationml/2006/ole">
            <mc:AlternateContent xmlns:mc="http://schemas.openxmlformats.org/markup-compatibility/2006">
              <mc:Choice xmlns:v="urn:schemas-microsoft-com:vml" Requires="v">
                <p:oleObj name="Equation" r:id="rId4" imgW="1323467" imgH="419641" progId="Equation.DSMT4">
                  <p:embed/>
                </p:oleObj>
              </mc:Choice>
              <mc:Fallback>
                <p:oleObj name="Equation" r:id="rId4" imgW="1323467" imgH="419641" progId="Equation.DSMT4">
                  <p:embed/>
                  <p:pic>
                    <p:nvPicPr>
                      <p:cNvPr id="7" name="Object 6">
                        <a:extLst>
                          <a:ext uri="{FF2B5EF4-FFF2-40B4-BE49-F238E27FC236}">
                            <a16:creationId xmlns:a16="http://schemas.microsoft.com/office/drawing/2014/main" id="{F3489A36-DDA9-0DBE-D2A9-FF213F2EE589}"/>
                          </a:ext>
                        </a:extLst>
                      </p:cNvPr>
                      <p:cNvPicPr/>
                      <p:nvPr/>
                    </p:nvPicPr>
                    <p:blipFill>
                      <a:blip r:embed="rId5"/>
                      <a:stretch>
                        <a:fillRect/>
                      </a:stretch>
                    </p:blipFill>
                    <p:spPr>
                      <a:xfrm>
                        <a:off x="971600" y="4763590"/>
                        <a:ext cx="3745703" cy="1185690"/>
                      </a:xfrm>
                      <a:prstGeom prst="rect">
                        <a:avLst/>
                      </a:prstGeom>
                    </p:spPr>
                  </p:pic>
                </p:oleObj>
              </mc:Fallback>
            </mc:AlternateContent>
          </a:graphicData>
        </a:graphic>
      </p:graphicFrame>
    </p:spTree>
    <p:extLst>
      <p:ext uri="{BB962C8B-B14F-4D97-AF65-F5344CB8AC3E}">
        <p14:creationId xmlns:p14="http://schemas.microsoft.com/office/powerpoint/2010/main" val="36097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4624"/>
            <a:ext cx="8676457" cy="525198"/>
          </a:xfrm>
          <a:solidFill>
            <a:srgbClr val="FFFF00">
              <a:alpha val="25000"/>
            </a:srgbClr>
          </a:solidFill>
        </p:spPr>
        <p:txBody>
          <a:bodyPr>
            <a:noAutofit/>
          </a:bodyPr>
          <a:lstStyle/>
          <a:p>
            <a:pPr marL="0" marR="0">
              <a:spcBef>
                <a:spcPts val="0"/>
              </a:spcBef>
              <a:spcAft>
                <a:spcPts val="0"/>
              </a:spcAft>
            </a:pPr>
            <a:r>
              <a:rPr lang="nl-NL"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Luyện tập về Định lí Thales</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103697" y="1571190"/>
            <a:ext cx="5202193" cy="954107"/>
          </a:xfrm>
          <a:prstGeom prst="rect">
            <a:avLst/>
          </a:prstGeom>
          <a:noFill/>
        </p:spPr>
        <p:txBody>
          <a:bodyPr wrap="none" rtlCol="0">
            <a:spAutoFit/>
          </a:bodyPr>
          <a:lstStyle/>
          <a:p>
            <a:pPr lvl="0"/>
            <a:r>
              <a:rPr lang="nl-NL" sz="2800" i="1" u="sng" dirty="0">
                <a:latin typeface="Times New Roman" panose="02020603050405020304" pitchFamily="18" charset="0"/>
                <a:cs typeface="Times New Roman" panose="02020603050405020304" pitchFamily="18" charset="0"/>
              </a:rPr>
              <a:t>Giải</a:t>
            </a:r>
            <a:r>
              <a:rPr lang="nl-NL" sz="2800" dirty="0">
                <a:latin typeface="Times New Roman" panose="02020603050405020304" pitchFamily="18" charset="0"/>
                <a:cs typeface="Times New Roman" panose="02020603050405020304" pitchFamily="18" charset="0"/>
              </a:rPr>
              <a:t>: </a:t>
            </a:r>
            <a:r>
              <a:rPr lang="en-US" sz="2800" dirty="0" err="1"/>
              <a:t>Áp</a:t>
            </a:r>
            <a:r>
              <a:rPr lang="en-US" sz="2800" dirty="0"/>
              <a:t> </a:t>
            </a:r>
            <a:r>
              <a:rPr lang="en-US" sz="2800" dirty="0" err="1"/>
              <a:t>dụng</a:t>
            </a:r>
            <a:r>
              <a:rPr lang="en-US" sz="2800" dirty="0"/>
              <a:t> </a:t>
            </a:r>
            <a:r>
              <a:rPr lang="en-US" sz="2800" dirty="0" err="1"/>
              <a:t>định</a:t>
            </a:r>
            <a:r>
              <a:rPr lang="en-US" sz="2800" dirty="0"/>
              <a:t> </a:t>
            </a:r>
            <a:r>
              <a:rPr lang="en-US" sz="2800" dirty="0" err="1"/>
              <a:t>lí</a:t>
            </a:r>
            <a:r>
              <a:rPr lang="en-US" sz="2800" dirty="0"/>
              <a:t> </a:t>
            </a:r>
            <a:r>
              <a:rPr lang="en-US" sz="2800" dirty="0" err="1"/>
              <a:t>Py</a:t>
            </a:r>
            <a:r>
              <a:rPr lang="en-US" sz="2800" dirty="0"/>
              <a:t>-ta-go </a:t>
            </a:r>
            <a:r>
              <a:rPr lang="en-US" sz="2800" dirty="0" err="1"/>
              <a:t>cho</a:t>
            </a:r>
            <a:r>
              <a:rPr lang="en-US" sz="2800" dirty="0"/>
              <a:t> </a:t>
            </a:r>
          </a:p>
          <a:p>
            <a:pPr lvl="0"/>
            <a:r>
              <a:rPr lang="en-US" sz="2800" dirty="0">
                <a:sym typeface="Euclid Symbol" panose="05050102010706020507" pitchFamily="18" charset="2"/>
              </a:rPr>
              <a:t></a:t>
            </a:r>
            <a:r>
              <a:rPr lang="en-US" sz="2800" dirty="0"/>
              <a:t>MNP ta </a:t>
            </a:r>
            <a:r>
              <a:rPr lang="en-US" sz="2800" dirty="0" err="1"/>
              <a:t>có</a:t>
            </a:r>
            <a:r>
              <a:rPr lang="en-US" sz="2800" dirty="0"/>
              <a:t>: </a:t>
            </a:r>
          </a:p>
        </p:txBody>
      </p:sp>
      <p:sp>
        <p:nvSpPr>
          <p:cNvPr id="11" name="TextBox 10"/>
          <p:cNvSpPr txBox="1"/>
          <p:nvPr/>
        </p:nvSpPr>
        <p:spPr>
          <a:xfrm>
            <a:off x="2555776" y="450912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p:cNvSpPr/>
          <p:nvPr/>
        </p:nvSpPr>
        <p:spPr>
          <a:xfrm>
            <a:off x="244023" y="533285"/>
            <a:ext cx="8035880" cy="584775"/>
          </a:xfrm>
          <a:prstGeom prst="rect">
            <a:avLst/>
          </a:prstGeom>
        </p:spPr>
        <p:txBody>
          <a:bodyPr wrap="square">
            <a:spAutoFit/>
          </a:bodyPr>
          <a:lstStyle/>
          <a:p>
            <a:r>
              <a:rPr lang="nl-NL" sz="3200"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Thực hành</a:t>
            </a:r>
            <a:r>
              <a:rPr lang="nl-NL"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y</a:t>
            </a:r>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221A98D-46F9-6947-736E-591120B15A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9643" y="775713"/>
            <a:ext cx="2828926" cy="3466278"/>
          </a:xfrm>
          <a:prstGeom prst="rect">
            <a:avLst/>
          </a:prstGeom>
          <a:noFill/>
          <a:ln>
            <a:noFill/>
          </a:ln>
        </p:spPr>
      </p:pic>
      <p:sp>
        <p:nvSpPr>
          <p:cNvPr id="21" name="TextBox 20">
            <a:extLst>
              <a:ext uri="{FF2B5EF4-FFF2-40B4-BE49-F238E27FC236}">
                <a16:creationId xmlns:a16="http://schemas.microsoft.com/office/drawing/2014/main" id="{BC4DC62C-8462-BA45-E796-DCA92C0348F4}"/>
              </a:ext>
            </a:extLst>
          </p:cNvPr>
          <p:cNvSpPr txBox="1"/>
          <p:nvPr/>
        </p:nvSpPr>
        <p:spPr>
          <a:xfrm>
            <a:off x="208528" y="3497225"/>
            <a:ext cx="4388445" cy="1384995"/>
          </a:xfrm>
          <a:prstGeom prst="rect">
            <a:avLst/>
          </a:prstGeom>
          <a:noFill/>
        </p:spPr>
        <p:txBody>
          <a:bodyPr wrap="none" rtlCol="0">
            <a:spAutoFit/>
          </a:bodyPr>
          <a:lstStyle/>
          <a:p>
            <a:r>
              <a:rPr lang="en-US" sz="2800" dirty="0" err="1"/>
              <a:t>Xét</a:t>
            </a:r>
            <a:r>
              <a:rPr lang="en-US" sz="2800" dirty="0"/>
              <a:t> </a:t>
            </a:r>
            <a:r>
              <a:rPr lang="en-US" sz="2800" dirty="0">
                <a:sym typeface="Euclid Symbol" panose="05050102010706020507" pitchFamily="18" charset="2"/>
              </a:rPr>
              <a:t></a:t>
            </a:r>
            <a:r>
              <a:rPr lang="en-US" sz="2800" dirty="0"/>
              <a:t>MNP, </a:t>
            </a:r>
            <a:r>
              <a:rPr lang="en-US" sz="2800" dirty="0" err="1"/>
              <a:t>có</a:t>
            </a:r>
            <a:r>
              <a:rPr lang="en-US" sz="2800" dirty="0"/>
              <a:t> RS // NP </a:t>
            </a:r>
          </a:p>
          <a:p>
            <a:r>
              <a:rPr lang="en-US" sz="2800" dirty="0"/>
              <a:t>( </a:t>
            </a:r>
            <a:r>
              <a:rPr lang="en-US" sz="2800" dirty="0" err="1"/>
              <a:t>Vì</a:t>
            </a:r>
            <a:r>
              <a:rPr lang="en-US" sz="2800" dirty="0"/>
              <a:t> </a:t>
            </a:r>
            <a:r>
              <a:rPr lang="en-US" sz="2800" dirty="0" err="1"/>
              <a:t>cùng</a:t>
            </a:r>
            <a:r>
              <a:rPr lang="en-US" sz="2800" dirty="0"/>
              <a:t> </a:t>
            </a:r>
            <a:r>
              <a:rPr lang="en-US" sz="2800" dirty="0" err="1"/>
              <a:t>vuông</a:t>
            </a:r>
            <a:r>
              <a:rPr lang="en-US" sz="2800" dirty="0"/>
              <a:t> </a:t>
            </a:r>
            <a:r>
              <a:rPr lang="en-US" sz="2800" dirty="0" err="1"/>
              <a:t>góc</a:t>
            </a:r>
            <a:r>
              <a:rPr lang="en-US" sz="2800" dirty="0"/>
              <a:t> NR), </a:t>
            </a:r>
          </a:p>
          <a:p>
            <a:r>
              <a:rPr lang="en-US" sz="2800" dirty="0" err="1"/>
              <a:t>nên</a:t>
            </a:r>
            <a:r>
              <a:rPr lang="en-US" sz="2800" dirty="0"/>
              <a:t> </a:t>
            </a:r>
            <a:r>
              <a:rPr lang="en-US" sz="2800" dirty="0" err="1"/>
              <a:t>theo</a:t>
            </a:r>
            <a:r>
              <a:rPr lang="en-US" sz="2800" dirty="0"/>
              <a:t> </a:t>
            </a:r>
            <a:r>
              <a:rPr lang="en-US" sz="2800" dirty="0" err="1"/>
              <a:t>định</a:t>
            </a:r>
            <a:r>
              <a:rPr lang="en-US" sz="2800" dirty="0"/>
              <a:t> </a:t>
            </a:r>
            <a:r>
              <a:rPr lang="en-US" sz="2800" dirty="0" err="1"/>
              <a:t>lí</a:t>
            </a:r>
            <a:r>
              <a:rPr lang="en-US" sz="2800" dirty="0"/>
              <a:t> </a:t>
            </a:r>
            <a:r>
              <a:rPr lang="en-US" sz="2800" dirty="0" err="1"/>
              <a:t>Thalès</a:t>
            </a:r>
            <a:r>
              <a:rPr lang="en-US" sz="2800" dirty="0"/>
              <a:t> ta </a:t>
            </a:r>
            <a:r>
              <a:rPr lang="en-US" sz="2800" dirty="0" err="1"/>
              <a:t>có</a:t>
            </a:r>
            <a:r>
              <a:rPr lang="en-US" sz="2800" dirty="0"/>
              <a:t>:</a:t>
            </a:r>
          </a:p>
        </p:txBody>
      </p:sp>
      <p:graphicFrame>
        <p:nvGraphicFramePr>
          <p:cNvPr id="23" name="Object 22">
            <a:extLst>
              <a:ext uri="{FF2B5EF4-FFF2-40B4-BE49-F238E27FC236}">
                <a16:creationId xmlns:a16="http://schemas.microsoft.com/office/drawing/2014/main" id="{D623F1B1-723F-FC95-7D2C-5CC929916A3C}"/>
              </a:ext>
            </a:extLst>
          </p:cNvPr>
          <p:cNvGraphicFramePr>
            <a:graphicFrameLocks noChangeAspect="1"/>
          </p:cNvGraphicFramePr>
          <p:nvPr>
            <p:extLst>
              <p:ext uri="{D42A27DB-BD31-4B8C-83A1-F6EECF244321}">
                <p14:modId xmlns:p14="http://schemas.microsoft.com/office/powerpoint/2010/main" val="3459390454"/>
              </p:ext>
            </p:extLst>
          </p:nvPr>
        </p:nvGraphicFramePr>
        <p:xfrm>
          <a:off x="2174557" y="2213648"/>
          <a:ext cx="3015303" cy="590409"/>
        </p:xfrm>
        <a:graphic>
          <a:graphicData uri="http://schemas.openxmlformats.org/presentationml/2006/ole">
            <mc:AlternateContent xmlns:mc="http://schemas.openxmlformats.org/markup-compatibility/2006">
              <mc:Choice xmlns:v="urn:schemas-microsoft-com:vml" Requires="v">
                <p:oleObj name="Equation" r:id="rId3" imgW="1361609" imgH="267142" progId="Equation.DSMT4">
                  <p:embed/>
                </p:oleObj>
              </mc:Choice>
              <mc:Fallback>
                <p:oleObj name="Equation" r:id="rId3" imgW="1361609" imgH="267142" progId="Equation.DSMT4">
                  <p:embed/>
                  <p:pic>
                    <p:nvPicPr>
                      <p:cNvPr id="23" name="Object 22">
                        <a:extLst>
                          <a:ext uri="{FF2B5EF4-FFF2-40B4-BE49-F238E27FC236}">
                            <a16:creationId xmlns:a16="http://schemas.microsoft.com/office/drawing/2014/main" id="{D623F1B1-723F-FC95-7D2C-5CC929916A3C}"/>
                          </a:ext>
                        </a:extLst>
                      </p:cNvPr>
                      <p:cNvPicPr/>
                      <p:nvPr/>
                    </p:nvPicPr>
                    <p:blipFill>
                      <a:blip r:embed="rId4"/>
                      <a:stretch>
                        <a:fillRect/>
                      </a:stretch>
                    </p:blipFill>
                    <p:spPr>
                      <a:xfrm>
                        <a:off x="2174557" y="2213648"/>
                        <a:ext cx="3015303" cy="590409"/>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9584C158-883E-FB21-7C6C-8F0A2F42B7E8}"/>
              </a:ext>
            </a:extLst>
          </p:cNvPr>
          <p:cNvGraphicFramePr>
            <a:graphicFrameLocks noChangeAspect="1"/>
          </p:cNvGraphicFramePr>
          <p:nvPr>
            <p:extLst>
              <p:ext uri="{D42A27DB-BD31-4B8C-83A1-F6EECF244321}">
                <p14:modId xmlns:p14="http://schemas.microsoft.com/office/powerpoint/2010/main" val="960365259"/>
              </p:ext>
            </p:extLst>
          </p:nvPr>
        </p:nvGraphicFramePr>
        <p:xfrm>
          <a:off x="1577975" y="2782888"/>
          <a:ext cx="3352800" cy="584200"/>
        </p:xfrm>
        <a:graphic>
          <a:graphicData uri="http://schemas.openxmlformats.org/presentationml/2006/ole">
            <mc:AlternateContent xmlns:mc="http://schemas.openxmlformats.org/markup-compatibility/2006">
              <mc:Choice xmlns:v="urn:schemas-microsoft-com:vml" Requires="v">
                <p:oleObj name="Equation" r:id="rId5" imgW="1676160" imgH="291960" progId="Equation.DSMT4">
                  <p:embed/>
                </p:oleObj>
              </mc:Choice>
              <mc:Fallback>
                <p:oleObj name="Equation" r:id="rId5" imgW="1676160" imgH="291960" progId="Equation.DSMT4">
                  <p:embed/>
                  <p:pic>
                    <p:nvPicPr>
                      <p:cNvPr id="24" name="Object 23">
                        <a:extLst>
                          <a:ext uri="{FF2B5EF4-FFF2-40B4-BE49-F238E27FC236}">
                            <a16:creationId xmlns:a16="http://schemas.microsoft.com/office/drawing/2014/main" id="{9584C158-883E-FB21-7C6C-8F0A2F42B7E8}"/>
                          </a:ext>
                        </a:extLst>
                      </p:cNvPr>
                      <p:cNvPicPr/>
                      <p:nvPr/>
                    </p:nvPicPr>
                    <p:blipFill>
                      <a:blip r:embed="rId6"/>
                      <a:stretch>
                        <a:fillRect/>
                      </a:stretch>
                    </p:blipFill>
                    <p:spPr>
                      <a:xfrm>
                        <a:off x="1577975" y="2782888"/>
                        <a:ext cx="3352800" cy="5842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26720E67-A3CC-B9F2-9285-D9F7B905673A}"/>
              </a:ext>
            </a:extLst>
          </p:cNvPr>
          <p:cNvGraphicFramePr>
            <a:graphicFrameLocks noChangeAspect="1"/>
          </p:cNvGraphicFramePr>
          <p:nvPr>
            <p:extLst>
              <p:ext uri="{D42A27DB-BD31-4B8C-83A1-F6EECF244321}">
                <p14:modId xmlns:p14="http://schemas.microsoft.com/office/powerpoint/2010/main" val="3965081398"/>
              </p:ext>
            </p:extLst>
          </p:nvPr>
        </p:nvGraphicFramePr>
        <p:xfrm>
          <a:off x="295848" y="4922676"/>
          <a:ext cx="4817890" cy="1088044"/>
        </p:xfrm>
        <a:graphic>
          <a:graphicData uri="http://schemas.openxmlformats.org/presentationml/2006/ole">
            <mc:AlternateContent xmlns:mc="http://schemas.openxmlformats.org/markup-compatibility/2006">
              <mc:Choice xmlns:v="urn:schemas-microsoft-com:vml" Requires="v">
                <p:oleObj name="Equation" r:id="rId7" imgW="1856380" imgH="419641" progId="Equation.DSMT4">
                  <p:embed/>
                </p:oleObj>
              </mc:Choice>
              <mc:Fallback>
                <p:oleObj name="Equation" r:id="rId7" imgW="1856380" imgH="419641" progId="Equation.DSMT4">
                  <p:embed/>
                  <p:pic>
                    <p:nvPicPr>
                      <p:cNvPr id="27" name="Object 26">
                        <a:extLst>
                          <a:ext uri="{FF2B5EF4-FFF2-40B4-BE49-F238E27FC236}">
                            <a16:creationId xmlns:a16="http://schemas.microsoft.com/office/drawing/2014/main" id="{26720E67-A3CC-B9F2-9285-D9F7B905673A}"/>
                          </a:ext>
                        </a:extLst>
                      </p:cNvPr>
                      <p:cNvPicPr/>
                      <p:nvPr/>
                    </p:nvPicPr>
                    <p:blipFill>
                      <a:blip r:embed="rId8"/>
                      <a:stretch>
                        <a:fillRect/>
                      </a:stretch>
                    </p:blipFill>
                    <p:spPr>
                      <a:xfrm>
                        <a:off x="295848" y="4922676"/>
                        <a:ext cx="4817890" cy="1088044"/>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F85C8662-7E53-AE1C-C743-BC5667530822}"/>
              </a:ext>
            </a:extLst>
          </p:cNvPr>
          <p:cNvGraphicFramePr>
            <a:graphicFrameLocks noChangeAspect="1"/>
          </p:cNvGraphicFramePr>
          <p:nvPr>
            <p:extLst>
              <p:ext uri="{D42A27DB-BD31-4B8C-83A1-F6EECF244321}">
                <p14:modId xmlns:p14="http://schemas.microsoft.com/office/powerpoint/2010/main" val="3639105565"/>
              </p:ext>
            </p:extLst>
          </p:nvPr>
        </p:nvGraphicFramePr>
        <p:xfrm>
          <a:off x="5113738" y="5588713"/>
          <a:ext cx="3884613" cy="1204912"/>
        </p:xfrm>
        <a:graphic>
          <a:graphicData uri="http://schemas.openxmlformats.org/presentationml/2006/ole">
            <mc:AlternateContent xmlns:mc="http://schemas.openxmlformats.org/markup-compatibility/2006">
              <mc:Choice xmlns:v="urn:schemas-microsoft-com:vml" Requires="v">
                <p:oleObj name="Equation" r:id="rId9" imgW="1473120" imgH="457200" progId="Equation.DSMT4">
                  <p:embed/>
                </p:oleObj>
              </mc:Choice>
              <mc:Fallback>
                <p:oleObj name="Equation" r:id="rId9" imgW="1473120" imgH="457200" progId="Equation.DSMT4">
                  <p:embed/>
                  <p:pic>
                    <p:nvPicPr>
                      <p:cNvPr id="28" name="Object 27">
                        <a:extLst>
                          <a:ext uri="{FF2B5EF4-FFF2-40B4-BE49-F238E27FC236}">
                            <a16:creationId xmlns:a16="http://schemas.microsoft.com/office/drawing/2014/main" id="{F85C8662-7E53-AE1C-C743-BC5667530822}"/>
                          </a:ext>
                        </a:extLst>
                      </p:cNvPr>
                      <p:cNvPicPr/>
                      <p:nvPr/>
                    </p:nvPicPr>
                    <p:blipFill>
                      <a:blip r:embed="rId10"/>
                      <a:stretch>
                        <a:fillRect/>
                      </a:stretch>
                    </p:blipFill>
                    <p:spPr>
                      <a:xfrm>
                        <a:off x="5113738" y="5588713"/>
                        <a:ext cx="3884613" cy="1204912"/>
                      </a:xfrm>
                      <a:prstGeom prst="rect">
                        <a:avLst/>
                      </a:prstGeom>
                    </p:spPr>
                  </p:pic>
                </p:oleObj>
              </mc:Fallback>
            </mc:AlternateContent>
          </a:graphicData>
        </a:graphic>
      </p:graphicFrame>
    </p:spTree>
    <p:extLst>
      <p:ext uri="{BB962C8B-B14F-4D97-AF65-F5344CB8AC3E}">
        <p14:creationId xmlns:p14="http://schemas.microsoft.com/office/powerpoint/2010/main" val="104691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44624"/>
            <a:ext cx="8676457" cy="525198"/>
          </a:xfrm>
          <a:solidFill>
            <a:srgbClr val="FFFF00">
              <a:alpha val="25000"/>
            </a:srgbClr>
          </a:solidFill>
        </p:spPr>
        <p:txBody>
          <a:bodyPr>
            <a:noAutofit/>
          </a:bodyPr>
          <a:lstStyle/>
          <a:p>
            <a:pPr>
              <a:spcBef>
                <a:spcPts val="0"/>
              </a:spcBef>
            </a:pPr>
            <a:br>
              <a:rPr lang="nl-NL"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nl-NL"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Luyện tập về Hệ quả của Định lí Thales</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6746368" y="4292929"/>
            <a:ext cx="1421054" cy="646331"/>
          </a:xfrm>
          <a:prstGeom prst="rect">
            <a:avLst/>
          </a:prstGeom>
          <a:noFill/>
        </p:spPr>
        <p:txBody>
          <a:bodyPr wrap="square" rtlCol="0">
            <a:spAutoFit/>
          </a:bodyPr>
          <a:lstStyle/>
          <a:p>
            <a:pPr>
              <a:defRPr/>
            </a:pP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MN//</a:t>
            </a:r>
            <a:r>
              <a:rPr lang="en-US" noProof="0" dirty="0">
                <a:solidFill>
                  <a:prstClr val="black"/>
                </a:solidFill>
                <a:latin typeface="Calibri"/>
              </a:rPr>
              <a:t>EF</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107504" y="1957217"/>
            <a:ext cx="4717125" cy="2062103"/>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Trong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DEF, </a:t>
            </a:r>
          </a:p>
          <a:p>
            <a:r>
              <a:rPr lang="en-US" sz="3200" dirty="0">
                <a:latin typeface="Times New Roman" panose="02020603050405020304" pitchFamily="18" charset="0"/>
                <a:cs typeface="Times New Roman" panose="02020603050405020304" pitchFamily="18" charset="0"/>
              </a:rPr>
              <a:t>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MN // EF.</a:t>
            </a:r>
          </a:p>
          <a:p>
            <a:r>
              <a:rPr lang="en-US" sz="3200" dirty="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Thalès</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2555776" y="450912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p:cNvSpPr/>
          <p:nvPr/>
        </p:nvSpPr>
        <p:spPr>
          <a:xfrm>
            <a:off x="107504" y="626549"/>
            <a:ext cx="8035880" cy="1077218"/>
          </a:xfrm>
          <a:prstGeom prst="rect">
            <a:avLst/>
          </a:prstGeom>
        </p:spPr>
        <p:txBody>
          <a:bodyPr wrap="square">
            <a:spAutoFit/>
          </a:bodyPr>
          <a:lstStyle/>
          <a:p>
            <a:r>
              <a:rPr lang="nl-NL" sz="3200" dirty="0">
                <a:latin typeface="Times New Roman" panose="02020603050405020304" pitchFamily="18" charset="0"/>
                <a:cs typeface="Times New Roman" panose="02020603050405020304" pitchFamily="18" charset="0"/>
              </a:rPr>
              <a:t>Ví dụ 4: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EF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11. Cho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MN // EF</a:t>
            </a:r>
          </a:p>
        </p:txBody>
      </p:sp>
      <p:pic>
        <p:nvPicPr>
          <p:cNvPr id="12" name="Picture 11">
            <a:extLst>
              <a:ext uri="{FF2B5EF4-FFF2-40B4-BE49-F238E27FC236}">
                <a16:creationId xmlns:a16="http://schemas.microsoft.com/office/drawing/2014/main" id="{261CF486-395A-BF8E-508C-E2B605A50FC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3121" y="1411378"/>
            <a:ext cx="3660705" cy="2953725"/>
          </a:xfrm>
          <a:prstGeom prst="rect">
            <a:avLst/>
          </a:prstGeom>
          <a:noFill/>
          <a:ln>
            <a:noFill/>
          </a:ln>
        </p:spPr>
      </p:pic>
      <p:graphicFrame>
        <p:nvGraphicFramePr>
          <p:cNvPr id="14" name="Object 13">
            <a:extLst>
              <a:ext uri="{FF2B5EF4-FFF2-40B4-BE49-F238E27FC236}">
                <a16:creationId xmlns:a16="http://schemas.microsoft.com/office/drawing/2014/main" id="{C84576E6-1113-D114-012E-B595A0C49548}"/>
              </a:ext>
            </a:extLst>
          </p:cNvPr>
          <p:cNvGraphicFramePr>
            <a:graphicFrameLocks noChangeAspect="1"/>
          </p:cNvGraphicFramePr>
          <p:nvPr>
            <p:extLst>
              <p:ext uri="{D42A27DB-BD31-4B8C-83A1-F6EECF244321}">
                <p14:modId xmlns:p14="http://schemas.microsoft.com/office/powerpoint/2010/main" val="3973322236"/>
              </p:ext>
            </p:extLst>
          </p:nvPr>
        </p:nvGraphicFramePr>
        <p:xfrm>
          <a:off x="331735" y="4294473"/>
          <a:ext cx="4698596" cy="1077218"/>
        </p:xfrm>
        <a:graphic>
          <a:graphicData uri="http://schemas.openxmlformats.org/presentationml/2006/ole">
            <mc:AlternateContent xmlns:mc="http://schemas.openxmlformats.org/markup-compatibility/2006">
              <mc:Choice xmlns:v="urn:schemas-microsoft-com:vml" Requires="v">
                <p:oleObj name="Equation" r:id="rId3" imgW="1704171" imgH="391160" progId="Equation.DSMT4">
                  <p:embed/>
                </p:oleObj>
              </mc:Choice>
              <mc:Fallback>
                <p:oleObj name="Equation" r:id="rId3" imgW="1704171" imgH="391160" progId="Equation.DSMT4">
                  <p:embed/>
                  <p:pic>
                    <p:nvPicPr>
                      <p:cNvPr id="14" name="Object 13">
                        <a:extLst>
                          <a:ext uri="{FF2B5EF4-FFF2-40B4-BE49-F238E27FC236}">
                            <a16:creationId xmlns:a16="http://schemas.microsoft.com/office/drawing/2014/main" id="{C84576E6-1113-D114-012E-B595A0C49548}"/>
                          </a:ext>
                        </a:extLst>
                      </p:cNvPr>
                      <p:cNvPicPr/>
                      <p:nvPr/>
                    </p:nvPicPr>
                    <p:blipFill>
                      <a:blip r:embed="rId4"/>
                      <a:stretch>
                        <a:fillRect/>
                      </a:stretch>
                    </p:blipFill>
                    <p:spPr>
                      <a:xfrm>
                        <a:off x="331735" y="4294473"/>
                        <a:ext cx="4698596" cy="107721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2B5C82-02F7-6D47-9255-A7DD1F4DFD53}"/>
                  </a:ext>
                </a:extLst>
              </p:cNvPr>
              <p:cNvSpPr txBox="1"/>
              <p:nvPr/>
            </p:nvSpPr>
            <p:spPr>
              <a:xfrm>
                <a:off x="576951" y="5719291"/>
                <a:ext cx="4746170" cy="10243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200" smtClean="0">
                          <a:latin typeface="Cambria Math" panose="02040503050406030204" pitchFamily="18" charset="0"/>
                        </a:rPr>
                        <m:t>V</m:t>
                      </m:r>
                      <m:r>
                        <a:rPr lang="en-US" sz="3200" i="0">
                          <a:latin typeface="Cambria Math" panose="02040503050406030204" pitchFamily="18" charset="0"/>
                        </a:rPr>
                        <m:t>ậ</m:t>
                      </m:r>
                      <m:r>
                        <m:rPr>
                          <m:sty m:val="p"/>
                        </m:rPr>
                        <a:rPr lang="en-US" sz="3200" i="0">
                          <a:latin typeface="Cambria Math" panose="02040503050406030204" pitchFamily="18" charset="0"/>
                        </a:rPr>
                        <m:t>y</m:t>
                      </m:r>
                      <m:r>
                        <a:rPr lang="en-US" sz="3200" i="0">
                          <a:latin typeface="Cambria Math" panose="02040503050406030204" pitchFamily="18" charset="0"/>
                        </a:rPr>
                        <m:t> </m:t>
                      </m:r>
                      <m:r>
                        <m:rPr>
                          <m:sty m:val="p"/>
                        </m:rPr>
                        <a:rPr lang="en-US" sz="3200" i="0">
                          <a:latin typeface="Cambria Math" panose="02040503050406030204" pitchFamily="18" charset="0"/>
                        </a:rPr>
                        <m:t>EF</m:t>
                      </m:r>
                      <m:r>
                        <a:rPr lang="en-US" sz="3200" i="0">
                          <a:latin typeface="Cambria Math" panose="02040503050406030204" pitchFamily="18" charset="0"/>
                        </a:rPr>
                        <m:t> =</m:t>
                      </m:r>
                      <m:f>
                        <m:fPr>
                          <m:ctrlPr>
                            <a:rPr lang="en-US" sz="3200" i="1">
                              <a:solidFill>
                                <a:srgbClr val="836967"/>
                              </a:solidFill>
                              <a:latin typeface="Cambria Math" panose="02040503050406030204" pitchFamily="18" charset="0"/>
                            </a:rPr>
                          </m:ctrlPr>
                        </m:fPr>
                        <m:num>
                          <m:r>
                            <a:rPr lang="en-US" sz="3200" i="0">
                              <a:latin typeface="Cambria Math" panose="02040503050406030204" pitchFamily="18" charset="0"/>
                            </a:rPr>
                            <m:t>5.14</m:t>
                          </m:r>
                        </m:num>
                        <m:den>
                          <m:r>
                            <a:rPr lang="en-US" sz="3200" i="0">
                              <a:latin typeface="Cambria Math" panose="02040503050406030204" pitchFamily="18" charset="0"/>
                            </a:rPr>
                            <m:t>4</m:t>
                          </m:r>
                        </m:den>
                      </m:f>
                      <m:r>
                        <a:rPr lang="en-US" sz="3200" i="0">
                          <a:latin typeface="Cambria Math" panose="02040503050406030204" pitchFamily="18" charset="0"/>
                        </a:rPr>
                        <m:t> = 17,5</m:t>
                      </m:r>
                    </m:oMath>
                  </m:oMathPara>
                </a14:m>
                <a:endParaRPr lang="en-US" sz="3200" dirty="0"/>
              </a:p>
            </p:txBody>
          </p:sp>
        </mc:Choice>
        <mc:Fallback xmlns="">
          <p:sp>
            <p:nvSpPr>
              <p:cNvPr id="18" name="TextBox 17">
                <a:extLst>
                  <a:ext uri="{FF2B5EF4-FFF2-40B4-BE49-F238E27FC236}">
                    <a16:creationId xmlns:a16="http://schemas.microsoft.com/office/drawing/2014/main" id="{202B5C82-02F7-6D47-9255-A7DD1F4DFD53}"/>
                  </a:ext>
                </a:extLst>
              </p:cNvPr>
              <p:cNvSpPr txBox="1">
                <a:spLocks noRot="1" noChangeAspect="1" noMove="1" noResize="1" noEditPoints="1" noAdjustHandles="1" noChangeArrowheads="1" noChangeShapeType="1" noTextEdit="1"/>
              </p:cNvSpPr>
              <p:nvPr/>
            </p:nvSpPr>
            <p:spPr>
              <a:xfrm>
                <a:off x="576951" y="5719291"/>
                <a:ext cx="4746170" cy="1024319"/>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8395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485" y="561391"/>
            <a:ext cx="8676457" cy="525198"/>
          </a:xfrm>
          <a:solidFill>
            <a:srgbClr val="FFFF00">
              <a:alpha val="25000"/>
            </a:srgbClr>
          </a:solidFill>
        </p:spPr>
        <p:txBody>
          <a:bodyPr>
            <a:noAutofit/>
          </a:bodyPr>
          <a:lstStyle/>
          <a:p>
            <a:pPr>
              <a:spcBef>
                <a:spcPts val="0"/>
              </a:spcBef>
            </a:pPr>
            <a:br>
              <a:rPr lang="nl-NL"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nl-NL" sz="3200" dirty="0">
                <a:solidFill>
                  <a:srgbClr val="FF0000"/>
                </a:solidFill>
                <a:effectLst/>
                <a:latin typeface="Times New Roman" panose="02020603050405020304" pitchFamily="18" charset="0"/>
                <a:ea typeface="Times New Roman" panose="02020603050405020304" pitchFamily="18" charset="0"/>
              </a:rPr>
              <a:t>Vận dụng </a:t>
            </a:r>
            <a:r>
              <a:rPr lang="nl-NL" sz="3200" b="1" dirty="0">
                <a:solidFill>
                  <a:srgbClr val="FF0000"/>
                </a:solidFill>
                <a:effectLst/>
                <a:latin typeface="Times New Roman" panose="02020603050405020304" pitchFamily="18" charset="0"/>
                <a:ea typeface="Times New Roman" panose="02020603050405020304" pitchFamily="18" charset="0"/>
              </a:rPr>
              <a:t>2</a:t>
            </a:r>
            <a:r>
              <a:rPr lang="nl-NL"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Với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liệu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ghi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14,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tính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rộng</a:t>
            </a:r>
            <a:r>
              <a:rPr lang="en-US" sz="3200" dirty="0">
                <a:effectLst/>
                <a:latin typeface="Times New Roman" panose="02020603050405020304" pitchFamily="18" charset="0"/>
                <a:ea typeface="Times New Roman" panose="02020603050405020304" pitchFamily="18" charset="0"/>
              </a:rPr>
              <a:t> CD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con </a:t>
            </a:r>
            <a:r>
              <a:rPr lang="en-US" sz="3200" dirty="0" err="1">
                <a:effectLst/>
                <a:latin typeface="Times New Roman" panose="02020603050405020304" pitchFamily="18" charset="0"/>
                <a:ea typeface="Times New Roman" panose="02020603050405020304" pitchFamily="18" charset="0"/>
              </a:rPr>
              <a:t>kênh</a:t>
            </a:r>
            <a:br>
              <a:rPr lang="en-US" sz="3200" dirty="0">
                <a:effectLst/>
                <a:latin typeface="Times New Roman" panose="02020603050405020304" pitchFamily="18" charset="0"/>
                <a:ea typeface="Times New Roman" panose="02020603050405020304" pitchFamily="18" charset="0"/>
              </a:rPr>
            </a:br>
            <a:b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6732240" y="5217605"/>
            <a:ext cx="1421054" cy="369332"/>
          </a:xfrm>
          <a:prstGeom prst="rect">
            <a:avLst/>
          </a:prstGeom>
          <a:noFill/>
        </p:spPr>
        <p:txBody>
          <a:bodyPr wrap="square" rtlCol="0">
            <a:spAutoFit/>
          </a:bodyPr>
          <a:lstStyle/>
          <a:p>
            <a:pPr>
              <a:defRPr/>
            </a:pP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14</a:t>
            </a:r>
          </a:p>
        </p:txBody>
      </p:sp>
      <p:sp>
        <p:nvSpPr>
          <p:cNvPr id="10" name="TextBox 9"/>
          <p:cNvSpPr txBox="1"/>
          <p:nvPr/>
        </p:nvSpPr>
        <p:spPr>
          <a:xfrm>
            <a:off x="107504" y="1957217"/>
            <a:ext cx="4717125" cy="2062103"/>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Trong 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DEF, </a:t>
            </a:r>
          </a:p>
          <a:p>
            <a:r>
              <a:rPr lang="en-US" sz="3200" dirty="0">
                <a:latin typeface="Times New Roman" panose="02020603050405020304" pitchFamily="18" charset="0"/>
                <a:cs typeface="Times New Roman" panose="02020603050405020304" pitchFamily="18" charset="0"/>
              </a:rPr>
              <a:t>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MN // EF.</a:t>
            </a:r>
          </a:p>
          <a:p>
            <a:r>
              <a:rPr lang="en-US" sz="3200" dirty="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Thalès</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2555776" y="450912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p:cNvSpPr/>
          <p:nvPr/>
        </p:nvSpPr>
        <p:spPr>
          <a:xfrm>
            <a:off x="-65314" y="1317229"/>
            <a:ext cx="9681729" cy="584775"/>
          </a:xfrm>
          <a:prstGeom prst="rect">
            <a:avLst/>
          </a:prstGeom>
        </p:spPr>
        <p:txBody>
          <a:bodyPr wrap="square">
            <a:spAutoFit/>
          </a:bodyPr>
          <a:lstStyle/>
          <a:p>
            <a:r>
              <a:rPr lang="nl-NL" sz="3200" dirty="0">
                <a:latin typeface="Times New Roman" panose="02020603050405020304" pitchFamily="18" charset="0"/>
                <a:cs typeface="Times New Roman" panose="02020603050405020304" pitchFamily="18" charset="0"/>
              </a:rPr>
              <a:t>Ví dụ 4: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EF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11. Cho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MN // EF</a:t>
            </a:r>
          </a:p>
        </p:txBody>
      </p:sp>
      <p:graphicFrame>
        <p:nvGraphicFramePr>
          <p:cNvPr id="14" name="Object 13">
            <a:extLst>
              <a:ext uri="{FF2B5EF4-FFF2-40B4-BE49-F238E27FC236}">
                <a16:creationId xmlns:a16="http://schemas.microsoft.com/office/drawing/2014/main" id="{C84576E6-1113-D114-012E-B595A0C49548}"/>
              </a:ext>
            </a:extLst>
          </p:cNvPr>
          <p:cNvGraphicFramePr>
            <a:graphicFrameLocks noChangeAspect="1"/>
          </p:cNvGraphicFramePr>
          <p:nvPr/>
        </p:nvGraphicFramePr>
        <p:xfrm>
          <a:off x="331735" y="4294473"/>
          <a:ext cx="4698596" cy="1077218"/>
        </p:xfrm>
        <a:graphic>
          <a:graphicData uri="http://schemas.openxmlformats.org/presentationml/2006/ole">
            <mc:AlternateContent xmlns:mc="http://schemas.openxmlformats.org/markup-compatibility/2006">
              <mc:Choice xmlns:v="urn:schemas-microsoft-com:vml" Requires="v">
                <p:oleObj name="Equation" r:id="rId2" imgW="1704171" imgH="391160" progId="Equation.DSMT4">
                  <p:embed/>
                </p:oleObj>
              </mc:Choice>
              <mc:Fallback>
                <p:oleObj name="Equation" r:id="rId2" imgW="1704171" imgH="391160" progId="Equation.DSMT4">
                  <p:embed/>
                  <p:pic>
                    <p:nvPicPr>
                      <p:cNvPr id="14" name="Object 13">
                        <a:extLst>
                          <a:ext uri="{FF2B5EF4-FFF2-40B4-BE49-F238E27FC236}">
                            <a16:creationId xmlns:a16="http://schemas.microsoft.com/office/drawing/2014/main" id="{C84576E6-1113-D114-012E-B595A0C49548}"/>
                          </a:ext>
                        </a:extLst>
                      </p:cNvPr>
                      <p:cNvPicPr/>
                      <p:nvPr/>
                    </p:nvPicPr>
                    <p:blipFill>
                      <a:blip r:embed="rId3"/>
                      <a:stretch>
                        <a:fillRect/>
                      </a:stretch>
                    </p:blipFill>
                    <p:spPr>
                      <a:xfrm>
                        <a:off x="331735" y="4294473"/>
                        <a:ext cx="4698596" cy="107721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2B5C82-02F7-6D47-9255-A7DD1F4DFD53}"/>
                  </a:ext>
                </a:extLst>
              </p:cNvPr>
              <p:cNvSpPr txBox="1"/>
              <p:nvPr/>
            </p:nvSpPr>
            <p:spPr>
              <a:xfrm>
                <a:off x="576951" y="5719291"/>
                <a:ext cx="4746170" cy="10243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200" smtClean="0">
                          <a:latin typeface="Cambria Math" panose="02040503050406030204" pitchFamily="18" charset="0"/>
                        </a:rPr>
                        <m:t>V</m:t>
                      </m:r>
                      <m:r>
                        <a:rPr lang="en-US" sz="3200" i="0">
                          <a:latin typeface="Cambria Math" panose="02040503050406030204" pitchFamily="18" charset="0"/>
                        </a:rPr>
                        <m:t>ậ</m:t>
                      </m:r>
                      <m:r>
                        <m:rPr>
                          <m:sty m:val="p"/>
                        </m:rPr>
                        <a:rPr lang="en-US" sz="3200" i="0">
                          <a:latin typeface="Cambria Math" panose="02040503050406030204" pitchFamily="18" charset="0"/>
                        </a:rPr>
                        <m:t>y</m:t>
                      </m:r>
                      <m:r>
                        <a:rPr lang="en-US" sz="3200" i="0">
                          <a:latin typeface="Cambria Math" panose="02040503050406030204" pitchFamily="18" charset="0"/>
                        </a:rPr>
                        <m:t> </m:t>
                      </m:r>
                      <m:r>
                        <m:rPr>
                          <m:sty m:val="p"/>
                        </m:rPr>
                        <a:rPr lang="en-US" sz="3200" i="0">
                          <a:latin typeface="Cambria Math" panose="02040503050406030204" pitchFamily="18" charset="0"/>
                        </a:rPr>
                        <m:t>EF</m:t>
                      </m:r>
                      <m:r>
                        <a:rPr lang="en-US" sz="3200" i="0">
                          <a:latin typeface="Cambria Math" panose="02040503050406030204" pitchFamily="18" charset="0"/>
                        </a:rPr>
                        <m:t> =</m:t>
                      </m:r>
                      <m:f>
                        <m:fPr>
                          <m:ctrlPr>
                            <a:rPr lang="en-US" sz="3200" i="1">
                              <a:solidFill>
                                <a:srgbClr val="836967"/>
                              </a:solidFill>
                              <a:latin typeface="Cambria Math" panose="02040503050406030204" pitchFamily="18" charset="0"/>
                            </a:rPr>
                          </m:ctrlPr>
                        </m:fPr>
                        <m:num>
                          <m:r>
                            <a:rPr lang="en-US" sz="3200" i="0">
                              <a:latin typeface="Cambria Math" panose="02040503050406030204" pitchFamily="18" charset="0"/>
                            </a:rPr>
                            <m:t>5.14</m:t>
                          </m:r>
                        </m:num>
                        <m:den>
                          <m:r>
                            <a:rPr lang="en-US" sz="3200" i="0">
                              <a:latin typeface="Cambria Math" panose="02040503050406030204" pitchFamily="18" charset="0"/>
                            </a:rPr>
                            <m:t>4</m:t>
                          </m:r>
                        </m:den>
                      </m:f>
                      <m:r>
                        <a:rPr lang="en-US" sz="3200" i="0">
                          <a:latin typeface="Cambria Math" panose="02040503050406030204" pitchFamily="18" charset="0"/>
                        </a:rPr>
                        <m:t> = 17,5</m:t>
                      </m:r>
                    </m:oMath>
                  </m:oMathPara>
                </a14:m>
                <a:endParaRPr lang="en-US" sz="3200" dirty="0"/>
              </a:p>
            </p:txBody>
          </p:sp>
        </mc:Choice>
        <mc:Fallback xmlns="">
          <p:sp>
            <p:nvSpPr>
              <p:cNvPr id="18" name="TextBox 17">
                <a:extLst>
                  <a:ext uri="{FF2B5EF4-FFF2-40B4-BE49-F238E27FC236}">
                    <a16:creationId xmlns:a16="http://schemas.microsoft.com/office/drawing/2014/main" id="{202B5C82-02F7-6D47-9255-A7DD1F4DFD53}"/>
                  </a:ext>
                </a:extLst>
              </p:cNvPr>
              <p:cNvSpPr txBox="1">
                <a:spLocks noRot="1" noChangeAspect="1" noMove="1" noResize="1" noEditPoints="1" noAdjustHandles="1" noChangeArrowheads="1" noChangeShapeType="1" noTextEdit="1"/>
              </p:cNvSpPr>
              <p:nvPr/>
            </p:nvSpPr>
            <p:spPr>
              <a:xfrm>
                <a:off x="576951" y="5719291"/>
                <a:ext cx="4746170" cy="1024319"/>
              </a:xfrm>
              <a:prstGeom prst="rect">
                <a:avLst/>
              </a:prstGeom>
              <a:blipFill>
                <a:blip r:embed="rId4"/>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09677610-90CE-BEB9-8015-540B937B4E3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7043" y="2091417"/>
            <a:ext cx="3663253" cy="2864580"/>
          </a:xfrm>
          <a:prstGeom prst="rect">
            <a:avLst/>
          </a:prstGeom>
          <a:noFill/>
          <a:ln>
            <a:noFill/>
          </a:ln>
        </p:spPr>
      </p:pic>
    </p:spTree>
    <p:extLst>
      <p:ext uri="{BB962C8B-B14F-4D97-AF65-F5344CB8AC3E}">
        <p14:creationId xmlns:p14="http://schemas.microsoft.com/office/powerpoint/2010/main" val="79482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80975" y="1"/>
            <a:ext cx="9601200" cy="553998"/>
          </a:xfrm>
          <a:prstGeom prst="rect">
            <a:avLst/>
          </a:prstGeom>
          <a:solidFill>
            <a:srgbClr val="EEE75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u="sng" dirty="0">
                <a:solidFill>
                  <a:srgbClr val="0000FF"/>
                </a:solidFill>
                <a:latin typeface="Times New Roman" pitchFamily="18" charset="0"/>
              </a:rPr>
              <a:t>BÀI TẬP TRẮC NGHIỆM</a:t>
            </a:r>
            <a:endParaRPr lang="en-US" sz="3000" b="1" dirty="0">
              <a:solidFill>
                <a:srgbClr val="0000FF"/>
              </a:solidFill>
              <a:latin typeface="Times New Roman" pitchFamily="18" charset="0"/>
            </a:endParaRPr>
          </a:p>
        </p:txBody>
      </p:sp>
      <p:sp>
        <p:nvSpPr>
          <p:cNvPr id="21509" name="Text Box 5"/>
          <p:cNvSpPr txBox="1">
            <a:spLocks noChangeArrowheads="1"/>
          </p:cNvSpPr>
          <p:nvPr/>
        </p:nvSpPr>
        <p:spPr bwMode="auto">
          <a:xfrm>
            <a:off x="76200" y="609602"/>
            <a:ext cx="906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dirty="0" err="1">
                <a:solidFill>
                  <a:srgbClr val="0000FF"/>
                </a:solidFill>
                <a:latin typeface="Times New Roman" pitchFamily="18" charset="0"/>
              </a:rPr>
              <a:t>Lựa</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chọn</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chữ</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cái</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đứng</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trước</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câu</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trả</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lời</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đúng</a:t>
            </a:r>
            <a:r>
              <a:rPr lang="en-US" sz="2800" b="1" u="sng" dirty="0">
                <a:solidFill>
                  <a:srgbClr val="0000FF"/>
                </a:solidFill>
                <a:latin typeface="Times New Roman" pitchFamily="18" charset="0"/>
              </a:rPr>
              <a:t>.</a:t>
            </a:r>
          </a:p>
        </p:txBody>
      </p:sp>
      <p:sp>
        <p:nvSpPr>
          <p:cNvPr id="21521" name="Text Box 17"/>
          <p:cNvSpPr txBox="1">
            <a:spLocks noChangeArrowheads="1"/>
          </p:cNvSpPr>
          <p:nvPr/>
        </p:nvSpPr>
        <p:spPr bwMode="auto">
          <a:xfrm>
            <a:off x="76200" y="1219202"/>
            <a:ext cx="8915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dirty="0" err="1">
                <a:solidFill>
                  <a:srgbClr val="0000FF"/>
                </a:solidFill>
                <a:latin typeface="Times New Roman" pitchFamily="18" charset="0"/>
              </a:rPr>
              <a:t>Câu</a:t>
            </a:r>
            <a:r>
              <a:rPr lang="en-US" sz="2800" b="1" u="sng" dirty="0">
                <a:solidFill>
                  <a:srgbClr val="0000FF"/>
                </a:solidFill>
                <a:latin typeface="Times New Roman" pitchFamily="18" charset="0"/>
              </a:rPr>
              <a:t> 1:</a:t>
            </a:r>
            <a:r>
              <a:rPr lang="en-US" b="1" dirty="0"/>
              <a:t> </a:t>
            </a:r>
            <a:r>
              <a:rPr lang="en-US" sz="2800" b="1" dirty="0" err="1">
                <a:solidFill>
                  <a:srgbClr val="0000FF"/>
                </a:solidFill>
                <a:latin typeface="Times New Roman" pitchFamily="18" charset="0"/>
              </a:rPr>
              <a:t>Tỉ</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số</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của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hai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đoạn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thẳng</a:t>
            </a:r>
            <a:r>
              <a:rPr lang="en-US" sz="2800" b="1" dirty="0">
                <a:solidFill>
                  <a:srgbClr val="0000FF"/>
                </a:solidFill>
                <a:latin typeface="Times New Roman" pitchFamily="18" charset="0"/>
              </a:rPr>
              <a:t> BB’ </a:t>
            </a:r>
            <a:r>
              <a:rPr lang="en-US" sz="2800" b="1" dirty="0" err="1">
                <a:solidFill>
                  <a:srgbClr val="0000FF"/>
                </a:solidFill>
                <a:latin typeface="Times New Roman" pitchFamily="18" charset="0"/>
              </a:rPr>
              <a:t>và</a:t>
            </a:r>
            <a:r>
              <a:rPr lang="en-US" sz="2800" b="1" dirty="0">
                <a:solidFill>
                  <a:srgbClr val="0000FF"/>
                </a:solidFill>
                <a:latin typeface="Times New Roman" pitchFamily="18" charset="0"/>
              </a:rPr>
              <a:t> AB </a:t>
            </a:r>
            <a:r>
              <a:rPr lang="en-US" sz="2800" b="1" dirty="0" err="1">
                <a:solidFill>
                  <a:srgbClr val="0000FF"/>
                </a:solidFill>
                <a:latin typeface="Times New Roman" pitchFamily="18" charset="0"/>
              </a:rPr>
              <a:t>trong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hình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vẽ</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sau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là</a:t>
            </a:r>
            <a:r>
              <a:rPr lang="en-US" sz="2800" b="1" dirty="0">
                <a:solidFill>
                  <a:srgbClr val="0000FF"/>
                </a:solidFill>
                <a:latin typeface="Times New Roman" pitchFamily="18" charset="0"/>
              </a:rPr>
              <a:t>:</a:t>
            </a:r>
          </a:p>
        </p:txBody>
      </p:sp>
      <p:grpSp>
        <p:nvGrpSpPr>
          <p:cNvPr id="21527" name="Group 23"/>
          <p:cNvGrpSpPr>
            <a:grpSpLocks/>
          </p:cNvGrpSpPr>
          <p:nvPr/>
        </p:nvGrpSpPr>
        <p:grpSpPr bwMode="auto">
          <a:xfrm>
            <a:off x="4953000" y="2209800"/>
            <a:ext cx="3810000" cy="2976562"/>
            <a:chOff x="3120" y="1056"/>
            <a:chExt cx="2400" cy="1875"/>
          </a:xfrm>
        </p:grpSpPr>
        <p:sp>
          <p:nvSpPr>
            <p:cNvPr id="21511" name="Line 7"/>
            <p:cNvSpPr>
              <a:spLocks noChangeShapeType="1"/>
            </p:cNvSpPr>
            <p:nvPr/>
          </p:nvSpPr>
          <p:spPr bwMode="auto">
            <a:xfrm>
              <a:off x="3938" y="1345"/>
              <a:ext cx="1152" cy="128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1526" name="Group 22"/>
            <p:cNvGrpSpPr>
              <a:grpSpLocks/>
            </p:cNvGrpSpPr>
            <p:nvPr/>
          </p:nvGrpSpPr>
          <p:grpSpPr bwMode="auto">
            <a:xfrm>
              <a:off x="3120" y="1056"/>
              <a:ext cx="2400" cy="1875"/>
              <a:chOff x="3120" y="1056"/>
              <a:chExt cx="2400" cy="1875"/>
            </a:xfrm>
          </p:grpSpPr>
          <p:sp>
            <p:nvSpPr>
              <p:cNvPr id="21513" name="Line 9"/>
              <p:cNvSpPr>
                <a:spLocks noChangeShapeType="1"/>
              </p:cNvSpPr>
              <p:nvPr/>
            </p:nvSpPr>
            <p:spPr bwMode="auto">
              <a:xfrm flipH="1">
                <a:off x="3343" y="1337"/>
                <a:ext cx="595" cy="128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14" name="Line 10"/>
              <p:cNvSpPr>
                <a:spLocks noChangeShapeType="1"/>
              </p:cNvSpPr>
              <p:nvPr/>
            </p:nvSpPr>
            <p:spPr bwMode="auto">
              <a:xfrm>
                <a:off x="3343" y="2622"/>
                <a:ext cx="1747"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15" name="Line 11"/>
              <p:cNvSpPr>
                <a:spLocks noChangeShapeType="1"/>
              </p:cNvSpPr>
              <p:nvPr/>
            </p:nvSpPr>
            <p:spPr bwMode="auto">
              <a:xfrm>
                <a:off x="3524" y="2208"/>
                <a:ext cx="12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516" name="Text Box 12"/>
              <p:cNvSpPr txBox="1">
                <a:spLocks noChangeArrowheads="1"/>
              </p:cNvSpPr>
              <p:nvPr/>
            </p:nvSpPr>
            <p:spPr bwMode="auto">
              <a:xfrm>
                <a:off x="3826" y="1056"/>
                <a:ext cx="40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A</a:t>
                </a:r>
              </a:p>
            </p:txBody>
          </p:sp>
          <p:sp>
            <p:nvSpPr>
              <p:cNvPr id="21517" name="Text Box 13"/>
              <p:cNvSpPr txBox="1">
                <a:spLocks noChangeArrowheads="1"/>
              </p:cNvSpPr>
              <p:nvPr/>
            </p:nvSpPr>
            <p:spPr bwMode="auto">
              <a:xfrm>
                <a:off x="3120" y="2542"/>
                <a:ext cx="33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B</a:t>
                </a:r>
              </a:p>
            </p:txBody>
          </p:sp>
          <p:sp>
            <p:nvSpPr>
              <p:cNvPr id="21518" name="Text Box 14"/>
              <p:cNvSpPr txBox="1">
                <a:spLocks noChangeArrowheads="1"/>
              </p:cNvSpPr>
              <p:nvPr/>
            </p:nvSpPr>
            <p:spPr bwMode="auto">
              <a:xfrm>
                <a:off x="5052" y="2542"/>
                <a:ext cx="37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C</a:t>
                </a:r>
              </a:p>
            </p:txBody>
          </p:sp>
          <p:sp>
            <p:nvSpPr>
              <p:cNvPr id="21519" name="Text Box 15"/>
              <p:cNvSpPr txBox="1">
                <a:spLocks noChangeArrowheads="1"/>
              </p:cNvSpPr>
              <p:nvPr/>
            </p:nvSpPr>
            <p:spPr bwMode="auto">
              <a:xfrm>
                <a:off x="3216" y="2025"/>
                <a:ext cx="40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B’</a:t>
                </a:r>
              </a:p>
            </p:txBody>
          </p:sp>
          <p:sp>
            <p:nvSpPr>
              <p:cNvPr id="21520" name="Text Box 16"/>
              <p:cNvSpPr txBox="1">
                <a:spLocks noChangeArrowheads="1"/>
              </p:cNvSpPr>
              <p:nvPr/>
            </p:nvSpPr>
            <p:spPr bwMode="auto">
              <a:xfrm>
                <a:off x="4770" y="2016"/>
                <a:ext cx="55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C’</a:t>
                </a:r>
              </a:p>
            </p:txBody>
          </p:sp>
          <p:sp>
            <p:nvSpPr>
              <p:cNvPr id="21522" name="Text Box 18"/>
              <p:cNvSpPr txBox="1">
                <a:spLocks noChangeArrowheads="1"/>
              </p:cNvSpPr>
              <p:nvPr/>
            </p:nvSpPr>
            <p:spPr bwMode="auto">
              <a:xfrm>
                <a:off x="3888" y="2640"/>
                <a:ext cx="5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vi-VN" sz="2400" b="1">
                  <a:solidFill>
                    <a:srgbClr val="0000FF"/>
                  </a:solidFill>
                  <a:latin typeface="Times New Roman" pitchFamily="18" charset="0"/>
                </a:endParaRPr>
              </a:p>
            </p:txBody>
          </p:sp>
          <p:sp>
            <p:nvSpPr>
              <p:cNvPr id="21523" name="Text Box 19"/>
              <p:cNvSpPr txBox="1">
                <a:spLocks noChangeArrowheads="1"/>
              </p:cNvSpPr>
              <p:nvPr/>
            </p:nvSpPr>
            <p:spPr bwMode="auto">
              <a:xfrm>
                <a:off x="4272" y="1488"/>
                <a:ext cx="5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10cm</a:t>
                </a:r>
              </a:p>
            </p:txBody>
          </p:sp>
          <p:sp>
            <p:nvSpPr>
              <p:cNvPr id="21524" name="Text Box 20"/>
              <p:cNvSpPr txBox="1">
                <a:spLocks noChangeArrowheads="1"/>
              </p:cNvSpPr>
              <p:nvPr/>
            </p:nvSpPr>
            <p:spPr bwMode="auto">
              <a:xfrm>
                <a:off x="4944" y="2304"/>
                <a:ext cx="5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5cm</a:t>
                </a:r>
              </a:p>
            </p:txBody>
          </p:sp>
        </p:grpSp>
      </p:grpSp>
      <p:sp>
        <p:nvSpPr>
          <p:cNvPr id="21525" name="Text Box 21"/>
          <p:cNvSpPr txBox="1">
            <a:spLocks noChangeArrowheads="1"/>
          </p:cNvSpPr>
          <p:nvPr/>
        </p:nvSpPr>
        <p:spPr bwMode="auto">
          <a:xfrm>
            <a:off x="5791200" y="4891089"/>
            <a:ext cx="182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dirty="0">
                <a:solidFill>
                  <a:srgbClr val="FF0000"/>
                </a:solidFill>
                <a:latin typeface="Times New Roman" pitchFamily="18" charset="0"/>
                <a:ea typeface="Lucida Sans Unicode" pitchFamily="34" charset="0"/>
                <a:cs typeface="Lucida Sans Unicode" pitchFamily="34" charset="0"/>
              </a:rPr>
              <a:t>B’C’//BC</a:t>
            </a:r>
          </a:p>
        </p:txBody>
      </p:sp>
      <p:sp>
        <p:nvSpPr>
          <p:cNvPr id="21530" name="Rectangle 2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1528" name="Text Box 24"/>
          <p:cNvSpPr txBox="1">
            <a:spLocks noChangeArrowheads="1"/>
          </p:cNvSpPr>
          <p:nvPr/>
        </p:nvSpPr>
        <p:spPr bwMode="auto">
          <a:xfrm>
            <a:off x="399773" y="3495678"/>
            <a:ext cx="42672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b="1" dirty="0">
                <a:solidFill>
                  <a:srgbClr val="0000FF"/>
                </a:solidFill>
                <a:latin typeface="Times New Roman" pitchFamily="18" charset="0"/>
              </a:rPr>
              <a:t>                         </a:t>
            </a:r>
          </a:p>
          <a:p>
            <a:pPr>
              <a:spcBef>
                <a:spcPct val="50000"/>
              </a:spcBef>
            </a:pPr>
            <a:endParaRPr lang="en-US" sz="3200" b="1" dirty="0">
              <a:solidFill>
                <a:srgbClr val="0000FF"/>
              </a:solidFill>
              <a:latin typeface="Times New Roman" pitchFamily="18" charset="0"/>
            </a:endParaRPr>
          </a:p>
          <a:p>
            <a:pPr>
              <a:spcBef>
                <a:spcPct val="50000"/>
              </a:spcBef>
            </a:pPr>
            <a:r>
              <a:rPr lang="en-US" sz="3200" dirty="0">
                <a:latin typeface="Times New Roman" pitchFamily="18" charset="0"/>
              </a:rPr>
              <a:t>C) 2</a:t>
            </a:r>
            <a:r>
              <a:rPr lang="en-US" sz="3200" b="1" dirty="0">
                <a:solidFill>
                  <a:srgbClr val="0000FF"/>
                </a:solidFill>
                <a:latin typeface="Times New Roman" pitchFamily="18" charset="0"/>
              </a:rPr>
              <a:t>                     </a:t>
            </a:r>
          </a:p>
          <a:p>
            <a:pPr>
              <a:spcBef>
                <a:spcPct val="50000"/>
              </a:spcBef>
            </a:pPr>
            <a:endParaRPr lang="en-US" sz="3200" b="1" dirty="0">
              <a:solidFill>
                <a:srgbClr val="0000FF"/>
              </a:solidFill>
              <a:latin typeface="Times New Roman" pitchFamily="18" charset="0"/>
            </a:endParaRPr>
          </a:p>
        </p:txBody>
      </p:sp>
      <p:sp>
        <p:nvSpPr>
          <p:cNvPr id="21539" name="Oval 35"/>
          <p:cNvSpPr>
            <a:spLocks noChangeArrowheads="1"/>
          </p:cNvSpPr>
          <p:nvPr/>
        </p:nvSpPr>
        <p:spPr bwMode="auto">
          <a:xfrm>
            <a:off x="288925" y="3460751"/>
            <a:ext cx="6858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21541" name="Group 37"/>
          <p:cNvGrpSpPr>
            <a:grpSpLocks/>
          </p:cNvGrpSpPr>
          <p:nvPr/>
        </p:nvGrpSpPr>
        <p:grpSpPr bwMode="auto">
          <a:xfrm>
            <a:off x="1259635" y="1844824"/>
            <a:ext cx="4814143" cy="1279376"/>
            <a:chOff x="2640" y="1248"/>
            <a:chExt cx="3030" cy="1920"/>
          </a:xfrm>
        </p:grpSpPr>
        <p:sp>
          <p:nvSpPr>
            <p:cNvPr id="21542" name="AutoShape 38"/>
            <p:cNvSpPr>
              <a:spLocks noChangeArrowheads="1"/>
            </p:cNvSpPr>
            <p:nvPr/>
          </p:nvSpPr>
          <p:spPr bwMode="auto">
            <a:xfrm>
              <a:off x="2640" y="1248"/>
              <a:ext cx="3030" cy="1920"/>
            </a:xfrm>
            <a:prstGeom prst="cloudCallout">
              <a:avLst>
                <a:gd name="adj1" fmla="val -80856"/>
                <a:gd name="adj2" fmla="val 70731"/>
              </a:avLst>
            </a:prstGeom>
            <a:solidFill>
              <a:srgbClr val="C3DEB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vi-VN"/>
            </a:p>
          </p:txBody>
        </p:sp>
        <p:sp>
          <p:nvSpPr>
            <p:cNvPr id="21543" name="Text Box 39"/>
            <p:cNvSpPr txBox="1">
              <a:spLocks noChangeArrowheads="1"/>
            </p:cNvSpPr>
            <p:nvPr/>
          </p:nvSpPr>
          <p:spPr bwMode="auto">
            <a:xfrm>
              <a:off x="2832" y="1958"/>
              <a:ext cx="2713" cy="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0000"/>
                  </a:solidFill>
                  <a:latin typeface="Times New Roman" pitchFamily="18" charset="0"/>
                </a:rPr>
                <a:t>Phát biểu định lí Ta Lét ?</a:t>
              </a:r>
            </a:p>
          </p:txBody>
        </p:sp>
      </p:grpSp>
      <p:graphicFrame>
        <p:nvGraphicFramePr>
          <p:cNvPr id="6" name="Object 5"/>
          <p:cNvGraphicFramePr>
            <a:graphicFrameLocks noChangeAspect="1"/>
          </p:cNvGraphicFramePr>
          <p:nvPr>
            <p:extLst>
              <p:ext uri="{D42A27DB-BD31-4B8C-83A1-F6EECF244321}">
                <p14:modId xmlns:p14="http://schemas.microsoft.com/office/powerpoint/2010/main" val="2086996433"/>
              </p:ext>
            </p:extLst>
          </p:nvPr>
        </p:nvGraphicFramePr>
        <p:xfrm>
          <a:off x="445461" y="3340101"/>
          <a:ext cx="704851" cy="850900"/>
        </p:xfrm>
        <a:graphic>
          <a:graphicData uri="http://schemas.openxmlformats.org/presentationml/2006/ole">
            <mc:AlternateContent xmlns:mc="http://schemas.openxmlformats.org/markup-compatibility/2006">
              <mc:Choice xmlns:v="urn:schemas-microsoft-com:vml" Requires="v">
                <p:oleObj name="Equation" r:id="rId2" imgW="304560" imgH="368280" progId="">
                  <p:embed/>
                </p:oleObj>
              </mc:Choice>
              <mc:Fallback>
                <p:oleObj name="Equation" r:id="rId2" imgW="304560" imgH="368280" progId="">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61" y="3340101"/>
                        <a:ext cx="704851"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27371000"/>
              </p:ext>
            </p:extLst>
          </p:nvPr>
        </p:nvGraphicFramePr>
        <p:xfrm>
          <a:off x="3349628" y="3357563"/>
          <a:ext cx="777875" cy="977900"/>
        </p:xfrm>
        <a:graphic>
          <a:graphicData uri="http://schemas.openxmlformats.org/presentationml/2006/ole">
            <mc:AlternateContent xmlns:mc="http://schemas.openxmlformats.org/markup-compatibility/2006">
              <mc:Choice xmlns:v="urn:schemas-microsoft-com:vml" Requires="v">
                <p:oleObj name="Equation" r:id="rId4" imgW="291960" imgH="368280" progId="">
                  <p:embed/>
                </p:oleObj>
              </mc:Choice>
              <mc:Fallback>
                <p:oleObj name="Equation" r:id="rId4" imgW="291960" imgH="368280" progId="">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28" y="3357563"/>
                        <a:ext cx="777875"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63690125"/>
              </p:ext>
            </p:extLst>
          </p:nvPr>
        </p:nvGraphicFramePr>
        <p:xfrm>
          <a:off x="3314703" y="4883151"/>
          <a:ext cx="809625" cy="977900"/>
        </p:xfrm>
        <a:graphic>
          <a:graphicData uri="http://schemas.openxmlformats.org/presentationml/2006/ole">
            <mc:AlternateContent xmlns:mc="http://schemas.openxmlformats.org/markup-compatibility/2006">
              <mc:Choice xmlns:v="urn:schemas-microsoft-com:vml" Requires="v">
                <p:oleObj name="Equation" r:id="rId6" imgW="304560" imgH="368280" progId="">
                  <p:embed/>
                </p:oleObj>
              </mc:Choice>
              <mc:Fallback>
                <p:oleObj name="Equation" r:id="rId6" imgW="304560" imgH="368280" progId="">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4703" y="4883151"/>
                        <a:ext cx="809625"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62030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521"/>
                                        </p:tgtEl>
                                        <p:attrNameLst>
                                          <p:attrName>style.visibility</p:attrName>
                                        </p:attrNameLst>
                                      </p:cBhvr>
                                      <p:to>
                                        <p:strVal val="visible"/>
                                      </p:to>
                                    </p:set>
                                    <p:animEffect transition="in" filter="diamond(in)">
                                      <p:cBhvr>
                                        <p:cTn id="7" dur="2000"/>
                                        <p:tgtEl>
                                          <p:spTgt spid="21521"/>
                                        </p:tgtEl>
                                      </p:cBhvr>
                                    </p:animEffect>
                                  </p:childTnLst>
                                </p:cTn>
                              </p:par>
                              <p:par>
                                <p:cTn id="8" presetID="8" presetClass="entr" presetSubtype="16" fill="hold" nodeType="withEffect">
                                  <p:stCondLst>
                                    <p:cond delay="0"/>
                                  </p:stCondLst>
                                  <p:childTnLst>
                                    <p:set>
                                      <p:cBhvr>
                                        <p:cTn id="9" dur="1" fill="hold">
                                          <p:stCondLst>
                                            <p:cond delay="0"/>
                                          </p:stCondLst>
                                        </p:cTn>
                                        <p:tgtEl>
                                          <p:spTgt spid="21527"/>
                                        </p:tgtEl>
                                        <p:attrNameLst>
                                          <p:attrName>style.visibility</p:attrName>
                                        </p:attrNameLst>
                                      </p:cBhvr>
                                      <p:to>
                                        <p:strVal val="visible"/>
                                      </p:to>
                                    </p:set>
                                    <p:animEffect transition="in" filter="diamond(in)">
                                      <p:cBhvr>
                                        <p:cTn id="10" dur="2000"/>
                                        <p:tgtEl>
                                          <p:spTgt spid="2152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1525"/>
                                        </p:tgtEl>
                                        <p:attrNameLst>
                                          <p:attrName>style.visibility</p:attrName>
                                        </p:attrNameLst>
                                      </p:cBhvr>
                                      <p:to>
                                        <p:strVal val="visible"/>
                                      </p:to>
                                    </p:set>
                                    <p:animEffect transition="in" filter="diamond(in)">
                                      <p:cBhvr>
                                        <p:cTn id="13" dur="2000"/>
                                        <p:tgtEl>
                                          <p:spTgt spid="215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300"/>
                                  </p:stCondLst>
                                  <p:childTnLst>
                                    <p:set>
                                      <p:cBhvr>
                                        <p:cTn id="30" dur="1" fill="hold">
                                          <p:stCondLst>
                                            <p:cond delay="0"/>
                                          </p:stCondLst>
                                        </p:cTn>
                                        <p:tgtEl>
                                          <p:spTgt spid="21528">
                                            <p:txEl>
                                              <p:pRg st="2" end="2"/>
                                            </p:txEl>
                                          </p:spTgt>
                                        </p:tgtEl>
                                        <p:attrNameLst>
                                          <p:attrName>style.visibility</p:attrName>
                                        </p:attrNameLst>
                                      </p:cBhvr>
                                      <p:to>
                                        <p:strVal val="visible"/>
                                      </p:to>
                                    </p:set>
                                    <p:animEffect transition="in" filter="barn(inVertical)">
                                      <p:cBhvr>
                                        <p:cTn id="31" dur="500"/>
                                        <p:tgtEl>
                                          <p:spTgt spid="2152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21539"/>
                                        </p:tgtEl>
                                        <p:attrNameLst>
                                          <p:attrName>style.visibility</p:attrName>
                                        </p:attrNameLst>
                                      </p:cBhvr>
                                      <p:to>
                                        <p:strVal val="visible"/>
                                      </p:to>
                                    </p:set>
                                    <p:animEffect transition="in" filter="diamond(in)">
                                      <p:cBhvr>
                                        <p:cTn id="41" dur="2000"/>
                                        <p:tgtEl>
                                          <p:spTgt spid="21539"/>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21541"/>
                                        </p:tgtEl>
                                        <p:attrNameLst>
                                          <p:attrName>style.visibility</p:attrName>
                                        </p:attrNameLst>
                                      </p:cBhvr>
                                      <p:to>
                                        <p:strVal val="visible"/>
                                      </p:to>
                                    </p:set>
                                    <p:animEffect transition="in" filter="diamond(in)">
                                      <p:cBhvr>
                                        <p:cTn id="46" dur="2000"/>
                                        <p:tgtEl>
                                          <p:spTgt spid="2154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1528">
                                            <p:txEl>
                                              <p:pRg st="0" end="0"/>
                                            </p:txEl>
                                          </p:spTgt>
                                        </p:tgtEl>
                                        <p:attrNameLst>
                                          <p:attrName>style.visibility</p:attrName>
                                        </p:attrNameLst>
                                      </p:cBhvr>
                                      <p:to>
                                        <p:strVal val="visible"/>
                                      </p:to>
                                    </p:set>
                                    <p:animEffect transition="in" filter="barn(inVertical)">
                                      <p:cBhvr>
                                        <p:cTn id="51" dur="500"/>
                                        <p:tgtEl>
                                          <p:spTgt spid="215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1" grpId="0"/>
      <p:bldP spid="21525" grpId="0"/>
      <p:bldP spid="215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228600" y="1233488"/>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solidFill>
                  <a:srgbClr val="0000FF"/>
                </a:solidFill>
                <a:latin typeface="Times New Roman" pitchFamily="18" charset="0"/>
              </a:rPr>
              <a:t>Câu 2:</a:t>
            </a:r>
            <a:r>
              <a:rPr lang="en-US" b="1"/>
              <a:t> </a:t>
            </a:r>
            <a:r>
              <a:rPr lang="en-US" sz="2800" b="1">
                <a:solidFill>
                  <a:srgbClr val="0000FF"/>
                </a:solidFill>
                <a:latin typeface="Times New Roman" pitchFamily="18" charset="0"/>
              </a:rPr>
              <a:t>Cho hình vẽ, độ dài B’C’=?</a:t>
            </a:r>
          </a:p>
        </p:txBody>
      </p:sp>
      <p:sp>
        <p:nvSpPr>
          <p:cNvPr id="23572" name="Text Box 20"/>
          <p:cNvSpPr txBox="1">
            <a:spLocks noChangeArrowheads="1"/>
          </p:cNvSpPr>
          <p:nvPr/>
        </p:nvSpPr>
        <p:spPr bwMode="auto">
          <a:xfrm>
            <a:off x="609600" y="2209800"/>
            <a:ext cx="2971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b="1">
                <a:solidFill>
                  <a:srgbClr val="0000FF"/>
                </a:solidFill>
                <a:latin typeface="Times New Roman" pitchFamily="18" charset="0"/>
              </a:rPr>
              <a:t>A) 4 cm</a:t>
            </a:r>
          </a:p>
          <a:p>
            <a:pPr>
              <a:spcBef>
                <a:spcPct val="50000"/>
              </a:spcBef>
            </a:pPr>
            <a:r>
              <a:rPr lang="en-US" sz="3200" b="1">
                <a:solidFill>
                  <a:srgbClr val="0000FF"/>
                </a:solidFill>
                <a:latin typeface="Times New Roman" pitchFamily="18" charset="0"/>
              </a:rPr>
              <a:t>B) 8 dm</a:t>
            </a:r>
          </a:p>
          <a:p>
            <a:pPr>
              <a:spcBef>
                <a:spcPct val="50000"/>
              </a:spcBef>
            </a:pPr>
            <a:r>
              <a:rPr lang="en-US" sz="3200" b="1">
                <a:solidFill>
                  <a:srgbClr val="0000FF"/>
                </a:solidFill>
                <a:latin typeface="Times New Roman" pitchFamily="18" charset="0"/>
              </a:rPr>
              <a:t>C) 10 cm</a:t>
            </a:r>
          </a:p>
          <a:p>
            <a:pPr>
              <a:spcBef>
                <a:spcPct val="50000"/>
              </a:spcBef>
            </a:pPr>
            <a:r>
              <a:rPr lang="en-US" sz="3200" b="1">
                <a:solidFill>
                  <a:srgbClr val="0000FF"/>
                </a:solidFill>
                <a:latin typeface="Times New Roman" pitchFamily="18" charset="0"/>
              </a:rPr>
              <a:t>D) 8 cm</a:t>
            </a:r>
          </a:p>
          <a:p>
            <a:pPr>
              <a:spcBef>
                <a:spcPct val="50000"/>
              </a:spcBef>
            </a:pPr>
            <a:endParaRPr lang="en-US" sz="3200" b="1">
              <a:solidFill>
                <a:srgbClr val="0000FF"/>
              </a:solidFill>
              <a:latin typeface="Times New Roman" pitchFamily="18" charset="0"/>
            </a:endParaRPr>
          </a:p>
        </p:txBody>
      </p:sp>
      <p:sp>
        <p:nvSpPr>
          <p:cNvPr id="23573" name="Oval 21"/>
          <p:cNvSpPr>
            <a:spLocks noChangeArrowheads="1"/>
          </p:cNvSpPr>
          <p:nvPr/>
        </p:nvSpPr>
        <p:spPr bwMode="auto">
          <a:xfrm>
            <a:off x="533400" y="4419600"/>
            <a:ext cx="6096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23574" name="Group 22"/>
          <p:cNvGrpSpPr>
            <a:grpSpLocks/>
          </p:cNvGrpSpPr>
          <p:nvPr/>
        </p:nvGrpSpPr>
        <p:grpSpPr bwMode="auto">
          <a:xfrm>
            <a:off x="2895603" y="3581401"/>
            <a:ext cx="4810125" cy="3048000"/>
            <a:chOff x="2640" y="1248"/>
            <a:chExt cx="3030" cy="1920"/>
          </a:xfrm>
        </p:grpSpPr>
        <p:sp>
          <p:nvSpPr>
            <p:cNvPr id="23575" name="AutoShape 23"/>
            <p:cNvSpPr>
              <a:spLocks noChangeArrowheads="1"/>
            </p:cNvSpPr>
            <p:nvPr/>
          </p:nvSpPr>
          <p:spPr bwMode="auto">
            <a:xfrm>
              <a:off x="2640" y="1248"/>
              <a:ext cx="3030" cy="1920"/>
            </a:xfrm>
            <a:prstGeom prst="cloudCallout">
              <a:avLst>
                <a:gd name="adj1" fmla="val -80856"/>
                <a:gd name="adj2" fmla="val 70731"/>
              </a:avLst>
            </a:prstGeom>
            <a:solidFill>
              <a:srgbClr val="C3DEB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vi-VN"/>
            </a:p>
          </p:txBody>
        </p:sp>
        <p:sp>
          <p:nvSpPr>
            <p:cNvPr id="23576" name="Text Box 24"/>
            <p:cNvSpPr txBox="1">
              <a:spLocks noChangeArrowheads="1"/>
            </p:cNvSpPr>
            <p:nvPr/>
          </p:nvSpPr>
          <p:spPr bwMode="auto">
            <a:xfrm>
              <a:off x="2832" y="1958"/>
              <a:ext cx="2713"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a:solidFill>
                    <a:srgbClr val="FF0000"/>
                  </a:solidFill>
                  <a:latin typeface="Times New Roman" pitchFamily="18" charset="0"/>
                </a:rPr>
                <a:t>Phát biểu hệ quả của định lí Ta Lét ?</a:t>
              </a:r>
            </a:p>
          </p:txBody>
        </p:sp>
      </p:grpSp>
      <p:sp>
        <p:nvSpPr>
          <p:cNvPr id="23577" name="Text Box 25"/>
          <p:cNvSpPr txBox="1">
            <a:spLocks noChangeArrowheads="1"/>
          </p:cNvSpPr>
          <p:nvPr/>
        </p:nvSpPr>
        <p:spPr bwMode="auto">
          <a:xfrm>
            <a:off x="-180975" y="1"/>
            <a:ext cx="9601200" cy="553998"/>
          </a:xfrm>
          <a:prstGeom prst="rect">
            <a:avLst/>
          </a:prstGeom>
          <a:solidFill>
            <a:srgbClr val="EEE75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u="sng" dirty="0">
                <a:solidFill>
                  <a:srgbClr val="0000FF"/>
                </a:solidFill>
                <a:latin typeface="Times New Roman" pitchFamily="18" charset="0"/>
              </a:rPr>
              <a:t>BÀI TẬP TRẮC NGHIỆM</a:t>
            </a:r>
            <a:endParaRPr lang="en-US" sz="3000" b="1" dirty="0">
              <a:solidFill>
                <a:srgbClr val="0000FF"/>
              </a:solidFill>
              <a:latin typeface="Times New Roman" pitchFamily="18" charset="0"/>
            </a:endParaRPr>
          </a:p>
        </p:txBody>
      </p:sp>
      <p:sp>
        <p:nvSpPr>
          <p:cNvPr id="23578" name="Text Box 26"/>
          <p:cNvSpPr txBox="1">
            <a:spLocks noChangeArrowheads="1"/>
          </p:cNvSpPr>
          <p:nvPr/>
        </p:nvSpPr>
        <p:spPr bwMode="auto">
          <a:xfrm>
            <a:off x="76200" y="609602"/>
            <a:ext cx="906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dirty="0" err="1">
                <a:solidFill>
                  <a:srgbClr val="0000FF"/>
                </a:solidFill>
                <a:latin typeface="Times New Roman" pitchFamily="18" charset="0"/>
              </a:rPr>
              <a:t>Lựa</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chọn</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chữ</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cái</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đứng</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trước</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câu</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trả</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lời</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đúng</a:t>
            </a:r>
            <a:r>
              <a:rPr lang="en-US" sz="2800" b="1" u="sng" dirty="0">
                <a:solidFill>
                  <a:srgbClr val="0000FF"/>
                </a:solidFill>
                <a:latin typeface="Times New Roman" pitchFamily="18" charset="0"/>
              </a:rPr>
              <a:t>.</a:t>
            </a:r>
          </a:p>
        </p:txBody>
      </p:sp>
      <p:grpSp>
        <p:nvGrpSpPr>
          <p:cNvPr id="23583" name="Group 31"/>
          <p:cNvGrpSpPr>
            <a:grpSpLocks/>
          </p:cNvGrpSpPr>
          <p:nvPr/>
        </p:nvGrpSpPr>
        <p:grpSpPr bwMode="auto">
          <a:xfrm>
            <a:off x="4953000" y="1600202"/>
            <a:ext cx="3810000" cy="2976563"/>
            <a:chOff x="3120" y="1008"/>
            <a:chExt cx="2400" cy="1875"/>
          </a:xfrm>
        </p:grpSpPr>
        <p:grpSp>
          <p:nvGrpSpPr>
            <p:cNvPr id="23557" name="Group 5"/>
            <p:cNvGrpSpPr>
              <a:grpSpLocks/>
            </p:cNvGrpSpPr>
            <p:nvPr/>
          </p:nvGrpSpPr>
          <p:grpSpPr bwMode="auto">
            <a:xfrm>
              <a:off x="3120" y="1008"/>
              <a:ext cx="2400" cy="1875"/>
              <a:chOff x="3120" y="1056"/>
              <a:chExt cx="2400" cy="1875"/>
            </a:xfrm>
          </p:grpSpPr>
          <p:sp>
            <p:nvSpPr>
              <p:cNvPr id="23558" name="Line 6"/>
              <p:cNvSpPr>
                <a:spLocks noChangeShapeType="1"/>
              </p:cNvSpPr>
              <p:nvPr/>
            </p:nvSpPr>
            <p:spPr bwMode="auto">
              <a:xfrm>
                <a:off x="3938" y="1345"/>
                <a:ext cx="1152" cy="128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3559" name="Group 7"/>
              <p:cNvGrpSpPr>
                <a:grpSpLocks/>
              </p:cNvGrpSpPr>
              <p:nvPr/>
            </p:nvGrpSpPr>
            <p:grpSpPr bwMode="auto">
              <a:xfrm>
                <a:off x="3120" y="1056"/>
                <a:ext cx="2400" cy="1875"/>
                <a:chOff x="3120" y="1056"/>
                <a:chExt cx="2400" cy="1875"/>
              </a:xfrm>
            </p:grpSpPr>
            <p:sp>
              <p:nvSpPr>
                <p:cNvPr id="23560" name="Line 8"/>
                <p:cNvSpPr>
                  <a:spLocks noChangeShapeType="1"/>
                </p:cNvSpPr>
                <p:nvPr/>
              </p:nvSpPr>
              <p:spPr bwMode="auto">
                <a:xfrm flipH="1">
                  <a:off x="3343" y="1337"/>
                  <a:ext cx="595" cy="128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561" name="Line 9"/>
                <p:cNvSpPr>
                  <a:spLocks noChangeShapeType="1"/>
                </p:cNvSpPr>
                <p:nvPr/>
              </p:nvSpPr>
              <p:spPr bwMode="auto">
                <a:xfrm>
                  <a:off x="3343" y="2622"/>
                  <a:ext cx="1747"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562" name="Line 10"/>
                <p:cNvSpPr>
                  <a:spLocks noChangeShapeType="1"/>
                </p:cNvSpPr>
                <p:nvPr/>
              </p:nvSpPr>
              <p:spPr bwMode="auto">
                <a:xfrm>
                  <a:off x="3524" y="2208"/>
                  <a:ext cx="12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563" name="Text Box 11"/>
                <p:cNvSpPr txBox="1">
                  <a:spLocks noChangeArrowheads="1"/>
                </p:cNvSpPr>
                <p:nvPr/>
              </p:nvSpPr>
              <p:spPr bwMode="auto">
                <a:xfrm>
                  <a:off x="3826" y="1056"/>
                  <a:ext cx="40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A</a:t>
                  </a:r>
                </a:p>
              </p:txBody>
            </p:sp>
            <p:sp>
              <p:nvSpPr>
                <p:cNvPr id="23564" name="Text Box 12"/>
                <p:cNvSpPr txBox="1">
                  <a:spLocks noChangeArrowheads="1"/>
                </p:cNvSpPr>
                <p:nvPr/>
              </p:nvSpPr>
              <p:spPr bwMode="auto">
                <a:xfrm>
                  <a:off x="3120" y="2542"/>
                  <a:ext cx="33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B</a:t>
                  </a:r>
                </a:p>
              </p:txBody>
            </p:sp>
            <p:sp>
              <p:nvSpPr>
                <p:cNvPr id="23565" name="Text Box 13"/>
                <p:cNvSpPr txBox="1">
                  <a:spLocks noChangeArrowheads="1"/>
                </p:cNvSpPr>
                <p:nvPr/>
              </p:nvSpPr>
              <p:spPr bwMode="auto">
                <a:xfrm>
                  <a:off x="5052" y="2542"/>
                  <a:ext cx="37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C</a:t>
                  </a:r>
                </a:p>
              </p:txBody>
            </p:sp>
            <p:sp>
              <p:nvSpPr>
                <p:cNvPr id="23566" name="Text Box 14"/>
                <p:cNvSpPr txBox="1">
                  <a:spLocks noChangeArrowheads="1"/>
                </p:cNvSpPr>
                <p:nvPr/>
              </p:nvSpPr>
              <p:spPr bwMode="auto">
                <a:xfrm>
                  <a:off x="3216" y="2025"/>
                  <a:ext cx="40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B’</a:t>
                  </a:r>
                </a:p>
              </p:txBody>
            </p:sp>
            <p:sp>
              <p:nvSpPr>
                <p:cNvPr id="23567" name="Text Box 15"/>
                <p:cNvSpPr txBox="1">
                  <a:spLocks noChangeArrowheads="1"/>
                </p:cNvSpPr>
                <p:nvPr/>
              </p:nvSpPr>
              <p:spPr bwMode="auto">
                <a:xfrm>
                  <a:off x="4770" y="2016"/>
                  <a:ext cx="55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00FF"/>
                      </a:solidFill>
                      <a:latin typeface="Times New Roman" pitchFamily="18" charset="0"/>
                    </a:rPr>
                    <a:t>C’</a:t>
                  </a:r>
                </a:p>
              </p:txBody>
            </p:sp>
            <p:sp>
              <p:nvSpPr>
                <p:cNvPr id="23568" name="Text Box 16"/>
                <p:cNvSpPr txBox="1">
                  <a:spLocks noChangeArrowheads="1"/>
                </p:cNvSpPr>
                <p:nvPr/>
              </p:nvSpPr>
              <p:spPr bwMode="auto">
                <a:xfrm>
                  <a:off x="3888" y="2640"/>
                  <a:ext cx="5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12cm</a:t>
                  </a:r>
                </a:p>
              </p:txBody>
            </p:sp>
            <p:sp>
              <p:nvSpPr>
                <p:cNvPr id="23569" name="Text Box 17"/>
                <p:cNvSpPr txBox="1">
                  <a:spLocks noChangeArrowheads="1"/>
                </p:cNvSpPr>
                <p:nvPr/>
              </p:nvSpPr>
              <p:spPr bwMode="auto">
                <a:xfrm>
                  <a:off x="4272" y="1488"/>
                  <a:ext cx="5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10cm</a:t>
                  </a:r>
                </a:p>
              </p:txBody>
            </p:sp>
            <p:sp>
              <p:nvSpPr>
                <p:cNvPr id="23570" name="Text Box 18"/>
                <p:cNvSpPr txBox="1">
                  <a:spLocks noChangeArrowheads="1"/>
                </p:cNvSpPr>
                <p:nvPr/>
              </p:nvSpPr>
              <p:spPr bwMode="auto">
                <a:xfrm>
                  <a:off x="4944" y="2304"/>
                  <a:ext cx="5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5cm</a:t>
                  </a:r>
                </a:p>
              </p:txBody>
            </p:sp>
          </p:grpSp>
        </p:grpSp>
        <p:sp>
          <p:nvSpPr>
            <p:cNvPr id="23581" name="Arc 134"/>
            <p:cNvSpPr>
              <a:spLocks/>
            </p:cNvSpPr>
            <p:nvPr/>
          </p:nvSpPr>
          <p:spPr bwMode="auto">
            <a:xfrm rot="2297410">
              <a:off x="3580" y="2006"/>
              <a:ext cx="131" cy="1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3582" name="Arc 134"/>
            <p:cNvSpPr>
              <a:spLocks/>
            </p:cNvSpPr>
            <p:nvPr/>
          </p:nvSpPr>
          <p:spPr bwMode="auto">
            <a:xfrm rot="2297410">
              <a:off x="3388" y="2420"/>
              <a:ext cx="131" cy="1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grpSp>
    </p:spTree>
    <p:extLst>
      <p:ext uri="{BB962C8B-B14F-4D97-AF65-F5344CB8AC3E}">
        <p14:creationId xmlns:p14="http://schemas.microsoft.com/office/powerpoint/2010/main" val="2627753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diamond(in)">
                                      <p:cBhvr>
                                        <p:cTn id="7" dur="2000"/>
                                        <p:tgtEl>
                                          <p:spTgt spid="23556"/>
                                        </p:tgtEl>
                                      </p:cBhvr>
                                    </p:animEffect>
                                  </p:childTnLst>
                                </p:cTn>
                              </p:par>
                              <p:par>
                                <p:cTn id="8" presetID="8" presetClass="entr" presetSubtype="16" fill="hold" nodeType="withEffect">
                                  <p:stCondLst>
                                    <p:cond delay="0"/>
                                  </p:stCondLst>
                                  <p:childTnLst>
                                    <p:set>
                                      <p:cBhvr>
                                        <p:cTn id="9" dur="1" fill="hold">
                                          <p:stCondLst>
                                            <p:cond delay="0"/>
                                          </p:stCondLst>
                                        </p:cTn>
                                        <p:tgtEl>
                                          <p:spTgt spid="23583"/>
                                        </p:tgtEl>
                                        <p:attrNameLst>
                                          <p:attrName>style.visibility</p:attrName>
                                        </p:attrNameLst>
                                      </p:cBhvr>
                                      <p:to>
                                        <p:strVal val="visible"/>
                                      </p:to>
                                    </p:set>
                                    <p:animEffect transition="in" filter="diamond(in)">
                                      <p:cBhvr>
                                        <p:cTn id="10" dur="1000"/>
                                        <p:tgtEl>
                                          <p:spTgt spid="235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3572"/>
                                        </p:tgtEl>
                                        <p:attrNameLst>
                                          <p:attrName>style.visibility</p:attrName>
                                        </p:attrNameLst>
                                      </p:cBhvr>
                                      <p:to>
                                        <p:strVal val="visible"/>
                                      </p:to>
                                    </p:set>
                                    <p:animEffect transition="in" filter="diamond(in)">
                                      <p:cBhvr>
                                        <p:cTn id="15" dur="2000"/>
                                        <p:tgtEl>
                                          <p:spTgt spid="235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3573"/>
                                        </p:tgtEl>
                                        <p:attrNameLst>
                                          <p:attrName>style.visibility</p:attrName>
                                        </p:attrNameLst>
                                      </p:cBhvr>
                                      <p:to>
                                        <p:strVal val="visible"/>
                                      </p:to>
                                    </p:set>
                                    <p:animEffect transition="in" filter="diamond(in)">
                                      <p:cBhvr>
                                        <p:cTn id="20" dur="2000"/>
                                        <p:tgtEl>
                                          <p:spTgt spid="23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23574"/>
                                        </p:tgtEl>
                                        <p:attrNameLst>
                                          <p:attrName>style.visibility</p:attrName>
                                        </p:attrNameLst>
                                      </p:cBhvr>
                                      <p:to>
                                        <p:strVal val="visible"/>
                                      </p:to>
                                    </p:set>
                                    <p:animEffect transition="in" filter="diamond(in)">
                                      <p:cBhvr>
                                        <p:cTn id="25" dur="2000"/>
                                        <p:tgtEl>
                                          <p:spTgt spid="2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72" grpId="0"/>
      <p:bldP spid="235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7" name="Text Box 19"/>
          <p:cNvSpPr txBox="1">
            <a:spLocks noChangeArrowheads="1"/>
          </p:cNvSpPr>
          <p:nvPr/>
        </p:nvSpPr>
        <p:spPr bwMode="auto">
          <a:xfrm>
            <a:off x="152400" y="1219201"/>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solidFill>
                  <a:srgbClr val="0000FF"/>
                </a:solidFill>
                <a:latin typeface="Times New Roman" pitchFamily="18" charset="0"/>
              </a:rPr>
              <a:t>Câu 3:</a:t>
            </a:r>
            <a:r>
              <a:rPr lang="en-US" b="1"/>
              <a:t> </a:t>
            </a:r>
            <a:r>
              <a:rPr lang="en-US" sz="2800" b="1">
                <a:solidFill>
                  <a:srgbClr val="0000FF"/>
                </a:solidFill>
                <a:latin typeface="Times New Roman" pitchFamily="18" charset="0"/>
              </a:rPr>
              <a:t>Độ dài x trong hình vẽ là:</a:t>
            </a:r>
          </a:p>
        </p:txBody>
      </p:sp>
      <p:sp>
        <p:nvSpPr>
          <p:cNvPr id="22548" name="Text Box 20"/>
          <p:cNvSpPr txBox="1">
            <a:spLocks noChangeArrowheads="1"/>
          </p:cNvSpPr>
          <p:nvPr/>
        </p:nvSpPr>
        <p:spPr bwMode="auto">
          <a:xfrm>
            <a:off x="609600" y="2209800"/>
            <a:ext cx="2971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b="1">
                <a:solidFill>
                  <a:srgbClr val="0000FF"/>
                </a:solidFill>
                <a:latin typeface="Times New Roman" pitchFamily="18" charset="0"/>
              </a:rPr>
              <a:t>A) 8,4 </a:t>
            </a:r>
          </a:p>
          <a:p>
            <a:pPr>
              <a:spcBef>
                <a:spcPct val="50000"/>
              </a:spcBef>
            </a:pPr>
            <a:r>
              <a:rPr lang="en-US" sz="3200" b="1">
                <a:solidFill>
                  <a:srgbClr val="0000FF"/>
                </a:solidFill>
                <a:latin typeface="Times New Roman" pitchFamily="18" charset="0"/>
              </a:rPr>
              <a:t>B) 4,2 </a:t>
            </a:r>
          </a:p>
          <a:p>
            <a:pPr>
              <a:spcBef>
                <a:spcPct val="50000"/>
              </a:spcBef>
            </a:pPr>
            <a:r>
              <a:rPr lang="en-US" sz="3200" b="1">
                <a:solidFill>
                  <a:srgbClr val="0000FF"/>
                </a:solidFill>
                <a:latin typeface="Times New Roman" pitchFamily="18" charset="0"/>
              </a:rPr>
              <a:t>C) 12,6 </a:t>
            </a:r>
          </a:p>
          <a:p>
            <a:pPr>
              <a:spcBef>
                <a:spcPct val="50000"/>
              </a:spcBef>
            </a:pPr>
            <a:r>
              <a:rPr lang="en-US" sz="3200" b="1">
                <a:solidFill>
                  <a:srgbClr val="0000FF"/>
                </a:solidFill>
                <a:latin typeface="Times New Roman" pitchFamily="18" charset="0"/>
              </a:rPr>
              <a:t>D) 10,2</a:t>
            </a:r>
          </a:p>
          <a:p>
            <a:pPr>
              <a:spcBef>
                <a:spcPct val="50000"/>
              </a:spcBef>
            </a:pPr>
            <a:endParaRPr lang="en-US" sz="3200" b="1">
              <a:solidFill>
                <a:srgbClr val="0000FF"/>
              </a:solidFill>
              <a:latin typeface="Times New Roman" pitchFamily="18" charset="0"/>
            </a:endParaRPr>
          </a:p>
        </p:txBody>
      </p:sp>
      <p:sp>
        <p:nvSpPr>
          <p:cNvPr id="22549" name="Oval 21"/>
          <p:cNvSpPr>
            <a:spLocks noChangeArrowheads="1"/>
          </p:cNvSpPr>
          <p:nvPr/>
        </p:nvSpPr>
        <p:spPr bwMode="auto">
          <a:xfrm>
            <a:off x="533400" y="2209800"/>
            <a:ext cx="6096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52" name="Text Box 24"/>
          <p:cNvSpPr txBox="1">
            <a:spLocks noChangeArrowheads="1"/>
          </p:cNvSpPr>
          <p:nvPr/>
        </p:nvSpPr>
        <p:spPr bwMode="auto">
          <a:xfrm>
            <a:off x="-180975" y="1"/>
            <a:ext cx="9601200" cy="553998"/>
          </a:xfrm>
          <a:prstGeom prst="rect">
            <a:avLst/>
          </a:prstGeom>
          <a:solidFill>
            <a:srgbClr val="EEE75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u="sng" dirty="0">
                <a:solidFill>
                  <a:srgbClr val="0000FF"/>
                </a:solidFill>
                <a:latin typeface="Times New Roman" pitchFamily="18" charset="0"/>
              </a:rPr>
              <a:t>BÀI TẬP TRẮC NGHIỆM</a:t>
            </a:r>
            <a:endParaRPr lang="en-US" sz="3000" b="1" dirty="0">
              <a:solidFill>
                <a:srgbClr val="0000FF"/>
              </a:solidFill>
              <a:latin typeface="Times New Roman" pitchFamily="18" charset="0"/>
            </a:endParaRPr>
          </a:p>
        </p:txBody>
      </p:sp>
      <p:grpSp>
        <p:nvGrpSpPr>
          <p:cNvPr id="22572" name="Group 44"/>
          <p:cNvGrpSpPr>
            <a:grpSpLocks/>
          </p:cNvGrpSpPr>
          <p:nvPr/>
        </p:nvGrpSpPr>
        <p:grpSpPr bwMode="auto">
          <a:xfrm>
            <a:off x="5638800" y="1968501"/>
            <a:ext cx="2895600" cy="2913063"/>
            <a:chOff x="3552" y="1240"/>
            <a:chExt cx="1824" cy="1835"/>
          </a:xfrm>
        </p:grpSpPr>
        <p:sp>
          <p:nvSpPr>
            <p:cNvPr id="22567" name="Text Box 39"/>
            <p:cNvSpPr txBox="1">
              <a:spLocks noChangeArrowheads="1"/>
            </p:cNvSpPr>
            <p:nvPr/>
          </p:nvSpPr>
          <p:spPr bwMode="auto">
            <a:xfrm>
              <a:off x="3840" y="2784"/>
              <a:ext cx="115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u="sng">
                  <a:solidFill>
                    <a:srgbClr val="FF0000"/>
                  </a:solidFill>
                  <a:latin typeface="Times New Roman" pitchFamily="18" charset="0"/>
                </a:rPr>
                <a:t>MN//PQ</a:t>
              </a:r>
            </a:p>
          </p:txBody>
        </p:sp>
        <p:grpSp>
          <p:nvGrpSpPr>
            <p:cNvPr id="22571" name="Group 43"/>
            <p:cNvGrpSpPr>
              <a:grpSpLocks/>
            </p:cNvGrpSpPr>
            <p:nvPr/>
          </p:nvGrpSpPr>
          <p:grpSpPr bwMode="auto">
            <a:xfrm>
              <a:off x="3552" y="1240"/>
              <a:ext cx="1824" cy="1547"/>
              <a:chOff x="3552" y="1240"/>
              <a:chExt cx="1824" cy="1547"/>
            </a:xfrm>
          </p:grpSpPr>
          <p:grpSp>
            <p:nvGrpSpPr>
              <p:cNvPr id="22568" name="Group 40"/>
              <p:cNvGrpSpPr>
                <a:grpSpLocks/>
              </p:cNvGrpSpPr>
              <p:nvPr/>
            </p:nvGrpSpPr>
            <p:grpSpPr bwMode="auto">
              <a:xfrm>
                <a:off x="3552" y="1240"/>
                <a:ext cx="1824" cy="1547"/>
                <a:chOff x="3504" y="1248"/>
                <a:chExt cx="1824" cy="1547"/>
              </a:xfrm>
            </p:grpSpPr>
            <p:sp>
              <p:nvSpPr>
                <p:cNvPr id="22554" name="Text Box 26"/>
                <p:cNvSpPr txBox="1">
                  <a:spLocks noChangeArrowheads="1"/>
                </p:cNvSpPr>
                <p:nvPr/>
              </p:nvSpPr>
              <p:spPr bwMode="auto">
                <a:xfrm>
                  <a:off x="3514" y="1313"/>
                  <a:ext cx="27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M</a:t>
                  </a:r>
                </a:p>
              </p:txBody>
            </p:sp>
            <p:sp>
              <p:nvSpPr>
                <p:cNvPr id="22555" name="Line 27"/>
                <p:cNvSpPr>
                  <a:spLocks noChangeShapeType="1"/>
                </p:cNvSpPr>
                <p:nvPr/>
              </p:nvSpPr>
              <p:spPr bwMode="auto">
                <a:xfrm>
                  <a:off x="3790" y="1509"/>
                  <a:ext cx="601"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556" name="Line 28"/>
                <p:cNvSpPr>
                  <a:spLocks noChangeShapeType="1"/>
                </p:cNvSpPr>
                <p:nvPr/>
              </p:nvSpPr>
              <p:spPr bwMode="auto">
                <a:xfrm flipH="1">
                  <a:off x="3625" y="1900"/>
                  <a:ext cx="480" cy="62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557" name="Line 29"/>
                <p:cNvSpPr>
                  <a:spLocks noChangeShapeType="1"/>
                </p:cNvSpPr>
                <p:nvPr/>
              </p:nvSpPr>
              <p:spPr bwMode="auto">
                <a:xfrm flipH="1">
                  <a:off x="4108" y="1509"/>
                  <a:ext cx="290" cy="391"/>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558" name="Text Box 30"/>
                <p:cNvSpPr txBox="1">
                  <a:spLocks noChangeArrowheads="1"/>
                </p:cNvSpPr>
                <p:nvPr/>
              </p:nvSpPr>
              <p:spPr bwMode="auto">
                <a:xfrm>
                  <a:off x="3840" y="1700"/>
                  <a:ext cx="19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O</a:t>
                  </a:r>
                </a:p>
              </p:txBody>
            </p:sp>
            <p:sp>
              <p:nvSpPr>
                <p:cNvPr id="22559" name="Text Box 31"/>
                <p:cNvSpPr txBox="1">
                  <a:spLocks noChangeArrowheads="1"/>
                </p:cNvSpPr>
                <p:nvPr/>
              </p:nvSpPr>
              <p:spPr bwMode="auto">
                <a:xfrm>
                  <a:off x="3504" y="2504"/>
                  <a:ext cx="36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P</a:t>
                  </a:r>
                </a:p>
              </p:txBody>
            </p:sp>
            <p:sp>
              <p:nvSpPr>
                <p:cNvPr id="22560" name="Text Box 32"/>
                <p:cNvSpPr txBox="1">
                  <a:spLocks noChangeArrowheads="1"/>
                </p:cNvSpPr>
                <p:nvPr/>
              </p:nvSpPr>
              <p:spPr bwMode="auto">
                <a:xfrm>
                  <a:off x="4390" y="1344"/>
                  <a:ext cx="27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N</a:t>
                  </a:r>
                </a:p>
              </p:txBody>
            </p:sp>
            <p:sp>
              <p:nvSpPr>
                <p:cNvPr id="22561" name="Text Box 33"/>
                <p:cNvSpPr txBox="1">
                  <a:spLocks noChangeArrowheads="1"/>
                </p:cNvSpPr>
                <p:nvPr/>
              </p:nvSpPr>
              <p:spPr bwMode="auto">
                <a:xfrm>
                  <a:off x="4074" y="2242"/>
                  <a:ext cx="56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12</a:t>
                  </a:r>
                </a:p>
              </p:txBody>
            </p:sp>
            <p:sp>
              <p:nvSpPr>
                <p:cNvPr id="22562" name="Text Box 34"/>
                <p:cNvSpPr txBox="1">
                  <a:spLocks noChangeArrowheads="1"/>
                </p:cNvSpPr>
                <p:nvPr/>
              </p:nvSpPr>
              <p:spPr bwMode="auto">
                <a:xfrm>
                  <a:off x="4873" y="2486"/>
                  <a:ext cx="45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Q</a:t>
                  </a:r>
                </a:p>
              </p:txBody>
            </p:sp>
            <p:sp>
              <p:nvSpPr>
                <p:cNvPr id="22563" name="Text Box 35"/>
                <p:cNvSpPr txBox="1">
                  <a:spLocks noChangeArrowheads="1"/>
                </p:cNvSpPr>
                <p:nvPr/>
              </p:nvSpPr>
              <p:spPr bwMode="auto">
                <a:xfrm>
                  <a:off x="3696" y="1954"/>
                  <a:ext cx="27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rPr>
                    <a:t>x</a:t>
                  </a:r>
                </a:p>
              </p:txBody>
            </p:sp>
            <p:sp>
              <p:nvSpPr>
                <p:cNvPr id="22564" name="Text Box 36"/>
                <p:cNvSpPr txBox="1">
                  <a:spLocks noChangeArrowheads="1"/>
                </p:cNvSpPr>
                <p:nvPr/>
              </p:nvSpPr>
              <p:spPr bwMode="auto">
                <a:xfrm>
                  <a:off x="3984" y="1248"/>
                  <a:ext cx="27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6</a:t>
                  </a:r>
                </a:p>
              </p:txBody>
            </p:sp>
            <p:sp>
              <p:nvSpPr>
                <p:cNvPr id="22565" name="Line 37"/>
                <p:cNvSpPr>
                  <a:spLocks noChangeShapeType="1"/>
                </p:cNvSpPr>
                <p:nvPr/>
              </p:nvSpPr>
              <p:spPr bwMode="auto">
                <a:xfrm>
                  <a:off x="3636" y="2506"/>
                  <a:ext cx="1200" cy="0"/>
                </a:xfrm>
                <a:prstGeom prst="line">
                  <a:avLst/>
                </a:prstGeom>
                <a:noFill/>
                <a:ln w="28575" cap="sq">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566" name="Line 38"/>
                <p:cNvSpPr>
                  <a:spLocks noChangeShapeType="1"/>
                </p:cNvSpPr>
                <p:nvPr/>
              </p:nvSpPr>
              <p:spPr bwMode="auto">
                <a:xfrm>
                  <a:off x="3782" y="1506"/>
                  <a:ext cx="1076" cy="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2570" name="Text Box 42"/>
              <p:cNvSpPr txBox="1">
                <a:spLocks noChangeArrowheads="1"/>
              </p:cNvSpPr>
              <p:nvPr/>
            </p:nvSpPr>
            <p:spPr bwMode="auto">
              <a:xfrm>
                <a:off x="4224" y="1632"/>
                <a:ext cx="43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FF"/>
                    </a:solidFill>
                    <a:latin typeface="Times New Roman" pitchFamily="18" charset="0"/>
                  </a:rPr>
                  <a:t>4,2</a:t>
                </a:r>
              </a:p>
            </p:txBody>
          </p:sp>
        </p:grpSp>
      </p:grpSp>
      <p:sp>
        <p:nvSpPr>
          <p:cNvPr id="22573" name="Text Box 45"/>
          <p:cNvSpPr txBox="1">
            <a:spLocks noChangeArrowheads="1"/>
          </p:cNvSpPr>
          <p:nvPr/>
        </p:nvSpPr>
        <p:spPr bwMode="auto">
          <a:xfrm>
            <a:off x="76200" y="609602"/>
            <a:ext cx="906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dirty="0" err="1">
                <a:solidFill>
                  <a:srgbClr val="0000FF"/>
                </a:solidFill>
                <a:latin typeface="Times New Roman" pitchFamily="18" charset="0"/>
              </a:rPr>
              <a:t>Lựa</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chọn</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chữ</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cái</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đứng</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trước</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câu</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trả</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lời</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đúng</a:t>
            </a:r>
            <a:r>
              <a:rPr lang="en-US" sz="2800" b="1" u="sng" dirty="0">
                <a:solidFill>
                  <a:srgbClr val="0000FF"/>
                </a:solidFill>
                <a:latin typeface="Times New Roman" pitchFamily="18" charset="0"/>
              </a:rPr>
              <a:t>.</a:t>
            </a:r>
          </a:p>
        </p:txBody>
      </p:sp>
    </p:spTree>
    <p:extLst>
      <p:ext uri="{BB962C8B-B14F-4D97-AF65-F5344CB8AC3E}">
        <p14:creationId xmlns:p14="http://schemas.microsoft.com/office/powerpoint/2010/main" val="1913460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47"/>
                                        </p:tgtEl>
                                        <p:attrNameLst>
                                          <p:attrName>style.visibility</p:attrName>
                                        </p:attrNameLst>
                                      </p:cBhvr>
                                      <p:to>
                                        <p:strVal val="visible"/>
                                      </p:to>
                                    </p:set>
                                    <p:animEffect transition="in" filter="diamond(in)">
                                      <p:cBhvr>
                                        <p:cTn id="7" dur="2000"/>
                                        <p:tgtEl>
                                          <p:spTgt spid="22547"/>
                                        </p:tgtEl>
                                      </p:cBhvr>
                                    </p:animEffect>
                                  </p:childTnLst>
                                </p:cTn>
                              </p:par>
                              <p:par>
                                <p:cTn id="8" presetID="8" presetClass="entr" presetSubtype="16" fill="hold" nodeType="withEffect">
                                  <p:stCondLst>
                                    <p:cond delay="0"/>
                                  </p:stCondLst>
                                  <p:childTnLst>
                                    <p:set>
                                      <p:cBhvr>
                                        <p:cTn id="9" dur="1" fill="hold">
                                          <p:stCondLst>
                                            <p:cond delay="0"/>
                                          </p:stCondLst>
                                        </p:cTn>
                                        <p:tgtEl>
                                          <p:spTgt spid="22572"/>
                                        </p:tgtEl>
                                        <p:attrNameLst>
                                          <p:attrName>style.visibility</p:attrName>
                                        </p:attrNameLst>
                                      </p:cBhvr>
                                      <p:to>
                                        <p:strVal val="visible"/>
                                      </p:to>
                                    </p:set>
                                    <p:animEffect transition="in" filter="diamond(in)">
                                      <p:cBhvr>
                                        <p:cTn id="10" dur="2000"/>
                                        <p:tgtEl>
                                          <p:spTgt spid="2257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2548"/>
                                        </p:tgtEl>
                                        <p:attrNameLst>
                                          <p:attrName>style.visibility</p:attrName>
                                        </p:attrNameLst>
                                      </p:cBhvr>
                                      <p:to>
                                        <p:strVal val="visible"/>
                                      </p:to>
                                    </p:set>
                                    <p:animEffect transition="in" filter="diamond(in)">
                                      <p:cBhvr>
                                        <p:cTn id="15" dur="2000"/>
                                        <p:tgtEl>
                                          <p:spTgt spid="225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2549"/>
                                        </p:tgtEl>
                                        <p:attrNameLst>
                                          <p:attrName>style.visibility</p:attrName>
                                        </p:attrNameLst>
                                      </p:cBhvr>
                                      <p:to>
                                        <p:strVal val="visible"/>
                                      </p:to>
                                    </p:set>
                                    <p:animEffect transition="in" filter="diamond(in)">
                                      <p:cBhvr>
                                        <p:cTn id="20" dur="2000"/>
                                        <p:tgtEl>
                                          <p:spTgt spid="22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7" grpId="0"/>
      <p:bldP spid="22548" grpId="0"/>
      <p:bldP spid="225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7" name="Text Box 19"/>
          <p:cNvSpPr txBox="1">
            <a:spLocks noChangeArrowheads="1"/>
          </p:cNvSpPr>
          <p:nvPr/>
        </p:nvSpPr>
        <p:spPr bwMode="auto">
          <a:xfrm>
            <a:off x="152400" y="1219201"/>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dirty="0" err="1">
                <a:solidFill>
                  <a:srgbClr val="0000FF"/>
                </a:solidFill>
                <a:latin typeface="Times New Roman" pitchFamily="18" charset="0"/>
              </a:rPr>
              <a:t>Câu</a:t>
            </a:r>
            <a:r>
              <a:rPr lang="en-US" sz="2800" b="1" u="sng" dirty="0">
                <a:solidFill>
                  <a:srgbClr val="0000FF"/>
                </a:solidFill>
                <a:latin typeface="Times New Roman" pitchFamily="18" charset="0"/>
              </a:rPr>
              <a:t> 4:</a:t>
            </a:r>
            <a:r>
              <a:rPr lang="en-US" b="1" dirty="0"/>
              <a:t> </a:t>
            </a:r>
            <a:r>
              <a:rPr lang="en-US" sz="2800" b="1" dirty="0" err="1">
                <a:solidFill>
                  <a:srgbClr val="0000FF"/>
                </a:solidFill>
                <a:latin typeface="Times New Roman" pitchFamily="18" charset="0"/>
              </a:rPr>
              <a:t>Độ</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dài</a:t>
            </a:r>
            <a:r>
              <a:rPr lang="en-US" sz="2800" b="1" dirty="0">
                <a:solidFill>
                  <a:srgbClr val="0000FF"/>
                </a:solidFill>
                <a:latin typeface="Times New Roman" pitchFamily="18" charset="0"/>
              </a:rPr>
              <a:t> x </a:t>
            </a:r>
            <a:r>
              <a:rPr lang="en-US" sz="2800" b="1" dirty="0" err="1">
                <a:solidFill>
                  <a:srgbClr val="0000FF"/>
                </a:solidFill>
                <a:latin typeface="Times New Roman" pitchFamily="18" charset="0"/>
              </a:rPr>
              <a:t>trong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hình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vẽ</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là</a:t>
            </a:r>
            <a:r>
              <a:rPr lang="en-US" sz="2800" b="1" dirty="0">
                <a:solidFill>
                  <a:srgbClr val="0000FF"/>
                </a:solidFill>
                <a:latin typeface="Times New Roman" pitchFamily="18" charset="0"/>
              </a:rPr>
              <a:t>:</a:t>
            </a:r>
          </a:p>
        </p:txBody>
      </p:sp>
      <p:sp>
        <p:nvSpPr>
          <p:cNvPr id="22548" name="Text Box 20"/>
          <p:cNvSpPr txBox="1">
            <a:spLocks noChangeArrowheads="1"/>
          </p:cNvSpPr>
          <p:nvPr/>
        </p:nvSpPr>
        <p:spPr bwMode="auto">
          <a:xfrm>
            <a:off x="609600" y="1742421"/>
            <a:ext cx="29718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3200" b="1" dirty="0">
                <a:solidFill>
                  <a:srgbClr val="0000FF"/>
                </a:solidFill>
                <a:latin typeface="Times New Roman" pitchFamily="18" charset="0"/>
              </a:rPr>
              <a:t>A) x = 2,5</a:t>
            </a:r>
          </a:p>
          <a:p>
            <a:pPr>
              <a:spcBef>
                <a:spcPct val="50000"/>
              </a:spcBef>
            </a:pPr>
            <a:endParaRPr lang="en-US" sz="3200" b="1" dirty="0">
              <a:solidFill>
                <a:srgbClr val="0000FF"/>
              </a:solidFill>
              <a:latin typeface="Times New Roman" pitchFamily="18" charset="0"/>
            </a:endParaRPr>
          </a:p>
          <a:p>
            <a:pPr>
              <a:spcBef>
                <a:spcPct val="50000"/>
              </a:spcBef>
            </a:pPr>
            <a:r>
              <a:rPr lang="en-US" sz="3200" b="1" dirty="0">
                <a:solidFill>
                  <a:srgbClr val="0000FF"/>
                </a:solidFill>
                <a:latin typeface="Times New Roman" pitchFamily="18" charset="0"/>
              </a:rPr>
              <a:t>B)  </a:t>
            </a:r>
          </a:p>
          <a:p>
            <a:pPr>
              <a:spcBef>
                <a:spcPct val="50000"/>
              </a:spcBef>
            </a:pPr>
            <a:endParaRPr lang="en-US" sz="3200" b="1" dirty="0">
              <a:solidFill>
                <a:srgbClr val="0000FF"/>
              </a:solidFill>
              <a:latin typeface="Times New Roman" pitchFamily="18" charset="0"/>
            </a:endParaRPr>
          </a:p>
          <a:p>
            <a:pPr>
              <a:spcBef>
                <a:spcPct val="50000"/>
              </a:spcBef>
            </a:pPr>
            <a:r>
              <a:rPr lang="en-US" sz="3200" b="1" dirty="0">
                <a:solidFill>
                  <a:srgbClr val="0000FF"/>
                </a:solidFill>
                <a:latin typeface="Times New Roman" pitchFamily="18" charset="0"/>
              </a:rPr>
              <a:t>C) x = 7</a:t>
            </a:r>
          </a:p>
          <a:p>
            <a:pPr>
              <a:spcBef>
                <a:spcPct val="50000"/>
              </a:spcBef>
            </a:pPr>
            <a:endParaRPr lang="en-US" sz="3200" b="1" dirty="0">
              <a:solidFill>
                <a:srgbClr val="0000FF"/>
              </a:solidFill>
              <a:latin typeface="Times New Roman" pitchFamily="18" charset="0"/>
            </a:endParaRPr>
          </a:p>
          <a:p>
            <a:pPr>
              <a:spcBef>
                <a:spcPct val="50000"/>
              </a:spcBef>
            </a:pPr>
            <a:r>
              <a:rPr lang="en-US" sz="3200" b="1" dirty="0">
                <a:solidFill>
                  <a:srgbClr val="0000FF"/>
                </a:solidFill>
                <a:latin typeface="Times New Roman" pitchFamily="18" charset="0"/>
              </a:rPr>
              <a:t>D)</a:t>
            </a:r>
          </a:p>
          <a:p>
            <a:pPr>
              <a:spcBef>
                <a:spcPct val="50000"/>
              </a:spcBef>
            </a:pPr>
            <a:endParaRPr lang="en-US" sz="3200" b="1" dirty="0">
              <a:solidFill>
                <a:srgbClr val="0000FF"/>
              </a:solidFill>
              <a:latin typeface="Times New Roman" pitchFamily="18" charset="0"/>
            </a:endParaRPr>
          </a:p>
        </p:txBody>
      </p:sp>
      <p:sp>
        <p:nvSpPr>
          <p:cNvPr id="22549" name="Oval 21"/>
          <p:cNvSpPr>
            <a:spLocks noChangeArrowheads="1"/>
          </p:cNvSpPr>
          <p:nvPr/>
        </p:nvSpPr>
        <p:spPr bwMode="auto">
          <a:xfrm>
            <a:off x="609600" y="6038204"/>
            <a:ext cx="6096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52" name="Text Box 24"/>
          <p:cNvSpPr txBox="1">
            <a:spLocks noChangeArrowheads="1"/>
          </p:cNvSpPr>
          <p:nvPr/>
        </p:nvSpPr>
        <p:spPr bwMode="auto">
          <a:xfrm>
            <a:off x="-180975" y="1"/>
            <a:ext cx="9601200" cy="553998"/>
          </a:xfrm>
          <a:prstGeom prst="rect">
            <a:avLst/>
          </a:prstGeom>
          <a:solidFill>
            <a:srgbClr val="EEE75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u="sng" dirty="0">
                <a:solidFill>
                  <a:srgbClr val="0000FF"/>
                </a:solidFill>
                <a:latin typeface="Times New Roman" pitchFamily="18" charset="0"/>
              </a:rPr>
              <a:t>BÀI TẬP TRẮC NGHIỆM</a:t>
            </a:r>
            <a:endParaRPr lang="en-US" sz="3000" b="1" dirty="0">
              <a:solidFill>
                <a:srgbClr val="0000FF"/>
              </a:solidFill>
              <a:latin typeface="Times New Roman" pitchFamily="18" charset="0"/>
            </a:endParaRPr>
          </a:p>
        </p:txBody>
      </p:sp>
      <p:sp>
        <p:nvSpPr>
          <p:cNvPr id="22573" name="Text Box 45"/>
          <p:cNvSpPr txBox="1">
            <a:spLocks noChangeArrowheads="1"/>
          </p:cNvSpPr>
          <p:nvPr/>
        </p:nvSpPr>
        <p:spPr bwMode="auto">
          <a:xfrm>
            <a:off x="76200" y="609602"/>
            <a:ext cx="906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dirty="0" err="1">
                <a:solidFill>
                  <a:srgbClr val="0000FF"/>
                </a:solidFill>
                <a:latin typeface="Times New Roman" pitchFamily="18" charset="0"/>
              </a:rPr>
              <a:t>Lựa</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chọn</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chữ</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cái</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đứng</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trước</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câu</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trả</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lời</a:t>
            </a:r>
            <a:r>
              <a:rPr lang="en-US" sz="2800" b="1" u="sng" dirty="0">
                <a:solidFill>
                  <a:srgbClr val="0000FF"/>
                </a:solidFill>
                <a:latin typeface="Times New Roman" pitchFamily="18" charset="0"/>
              </a:rPr>
              <a:t> </a:t>
            </a:r>
            <a:r>
              <a:rPr lang="en-US" sz="2800" b="1" u="sng" dirty="0" err="1">
                <a:solidFill>
                  <a:srgbClr val="0000FF"/>
                </a:solidFill>
                <a:latin typeface="Times New Roman" pitchFamily="18" charset="0"/>
              </a:rPr>
              <a:t>đúng</a:t>
            </a:r>
            <a:r>
              <a:rPr lang="en-US" sz="2800" b="1" u="sng" dirty="0">
                <a:solidFill>
                  <a:srgbClr val="0000FF"/>
                </a:solidFill>
                <a:latin typeface="Times New Roman" pitchFamily="18" charset="0"/>
              </a:rPr>
              <a:t>.</a:t>
            </a:r>
          </a:p>
        </p:txBody>
      </p:sp>
      <p:pic>
        <p:nvPicPr>
          <p:cNvPr id="2" name="Picture 1" descr="A picture containing line, diagram, font, plot&#10;&#10;Description automatically generated">
            <a:extLst>
              <a:ext uri="{FF2B5EF4-FFF2-40B4-BE49-F238E27FC236}">
                <a16:creationId xmlns:a16="http://schemas.microsoft.com/office/drawing/2014/main" id="{06E46391-1F47-9F81-B762-13B15DD6ECA2}"/>
              </a:ext>
            </a:extLst>
          </p:cNvPr>
          <p:cNvPicPr>
            <a:picLocks noChangeAspect="1"/>
          </p:cNvPicPr>
          <p:nvPr/>
        </p:nvPicPr>
        <p:blipFill>
          <a:blip r:embed="rId2"/>
          <a:stretch>
            <a:fillRect/>
          </a:stretch>
        </p:blipFill>
        <p:spPr>
          <a:xfrm>
            <a:off x="2501606" y="1689770"/>
            <a:ext cx="6121991" cy="3629705"/>
          </a:xfrm>
          <a:prstGeom prst="rect">
            <a:avLst/>
          </a:prstGeom>
        </p:spPr>
      </p:pic>
      <p:graphicFrame>
        <p:nvGraphicFramePr>
          <p:cNvPr id="3" name="Object 2">
            <a:extLst>
              <a:ext uri="{FF2B5EF4-FFF2-40B4-BE49-F238E27FC236}">
                <a16:creationId xmlns:a16="http://schemas.microsoft.com/office/drawing/2014/main" id="{CBE51B3E-FACF-5279-B958-649C4923CDE2}"/>
              </a:ext>
            </a:extLst>
          </p:cNvPr>
          <p:cNvGraphicFramePr>
            <a:graphicFrameLocks noChangeAspect="1"/>
          </p:cNvGraphicFramePr>
          <p:nvPr>
            <p:extLst>
              <p:ext uri="{D42A27DB-BD31-4B8C-83A1-F6EECF244321}">
                <p14:modId xmlns:p14="http://schemas.microsoft.com/office/powerpoint/2010/main" val="1099063237"/>
              </p:ext>
            </p:extLst>
          </p:nvPr>
        </p:nvGraphicFramePr>
        <p:xfrm>
          <a:off x="1219200" y="2941561"/>
          <a:ext cx="1152128" cy="974878"/>
        </p:xfrm>
        <a:graphic>
          <a:graphicData uri="http://schemas.openxmlformats.org/presentationml/2006/ole">
            <mc:AlternateContent xmlns:mc="http://schemas.openxmlformats.org/markup-compatibility/2006">
              <mc:Choice xmlns:v="urn:schemas-microsoft-com:vml" Requires="v">
                <p:oleObj name="Equation" r:id="rId3" imgW="495131" imgH="419641" progId="Equation.DSMT4">
                  <p:embed/>
                </p:oleObj>
              </mc:Choice>
              <mc:Fallback>
                <p:oleObj name="Equation" r:id="rId3" imgW="495131" imgH="419641" progId="Equation.DSMT4">
                  <p:embed/>
                  <p:pic>
                    <p:nvPicPr>
                      <p:cNvPr id="3" name="Object 2">
                        <a:extLst>
                          <a:ext uri="{FF2B5EF4-FFF2-40B4-BE49-F238E27FC236}">
                            <a16:creationId xmlns:a16="http://schemas.microsoft.com/office/drawing/2014/main" id="{CBE51B3E-FACF-5279-B958-649C4923CDE2}"/>
                          </a:ext>
                        </a:extLst>
                      </p:cNvPr>
                      <p:cNvPicPr/>
                      <p:nvPr/>
                    </p:nvPicPr>
                    <p:blipFill>
                      <a:blip r:embed="rId4"/>
                      <a:stretch>
                        <a:fillRect/>
                      </a:stretch>
                    </p:blipFill>
                    <p:spPr>
                      <a:xfrm>
                        <a:off x="1219200" y="2941561"/>
                        <a:ext cx="1152128" cy="974878"/>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8D2BEFC0-9031-9413-C008-7F05FDD54561}"/>
              </a:ext>
            </a:extLst>
          </p:cNvPr>
          <p:cNvGraphicFramePr>
            <a:graphicFrameLocks noChangeAspect="1"/>
          </p:cNvGraphicFramePr>
          <p:nvPr>
            <p:extLst>
              <p:ext uri="{D42A27DB-BD31-4B8C-83A1-F6EECF244321}">
                <p14:modId xmlns:p14="http://schemas.microsoft.com/office/powerpoint/2010/main" val="1896919529"/>
              </p:ext>
            </p:extLst>
          </p:nvPr>
        </p:nvGraphicFramePr>
        <p:xfrm>
          <a:off x="1403648" y="5673245"/>
          <a:ext cx="1427090" cy="1184755"/>
        </p:xfrm>
        <a:graphic>
          <a:graphicData uri="http://schemas.openxmlformats.org/presentationml/2006/ole">
            <mc:AlternateContent xmlns:mc="http://schemas.openxmlformats.org/markup-compatibility/2006">
              <mc:Choice xmlns:v="urn:schemas-microsoft-com:vml" Requires="v">
                <p:oleObj name="Equation" r:id="rId5" imgW="504486" imgH="419641" progId="Equation.DSMT4">
                  <p:embed/>
                </p:oleObj>
              </mc:Choice>
              <mc:Fallback>
                <p:oleObj name="Equation" r:id="rId5" imgW="504486" imgH="419641" progId="Equation.DSMT4">
                  <p:embed/>
                  <p:pic>
                    <p:nvPicPr>
                      <p:cNvPr id="4" name="Object 3">
                        <a:extLst>
                          <a:ext uri="{FF2B5EF4-FFF2-40B4-BE49-F238E27FC236}">
                            <a16:creationId xmlns:a16="http://schemas.microsoft.com/office/drawing/2014/main" id="{8D2BEFC0-9031-9413-C008-7F05FDD54561}"/>
                          </a:ext>
                        </a:extLst>
                      </p:cNvPr>
                      <p:cNvPicPr/>
                      <p:nvPr/>
                    </p:nvPicPr>
                    <p:blipFill>
                      <a:blip r:embed="rId6"/>
                      <a:stretch>
                        <a:fillRect/>
                      </a:stretch>
                    </p:blipFill>
                    <p:spPr>
                      <a:xfrm>
                        <a:off x="1403648" y="5673245"/>
                        <a:ext cx="1427090" cy="1184755"/>
                      </a:xfrm>
                      <a:prstGeom prst="rect">
                        <a:avLst/>
                      </a:prstGeom>
                    </p:spPr>
                  </p:pic>
                </p:oleObj>
              </mc:Fallback>
            </mc:AlternateContent>
          </a:graphicData>
        </a:graphic>
      </p:graphicFrame>
    </p:spTree>
    <p:extLst>
      <p:ext uri="{BB962C8B-B14F-4D97-AF65-F5344CB8AC3E}">
        <p14:creationId xmlns:p14="http://schemas.microsoft.com/office/powerpoint/2010/main" val="1310476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47"/>
                                        </p:tgtEl>
                                        <p:attrNameLst>
                                          <p:attrName>style.visibility</p:attrName>
                                        </p:attrNameLst>
                                      </p:cBhvr>
                                      <p:to>
                                        <p:strVal val="visible"/>
                                      </p:to>
                                    </p:set>
                                    <p:animEffect transition="in" filter="diamond(in)">
                                      <p:cBhvr>
                                        <p:cTn id="7" dur="2000"/>
                                        <p:tgtEl>
                                          <p:spTgt spid="22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2548"/>
                                        </p:tgtEl>
                                        <p:attrNameLst>
                                          <p:attrName>style.visibility</p:attrName>
                                        </p:attrNameLst>
                                      </p:cBhvr>
                                      <p:to>
                                        <p:strVal val="visible"/>
                                      </p:to>
                                    </p:set>
                                    <p:animEffect transition="in" filter="diamond(in)">
                                      <p:cBhvr>
                                        <p:cTn id="12" dur="2000"/>
                                        <p:tgtEl>
                                          <p:spTgt spid="225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2549"/>
                                        </p:tgtEl>
                                        <p:attrNameLst>
                                          <p:attrName>style.visibility</p:attrName>
                                        </p:attrNameLst>
                                      </p:cBhvr>
                                      <p:to>
                                        <p:strVal val="visible"/>
                                      </p:to>
                                    </p:set>
                                    <p:animEffect transition="in" filter="diamond(in)">
                                      <p:cBhvr>
                                        <p:cTn id="17" dur="2000"/>
                                        <p:tgtEl>
                                          <p:spTgt spid="22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7" grpId="0"/>
      <p:bldP spid="22548" grpId="0"/>
      <p:bldP spid="225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37"/>
          <p:cNvSpPr txBox="1">
            <a:spLocks noGrp="1"/>
          </p:cNvSpPr>
          <p:nvPr>
            <p:ph type="sldNum" idx="12"/>
          </p:nvPr>
        </p:nvSpPr>
        <p:spPr>
          <a:xfrm>
            <a:off x="8548658" y="5520467"/>
            <a:ext cx="548700" cy="393600"/>
          </a:xfrm>
          <a:prstGeom prst="rect">
            <a:avLst/>
          </a:prstGeom>
        </p:spPr>
        <p:txBody>
          <a:bodyPr spcFirstLastPara="1" wrap="square" lIns="91425" tIns="91425" rIns="91425" bIns="91425" anchor="ctr" anchorCtr="0">
            <a:noAutofit/>
          </a:bodyPr>
          <a:lstStyle/>
          <a:p>
            <a:pPr>
              <a:buClr>
                <a:srgbClr val="000000"/>
              </a:buClr>
            </a:pPr>
            <a:fld id="{00000000-1234-1234-1234-123412341234}" type="slidenum">
              <a:rPr lang="es" kern="0"/>
              <a:pPr>
                <a:buClr>
                  <a:srgbClr val="000000"/>
                </a:buClr>
              </a:pPr>
              <a:t>2</a:t>
            </a:fld>
            <a:endParaRPr kern="0"/>
          </a:p>
        </p:txBody>
      </p:sp>
      <p:sp>
        <p:nvSpPr>
          <p:cNvPr id="6" name="Hộp Văn bản 5">
            <a:extLst>
              <a:ext uri="{FF2B5EF4-FFF2-40B4-BE49-F238E27FC236}">
                <a16:creationId xmlns:a16="http://schemas.microsoft.com/office/drawing/2014/main" id="{6FA85F0E-321D-0C61-70BA-0C2970ED4F5A}"/>
              </a:ext>
            </a:extLst>
          </p:cNvPr>
          <p:cNvSpPr txBox="1"/>
          <p:nvPr/>
        </p:nvSpPr>
        <p:spPr>
          <a:xfrm>
            <a:off x="179512" y="1628800"/>
            <a:ext cx="7193755" cy="3170099"/>
          </a:xfrm>
          <a:prstGeom prst="rect">
            <a:avLst/>
          </a:prstGeom>
          <a:noFill/>
        </p:spPr>
        <p:txBody>
          <a:bodyPr wrap="square">
            <a:spAutoFit/>
          </a:bodyPr>
          <a:lstStyle/>
          <a:p>
            <a:pPr lvl="0" algn="ctr"/>
            <a:r>
              <a:rPr lang="vi-VN" sz="5000" b="1" dirty="0">
                <a:solidFill>
                  <a:srgbClr val="FF0000"/>
                </a:solidFill>
                <a:latin typeface="Times New Roman" panose="02020603050405020304" pitchFamily="18" charset="0"/>
                <a:ea typeface="Times New Roman" panose="02020603050405020304" pitchFamily="18" charset="0"/>
              </a:rPr>
              <a:t>BÀI</a:t>
            </a:r>
            <a:r>
              <a:rPr lang="nl-NL" sz="5000" b="1" dirty="0">
                <a:solidFill>
                  <a:srgbClr val="FF0000"/>
                </a:solidFill>
                <a:latin typeface="Times New Roman" panose="02020603050405020304" pitchFamily="18" charset="0"/>
                <a:ea typeface="Times New Roman" panose="02020603050405020304" pitchFamily="18" charset="0"/>
              </a:rPr>
              <a:t> 1: </a:t>
            </a:r>
          </a:p>
          <a:p>
            <a:pPr lvl="0" algn="ctr"/>
            <a:r>
              <a:rPr lang="nl-NL" sz="5000" b="1" dirty="0">
                <a:solidFill>
                  <a:srgbClr val="FF0000"/>
                </a:solidFill>
                <a:latin typeface="Times New Roman" panose="02020603050405020304" pitchFamily="18" charset="0"/>
                <a:ea typeface="Times New Roman" panose="02020603050405020304" pitchFamily="18" charset="0"/>
              </a:rPr>
              <a:t>ĐỊNH LÍ THALES      TRONG TAM GIÁC</a:t>
            </a:r>
          </a:p>
          <a:p>
            <a:pPr lvl="0" algn="ctr"/>
            <a:r>
              <a:rPr lang="nl-NL" sz="5000" b="1" dirty="0">
                <a:solidFill>
                  <a:srgbClr val="FF0000"/>
                </a:solidFill>
                <a:latin typeface="Times New Roman" panose="02020603050405020304" pitchFamily="18" charset="0"/>
              </a:rPr>
              <a:t>Tiết 2</a:t>
            </a:r>
            <a:endParaRPr lang="en-US" sz="5000" b="1" dirty="0">
              <a:solidFill>
                <a:srgbClr val="FF0000"/>
              </a:solidFill>
              <a:latin typeface="Calibri"/>
            </a:endParaRPr>
          </a:p>
        </p:txBody>
      </p:sp>
    </p:spTree>
    <p:extLst>
      <p:ext uri="{BB962C8B-B14F-4D97-AF65-F5344CB8AC3E}">
        <p14:creationId xmlns:p14="http://schemas.microsoft.com/office/powerpoint/2010/main" val="225928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59" y="292798"/>
            <a:ext cx="8500972" cy="3204358"/>
          </a:xfrm>
          <a:solidFill>
            <a:srgbClr val="FFFF00">
              <a:alpha val="25000"/>
            </a:srgbClr>
          </a:solidFill>
        </p:spPr>
        <p:txBody>
          <a:bodyPr>
            <a:noAutofit/>
          </a:bodyPr>
          <a:lstStyle/>
          <a:p>
            <a:pPr algn="l"/>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Nẵng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song </a:t>
            </a:r>
            <a:r>
              <a:rPr lang="en-US" sz="3200" dirty="0" err="1">
                <a:latin typeface="Times New Roman" panose="02020603050405020304" pitchFamily="18" charset="0"/>
                <a:cs typeface="Times New Roman" panose="02020603050405020304" pitchFamily="18" charset="0"/>
              </a:rPr>
              <a:t>song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AA', BB', CC'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i="1" dirty="0" err="1">
                <a:latin typeface="Times New Roman" panose="02020603050405020304" pitchFamily="18" charset="0"/>
                <a:cs typeface="Times New Roman" panose="02020603050405020304" pitchFamily="18" charset="0"/>
              </a:rPr>
              <a:t>Nếu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đoạn</a:t>
            </a:r>
            <a:r>
              <a:rPr lang="en-US" sz="3200" i="1" dirty="0">
                <a:latin typeface="Times New Roman" panose="02020603050405020304" pitchFamily="18" charset="0"/>
                <a:cs typeface="Times New Roman" panose="02020603050405020304" pitchFamily="18" charset="0"/>
              </a:rPr>
              <a:t> AB, BC, A'B',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tính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dài</a:t>
            </a:r>
            <a:r>
              <a:rPr lang="en-US" sz="3200" i="1" dirty="0">
                <a:latin typeface="Times New Roman" panose="02020603050405020304" pitchFamily="18" charset="0"/>
                <a:cs typeface="Times New Roman" panose="02020603050405020304" pitchFamily="18" charset="0"/>
              </a:rPr>
              <a:t> B'C'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pic>
        <p:nvPicPr>
          <p:cNvPr id="4" name="Picture 3" descr="A picture containing circle, clipart&#10;&#10;Description automatically generated">
            <a:extLst>
              <a:ext uri="{FF2B5EF4-FFF2-40B4-BE49-F238E27FC236}">
                <a16:creationId xmlns:a16="http://schemas.microsoft.com/office/drawing/2014/main" id="{B986A785-1C1D-F536-EFF7-68185A061895}"/>
              </a:ext>
            </a:extLst>
          </p:cNvPr>
          <p:cNvPicPr>
            <a:picLocks noChangeAspect="1"/>
          </p:cNvPicPr>
          <p:nvPr/>
        </p:nvPicPr>
        <p:blipFill>
          <a:blip r:embed="rId3"/>
          <a:stretch>
            <a:fillRect/>
          </a:stretch>
        </p:blipFill>
        <p:spPr>
          <a:xfrm>
            <a:off x="29090" y="-27384"/>
            <a:ext cx="625390" cy="648072"/>
          </a:xfrm>
          <a:prstGeom prst="rect">
            <a:avLst/>
          </a:prstGeom>
        </p:spPr>
      </p:pic>
      <p:pic>
        <p:nvPicPr>
          <p:cNvPr id="6" name="Picture 5" descr="A picture containing water, bridge, sky, line&#10;&#10;Description automatically generated">
            <a:extLst>
              <a:ext uri="{FF2B5EF4-FFF2-40B4-BE49-F238E27FC236}">
                <a16:creationId xmlns:a16="http://schemas.microsoft.com/office/drawing/2014/main" id="{18C3FEBA-576A-89EE-56C7-29F5A732BB74}"/>
              </a:ext>
            </a:extLst>
          </p:cNvPr>
          <p:cNvPicPr>
            <a:picLocks noChangeAspect="1"/>
          </p:cNvPicPr>
          <p:nvPr/>
        </p:nvPicPr>
        <p:blipFill>
          <a:blip r:embed="rId4"/>
          <a:stretch>
            <a:fillRect/>
          </a:stretch>
        </p:blipFill>
        <p:spPr>
          <a:xfrm>
            <a:off x="355359" y="3136814"/>
            <a:ext cx="8500972" cy="3204358"/>
          </a:xfrm>
          <a:prstGeom prst="rect">
            <a:avLst/>
          </a:prstGeom>
        </p:spPr>
      </p:pic>
    </p:spTree>
    <p:extLst>
      <p:ext uri="{BB962C8B-B14F-4D97-AF65-F5344CB8AC3E}">
        <p14:creationId xmlns:p14="http://schemas.microsoft.com/office/powerpoint/2010/main" val="338469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6" name="Google Shape;586;p27"/>
          <p:cNvSpPr txBox="1">
            <a:spLocks noGrp="1"/>
          </p:cNvSpPr>
          <p:nvPr>
            <p:ph type="ctrTitle"/>
          </p:nvPr>
        </p:nvSpPr>
        <p:spPr>
          <a:xfrm rot="-182">
            <a:off x="-906771" y="-251720"/>
            <a:ext cx="8270471" cy="895800"/>
          </a:xfrm>
          <a:prstGeom prst="rect">
            <a:avLst/>
          </a:prstGeom>
        </p:spPr>
        <p:txBody>
          <a:bodyPr spcFirstLastPara="1" wrap="square" lIns="91425" tIns="91425" rIns="91425" bIns="91425" anchor="b" anchorCtr="0">
            <a:noAutofit/>
          </a:bodyPr>
          <a:lstStyle/>
          <a:p>
            <a:pPr>
              <a:lnSpc>
                <a:spcPct val="115000"/>
              </a:lnSpc>
              <a:spcBef>
                <a:spcPts val="600"/>
              </a:spcBef>
              <a:spcAft>
                <a:spcPts val="600"/>
              </a:spcAft>
            </a:pPr>
            <a:r>
              <a:rPr lang="nl-NL" sz="3200" dirty="0">
                <a:solidFill>
                  <a:srgbClr val="FF0000"/>
                </a:solidFill>
                <a:latin typeface="Times New Roman" panose="02020603050405020304" pitchFamily="18" charset="0"/>
                <a:cs typeface="Times New Roman" panose="02020603050405020304" pitchFamily="18" charset="0"/>
              </a:rPr>
              <a:t>2.1 Định lí Thalès (thuận)</a:t>
            </a:r>
            <a:r>
              <a:rPr lang="en-US" sz="3200" b="1" dirty="0">
                <a:solidFill>
                  <a:srgbClr val="C00000"/>
                </a:solidFill>
                <a:latin typeface="Times New Roman" panose="02020603050405020304" pitchFamily="18" charset="0"/>
                <a:cs typeface="Times New Roman" panose="02020603050405020304" pitchFamily="18" charset="0"/>
              </a:rPr>
              <a:t>:</a:t>
            </a:r>
            <a:endPar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1" name="Google Shape;611;p27"/>
          <p:cNvSpPr/>
          <p:nvPr/>
        </p:nvSpPr>
        <p:spPr>
          <a:xfrm rot="-8665993">
            <a:off x="1398879" y="4425931"/>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nvGrpSpPr>
          <p:cNvPr id="612" name="Google Shape;612;p27"/>
          <p:cNvGrpSpPr/>
          <p:nvPr/>
        </p:nvGrpSpPr>
        <p:grpSpPr>
          <a:xfrm>
            <a:off x="7969811" y="-244633"/>
            <a:ext cx="729528" cy="892215"/>
            <a:chOff x="1327725" y="574025"/>
            <a:chExt cx="2215064" cy="1893151"/>
          </a:xfrm>
        </p:grpSpPr>
        <p:sp>
          <p:nvSpPr>
            <p:cNvPr id="613" name="Google Shape;613;p27"/>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14" name="Google Shape;614;p27"/>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15" name="Google Shape;615;p27"/>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16" name="Google Shape;616;p27"/>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17" name="Google Shape;617;p27"/>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18" name="Google Shape;618;p27"/>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19" name="Google Shape;619;p27"/>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0" name="Google Shape;620;p27"/>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1" name="Google Shape;621;p27"/>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2" name="Google Shape;622;p27"/>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3" name="Google Shape;623;p27"/>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4" name="Google Shape;624;p27"/>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5" name="Google Shape;625;p27"/>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6" name="Google Shape;626;p27"/>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7" name="Google Shape;627;p27"/>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8" name="Google Shape;628;p27"/>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9" name="Google Shape;629;p27"/>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sp>
        <p:nvSpPr>
          <p:cNvPr id="6" name="Rectangle 5">
            <a:extLst>
              <a:ext uri="{FF2B5EF4-FFF2-40B4-BE49-F238E27FC236}">
                <a16:creationId xmlns:a16="http://schemas.microsoft.com/office/drawing/2014/main" id="{819A0DDD-2105-422E-0275-07AE6B0EC591}"/>
              </a:ext>
            </a:extLst>
          </p:cNvPr>
          <p:cNvSpPr>
            <a:spLocks noChangeArrowheads="1"/>
          </p:cNvSpPr>
          <p:nvPr/>
        </p:nvSpPr>
        <p:spPr bwMode="auto">
          <a:xfrm>
            <a:off x="560168" y="1997131"/>
            <a:ext cx="184426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buClr>
                <a:srgbClr val="000000"/>
              </a:buClr>
            </a:pPr>
            <a:endParaRPr lang="en-US" sz="1400" kern="0">
              <a:solidFill>
                <a:srgbClr val="000000"/>
              </a:solidFill>
              <a:latin typeface="Arial"/>
              <a:cs typeface="Arial"/>
              <a:sym typeface="Arial"/>
            </a:endParaRPr>
          </a:p>
        </p:txBody>
      </p:sp>
      <p:sp>
        <p:nvSpPr>
          <p:cNvPr id="141" name="Rectangle: Rounded Corners 140">
            <a:extLst>
              <a:ext uri="{FF2B5EF4-FFF2-40B4-BE49-F238E27FC236}">
                <a16:creationId xmlns:a16="http://schemas.microsoft.com/office/drawing/2014/main" id="{AC54BE93-726A-9C7E-9943-5AC6DAA8EFA3}"/>
              </a:ext>
            </a:extLst>
          </p:cNvPr>
          <p:cNvSpPr/>
          <p:nvPr/>
        </p:nvSpPr>
        <p:spPr>
          <a:xfrm>
            <a:off x="879042" y="963252"/>
            <a:ext cx="8162286" cy="5785126"/>
          </a:xfrm>
          <a:prstGeom prst="roundRect">
            <a:avLst>
              <a:gd name="adj" fmla="val 3738"/>
            </a:avLst>
          </a:prstGeom>
          <a:solidFill>
            <a:srgbClr val="008C5D">
              <a:alpha val="10196"/>
            </a:srgbClr>
          </a:solidFill>
          <a:ln>
            <a:solidFill>
              <a:srgbClr val="007C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3000" b="1" dirty="0">
                <a:solidFill>
                  <a:schemeClr val="tx1"/>
                </a:solidFill>
                <a:latin typeface="Times New Roman" panose="02020603050405020304" pitchFamily="18" charset="0"/>
                <a:cs typeface="Times New Roman" panose="02020603050405020304" pitchFamily="18" charset="0"/>
              </a:rPr>
              <a:t>a)</a:t>
            </a:r>
            <a:r>
              <a:rPr lang="en-US" sz="3000" b="1" dirty="0" err="1">
                <a:solidFill>
                  <a:schemeClr val="tx1"/>
                </a:solidFill>
                <a:latin typeface="Times New Roman" panose="02020603050405020304" pitchFamily="18" charset="0"/>
                <a:cs typeface="Times New Roman" panose="02020603050405020304" pitchFamily="18" charset="0"/>
              </a:rPr>
              <a:t>Trên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một</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tờ</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giấy</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kẻ</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caro</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có</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các</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đường</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kẻ</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ngang</a:t>
            </a:r>
            <a:r>
              <a:rPr lang="en-US" sz="3000" b="1" dirty="0">
                <a:solidFill>
                  <a:schemeClr val="tx1"/>
                </a:solidFill>
                <a:latin typeface="Times New Roman" panose="02020603050405020304" pitchFamily="18" charset="0"/>
                <a:cs typeface="Times New Roman" panose="02020603050405020304" pitchFamily="18" charset="0"/>
              </a:rPr>
              <a:t> song </a:t>
            </a:r>
            <a:r>
              <a:rPr lang="en-US" sz="3000" b="1" dirty="0" err="1">
                <a:solidFill>
                  <a:schemeClr val="tx1"/>
                </a:solidFill>
                <a:latin typeface="Times New Roman" panose="02020603050405020304" pitchFamily="18" charset="0"/>
                <a:cs typeface="Times New Roman" panose="02020603050405020304" pitchFamily="18" charset="0"/>
              </a:rPr>
              <a:t>song</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và</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cách</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đều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nhau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Vẽ</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một</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đường</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thẳng</a:t>
            </a:r>
            <a:r>
              <a:rPr lang="en-US" sz="3000" b="1" dirty="0">
                <a:solidFill>
                  <a:schemeClr val="tx1"/>
                </a:solidFill>
                <a:latin typeface="Times New Roman" panose="02020603050405020304" pitchFamily="18" charset="0"/>
                <a:cs typeface="Times New Roman" panose="02020603050405020304" pitchFamily="18" charset="0"/>
              </a:rPr>
              <a:t> d </a:t>
            </a:r>
            <a:r>
              <a:rPr lang="en-US" sz="3000" b="1" dirty="0" err="1">
                <a:solidFill>
                  <a:schemeClr val="tx1"/>
                </a:solidFill>
                <a:latin typeface="Times New Roman" panose="02020603050405020304" pitchFamily="18" charset="0"/>
                <a:cs typeface="Times New Roman" panose="02020603050405020304" pitchFamily="18" charset="0"/>
              </a:rPr>
              <a:t>cắt</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các</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đường</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kẻ</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ngang</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của</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tờ</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giấy</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như</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trong</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Hình</a:t>
            </a:r>
            <a:r>
              <a:rPr lang="en-US" sz="3000" b="1" dirty="0">
                <a:solidFill>
                  <a:schemeClr val="tx1"/>
                </a:solidFill>
                <a:latin typeface="Times New Roman" panose="02020603050405020304" pitchFamily="18" charset="0"/>
                <a:cs typeface="Times New Roman" panose="02020603050405020304" pitchFamily="18" charset="0"/>
              </a:rPr>
              <a:t> 5a. </a:t>
            </a:r>
            <a:r>
              <a:rPr lang="en-US" sz="3000" b="1" dirty="0" err="1">
                <a:solidFill>
                  <a:schemeClr val="tx1"/>
                </a:solidFill>
                <a:latin typeface="Times New Roman" panose="02020603050405020304" pitchFamily="18" charset="0"/>
                <a:cs typeface="Times New Roman" panose="02020603050405020304" pitchFamily="18" charset="0"/>
              </a:rPr>
              <a:t>Hãy</a:t>
            </a:r>
            <a:r>
              <a:rPr lang="en-US" sz="3000" b="1" dirty="0">
                <a:solidFill>
                  <a:schemeClr val="tx1"/>
                </a:solidFill>
                <a:latin typeface="Times New Roman" panose="02020603050405020304" pitchFamily="18" charset="0"/>
                <a:cs typeface="Times New Roman" panose="02020603050405020304" pitchFamily="18" charset="0"/>
              </a:rPr>
              <a:t> so </a:t>
            </a:r>
            <a:r>
              <a:rPr lang="en-US" sz="3000" b="1" dirty="0" err="1">
                <a:solidFill>
                  <a:schemeClr val="tx1"/>
                </a:solidFill>
                <a:latin typeface="Times New Roman" panose="02020603050405020304" pitchFamily="18" charset="0"/>
                <a:cs typeface="Times New Roman" panose="02020603050405020304" pitchFamily="18" charset="0"/>
              </a:rPr>
              <a:t>sánh</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độ</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dài</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các</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đoạn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thẳng</a:t>
            </a:r>
            <a:r>
              <a:rPr lang="en-US" sz="3000" b="1" dirty="0">
                <a:solidFill>
                  <a:schemeClr val="tx1"/>
                </a:solidFill>
                <a:latin typeface="Times New Roman" panose="02020603050405020304" pitchFamily="18" charset="0"/>
                <a:cs typeface="Times New Roman" panose="02020603050405020304" pitchFamily="18" charset="0"/>
              </a:rPr>
              <a:t> MN, NP, PQ </a:t>
            </a:r>
            <a:r>
              <a:rPr lang="en-US" sz="3000" b="1" dirty="0" err="1">
                <a:solidFill>
                  <a:schemeClr val="tx1"/>
                </a:solidFill>
                <a:latin typeface="Times New Roman" panose="02020603050405020304" pitchFamily="18" charset="0"/>
                <a:cs typeface="Times New Roman" panose="02020603050405020304" pitchFamily="18" charset="0"/>
              </a:rPr>
              <a:t>và</a:t>
            </a:r>
            <a:r>
              <a:rPr lang="en-US" sz="3000" b="1" dirty="0">
                <a:solidFill>
                  <a:schemeClr val="tx1"/>
                </a:solidFill>
                <a:latin typeface="Times New Roman" panose="02020603050405020304" pitchFamily="18" charset="0"/>
                <a:cs typeface="Times New Roman" panose="02020603050405020304" pitchFamily="18" charset="0"/>
              </a:rPr>
              <a:t> QE</a:t>
            </a:r>
          </a:p>
          <a:p>
            <a:pPr marL="270504" indent="-228594" algn="just">
              <a:lnSpc>
                <a:spcPct val="115000"/>
              </a:lnSpc>
              <a:spcBef>
                <a:spcPts val="600"/>
              </a:spcBef>
              <a:spcAft>
                <a:spcPts val="600"/>
              </a:spcAft>
              <a:buClr>
                <a:srgbClr val="000000"/>
              </a:buClr>
            </a:pPr>
            <a:endParaRPr lang="en-US" sz="3200" b="1"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ctr">
              <a:lnSpc>
                <a:spcPct val="107000"/>
              </a:lnSpc>
              <a:spcBef>
                <a:spcPts val="600"/>
              </a:spcBef>
              <a:spcAft>
                <a:spcPts val="600"/>
              </a:spcAft>
              <a:buClr>
                <a:srgbClr val="000000"/>
              </a:buClr>
            </a:pPr>
            <a:r>
              <a:rPr lang="en-US" sz="1200" dirty="0">
                <a:solidFill>
                  <a:srgbClr val="000000"/>
                </a:solidFill>
                <a:latin typeface="CMU Serif"/>
                <a:ea typeface="CMU Serif"/>
                <a:cs typeface="CMU Serif"/>
                <a:sym typeface="Arial"/>
              </a:rPr>
              <a:t>;		</a:t>
            </a:r>
            <a:r>
              <a:rPr lang="en-US" sz="1200" kern="0" dirty="0">
                <a:solidFill>
                  <a:srgbClr val="FFFBEF"/>
                </a:solidFill>
                <a:latin typeface="CMU Serif"/>
                <a:ea typeface="Calibri" panose="020F0502020204030204" pitchFamily="34" charset="0"/>
                <a:cs typeface="Times New Roman" panose="02020603050405020304" pitchFamily="18" charset="0"/>
                <a:sym typeface="Arial"/>
              </a:rPr>
              <a:t> </a:t>
            </a:r>
            <a:r>
              <a:rPr lang="en-US" sz="1200" dirty="0">
                <a:solidFill>
                  <a:srgbClr val="000000"/>
                </a:solidFill>
                <a:latin typeface="CMU Serif"/>
                <a:ea typeface="CMU Serif"/>
                <a:cs typeface="CMU Serif"/>
                <a:sym typeface="Arial"/>
              </a:rPr>
              <a:t>; 	</a:t>
            </a:r>
            <a:r>
              <a:rPr lang="en-US" sz="1200" kern="0" dirty="0">
                <a:solidFill>
                  <a:srgbClr val="FFFBEF"/>
                </a:solidFill>
                <a:latin typeface="CMU Serif"/>
                <a:ea typeface="Calibri" panose="020F0502020204030204" pitchFamily="34" charset="0"/>
                <a:cs typeface="Times New Roman" panose="02020603050405020304" pitchFamily="18" charset="0"/>
                <a:sym typeface="Arial"/>
              </a:rPr>
              <a:t> </a:t>
            </a:r>
            <a:r>
              <a:rPr lang="en-US" sz="1200" dirty="0">
                <a:solidFill>
                  <a:srgbClr val="000000"/>
                </a:solidFill>
                <a:latin typeface="CMU Serif"/>
                <a:ea typeface="CMU Serif"/>
                <a:cs typeface="CMU Serif"/>
                <a:sym typeface="Arial"/>
              </a:rPr>
              <a:t>	;</a:t>
            </a:r>
            <a:r>
              <a:rPr lang="en-US" sz="1200" kern="0" dirty="0">
                <a:solidFill>
                  <a:srgbClr val="FFFBEF"/>
                </a:solidFill>
                <a:latin typeface="CMU Serif"/>
                <a:ea typeface="Calibri" panose="020F0502020204030204" pitchFamily="34" charset="0"/>
                <a:cs typeface="Times New Roman" panose="02020603050405020304" pitchFamily="18" charset="0"/>
                <a:sym typeface="Arial"/>
              </a:rPr>
              <a:t> </a:t>
            </a:r>
          </a:p>
          <a:p>
            <a:pPr>
              <a:lnSpc>
                <a:spcPct val="107000"/>
              </a:lnSpc>
              <a:spcAft>
                <a:spcPts val="800"/>
              </a:spcAft>
              <a:buClr>
                <a:srgbClr val="000000"/>
              </a:buClr>
            </a:pPr>
            <a:r>
              <a:rPr lang="en-US" sz="1200" kern="0" dirty="0">
                <a:solidFill>
                  <a:srgbClr val="FFFBEF"/>
                </a:solidFill>
                <a:latin typeface="CMU Serif"/>
                <a:ea typeface="Calibri" panose="020F0502020204030204" pitchFamily="34" charset="0"/>
                <a:cs typeface="Times New Roman" panose="02020603050405020304" pitchFamily="18" charset="0"/>
                <a:sym typeface="Arial"/>
              </a:rPr>
              <a:t> </a:t>
            </a:r>
          </a:p>
        </p:txBody>
      </p:sp>
      <p:sp>
        <p:nvSpPr>
          <p:cNvPr id="33" name="TextBox 32">
            <a:extLst>
              <a:ext uri="{FF2B5EF4-FFF2-40B4-BE49-F238E27FC236}">
                <a16:creationId xmlns:a16="http://schemas.microsoft.com/office/drawing/2014/main" id="{1891EC48-745E-8D5B-752B-CA177431013B}"/>
              </a:ext>
            </a:extLst>
          </p:cNvPr>
          <p:cNvSpPr txBox="1"/>
          <p:nvPr/>
        </p:nvSpPr>
        <p:spPr>
          <a:xfrm>
            <a:off x="1246476" y="491868"/>
            <a:ext cx="7014357" cy="584775"/>
          </a:xfrm>
          <a:prstGeom prst="rect">
            <a:avLst/>
          </a:prstGeom>
          <a:noFill/>
        </p:spPr>
        <p:txBody>
          <a:bodyPr wrap="square">
            <a:spAutoFit/>
          </a:bodyPr>
          <a:lstStyle/>
          <a:p>
            <a:pPr marL="30479" marR="30479" algn="just">
              <a:buClr>
                <a:srgbClr val="000000"/>
              </a:buClr>
            </a:pPr>
            <a:r>
              <a:rPr lang="en-US" sz="3200" b="1" kern="0" dirty="0">
                <a:solidFill>
                  <a:srgbClr val="00B050"/>
                </a:solidFill>
                <a:latin typeface="Times New Roman" panose="02020603050405020304" pitchFamily="18" charset="0"/>
                <a:ea typeface="Times New Roman" panose="02020603050405020304" pitchFamily="18" charset="0"/>
                <a:cs typeface="Arial"/>
                <a:sym typeface="Arial"/>
              </a:rPr>
              <a:t>HĐ </a:t>
            </a:r>
            <a:r>
              <a:rPr lang="en-US" sz="3200" b="1" kern="0" dirty="0" err="1">
                <a:solidFill>
                  <a:srgbClr val="00B050"/>
                </a:solidFill>
                <a:latin typeface="Times New Roman" panose="02020603050405020304" pitchFamily="18" charset="0"/>
                <a:ea typeface="Times New Roman" panose="02020603050405020304" pitchFamily="18" charset="0"/>
                <a:cs typeface="Arial"/>
                <a:sym typeface="Arial"/>
              </a:rPr>
              <a:t>Khám</a:t>
            </a:r>
            <a:r>
              <a:rPr lang="en-US" sz="3200" b="1" kern="0" dirty="0">
                <a:solidFill>
                  <a:srgbClr val="00B050"/>
                </a:solidFill>
                <a:latin typeface="Times New Roman" panose="02020603050405020304" pitchFamily="18" charset="0"/>
                <a:ea typeface="Times New Roman" panose="02020603050405020304" pitchFamily="18" charset="0"/>
                <a:cs typeface="Arial"/>
                <a:sym typeface="Arial"/>
              </a:rPr>
              <a:t> </a:t>
            </a:r>
            <a:r>
              <a:rPr lang="en-US" sz="3200" b="1" kern="0" dirty="0" err="1">
                <a:solidFill>
                  <a:srgbClr val="00B050"/>
                </a:solidFill>
                <a:latin typeface="Times New Roman" panose="02020603050405020304" pitchFamily="18" charset="0"/>
                <a:ea typeface="Times New Roman" panose="02020603050405020304" pitchFamily="18" charset="0"/>
                <a:cs typeface="Arial"/>
                <a:sym typeface="Arial"/>
              </a:rPr>
              <a:t>phá</a:t>
            </a:r>
            <a:r>
              <a:rPr lang="en-US" sz="3200" b="1" kern="0" dirty="0">
                <a:solidFill>
                  <a:srgbClr val="00B050"/>
                </a:solidFill>
                <a:latin typeface="Times New Roman" panose="02020603050405020304" pitchFamily="18" charset="0"/>
                <a:ea typeface="Times New Roman" panose="02020603050405020304" pitchFamily="18" charset="0"/>
                <a:cs typeface="Arial"/>
                <a:sym typeface="Arial"/>
              </a:rPr>
              <a:t> 3 (</a:t>
            </a:r>
            <a:r>
              <a:rPr lang="en-US" sz="3200" b="1" dirty="0" err="1">
                <a:solidFill>
                  <a:srgbClr val="00B050"/>
                </a:solidFill>
              </a:rPr>
              <a:t>xem</a:t>
            </a:r>
            <a:r>
              <a:rPr lang="en-US" sz="3200" b="1" dirty="0">
                <a:solidFill>
                  <a:srgbClr val="00B050"/>
                </a:solidFill>
              </a:rPr>
              <a:t> </a:t>
            </a:r>
            <a:r>
              <a:rPr lang="en-US" sz="3200" b="1" dirty="0" err="1">
                <a:solidFill>
                  <a:srgbClr val="00B050"/>
                </a:solidFill>
              </a:rPr>
              <a:t>sgk</a:t>
            </a:r>
            <a:r>
              <a:rPr lang="en-US" sz="3200" b="1" dirty="0">
                <a:solidFill>
                  <a:srgbClr val="00B050"/>
                </a:solidFill>
              </a:rPr>
              <a:t>)</a:t>
            </a:r>
            <a:endParaRPr lang="en-US" sz="3200" kern="0" dirty="0">
              <a:solidFill>
                <a:srgbClr val="00B050"/>
              </a:solidFill>
              <a:latin typeface="Times New Roman" panose="02020603050405020304" pitchFamily="18" charset="0"/>
              <a:ea typeface="Times New Roman" panose="02020603050405020304" pitchFamily="18" charset="0"/>
              <a:cs typeface="Arial"/>
              <a:sym typeface="Arial"/>
            </a:endParaRPr>
          </a:p>
        </p:txBody>
      </p:sp>
      <p:pic>
        <p:nvPicPr>
          <p:cNvPr id="7" name="Picture 6" descr="Icon&#10;&#10;Description automatically generated">
            <a:extLst>
              <a:ext uri="{FF2B5EF4-FFF2-40B4-BE49-F238E27FC236}">
                <a16:creationId xmlns:a16="http://schemas.microsoft.com/office/drawing/2014/main" id="{FC2B16B2-E35E-9918-14AF-84DC3C6148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397" y="445320"/>
            <a:ext cx="697349" cy="774021"/>
          </a:xfrm>
          <a:prstGeom prst="rect">
            <a:avLst/>
          </a:prstGeom>
          <a:noFill/>
          <a:ln>
            <a:noFill/>
          </a:ln>
        </p:spPr>
      </p:pic>
      <p:pic>
        <p:nvPicPr>
          <p:cNvPr id="11" name="Picture 10">
            <a:extLst>
              <a:ext uri="{FF2B5EF4-FFF2-40B4-BE49-F238E27FC236}">
                <a16:creationId xmlns:a16="http://schemas.microsoft.com/office/drawing/2014/main" id="{38608347-BE0D-2322-8F20-3E45D482AB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6476" y="3456348"/>
            <a:ext cx="3023322" cy="28071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6"/>
                                        </p:tgtEl>
                                        <p:attrNameLst>
                                          <p:attrName>style.visibility</p:attrName>
                                        </p:attrNameLst>
                                      </p:cBhvr>
                                      <p:to>
                                        <p:strVal val="visible"/>
                                      </p:to>
                                    </p:set>
                                    <p:anim calcmode="lin" valueType="num">
                                      <p:cBhvr additive="base">
                                        <p:cTn id="7" dur="500" fill="hold"/>
                                        <p:tgtEl>
                                          <p:spTgt spid="586"/>
                                        </p:tgtEl>
                                        <p:attrNameLst>
                                          <p:attrName>ppt_x</p:attrName>
                                        </p:attrNameLst>
                                      </p:cBhvr>
                                      <p:tavLst>
                                        <p:tav tm="0">
                                          <p:val>
                                            <p:strVal val="#ppt_x"/>
                                          </p:val>
                                        </p:tav>
                                        <p:tav tm="100000">
                                          <p:val>
                                            <p:strVal val="#ppt_x"/>
                                          </p:val>
                                        </p:tav>
                                      </p:tavLst>
                                    </p:anim>
                                    <p:anim calcmode="lin" valueType="num">
                                      <p:cBhvr additive="base">
                                        <p:cTn id="8" dur="500" fill="hold"/>
                                        <p:tgtEl>
                                          <p:spTgt spid="5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1"/>
                                        </p:tgtEl>
                                        <p:attrNameLst>
                                          <p:attrName>style.visibility</p:attrName>
                                        </p:attrNameLst>
                                      </p:cBhvr>
                                      <p:to>
                                        <p:strVal val="visible"/>
                                      </p:to>
                                    </p:set>
                                    <p:anim calcmode="lin" valueType="num">
                                      <p:cBhvr additive="base">
                                        <p:cTn id="18" dur="500" fill="hold"/>
                                        <p:tgtEl>
                                          <p:spTgt spid="141"/>
                                        </p:tgtEl>
                                        <p:attrNameLst>
                                          <p:attrName>ppt_x</p:attrName>
                                        </p:attrNameLst>
                                      </p:cBhvr>
                                      <p:tavLst>
                                        <p:tav tm="0">
                                          <p:val>
                                            <p:strVal val="#ppt_x"/>
                                          </p:val>
                                        </p:tav>
                                        <p:tav tm="100000">
                                          <p:val>
                                            <p:strVal val="#ppt_x"/>
                                          </p:val>
                                        </p:tav>
                                      </p:tavLst>
                                    </p:anim>
                                    <p:anim calcmode="lin" valueType="num">
                                      <p:cBhvr additive="base">
                                        <p:cTn id="19"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 grpId="0"/>
      <p:bldP spid="141"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6" name="Google Shape;586;p27"/>
          <p:cNvSpPr txBox="1">
            <a:spLocks noGrp="1"/>
          </p:cNvSpPr>
          <p:nvPr>
            <p:ph type="ctrTitle"/>
          </p:nvPr>
        </p:nvSpPr>
        <p:spPr>
          <a:xfrm rot="-182">
            <a:off x="-906771" y="-251720"/>
            <a:ext cx="8270471" cy="895800"/>
          </a:xfrm>
          <a:prstGeom prst="rect">
            <a:avLst/>
          </a:prstGeom>
        </p:spPr>
        <p:txBody>
          <a:bodyPr spcFirstLastPara="1" wrap="square" lIns="91425" tIns="91425" rIns="91425" bIns="91425" anchor="b" anchorCtr="0">
            <a:noAutofit/>
          </a:bodyPr>
          <a:lstStyle/>
          <a:p>
            <a:pPr>
              <a:lnSpc>
                <a:spcPct val="115000"/>
              </a:lnSpc>
              <a:spcBef>
                <a:spcPts val="600"/>
              </a:spcBef>
              <a:spcAft>
                <a:spcPts val="600"/>
              </a:spcAft>
            </a:pPr>
            <a:r>
              <a:rPr lang="nl-NL" sz="3200" dirty="0">
                <a:solidFill>
                  <a:srgbClr val="FF0000"/>
                </a:solidFill>
                <a:latin typeface="Times New Roman" panose="02020603050405020304" pitchFamily="18" charset="0"/>
                <a:cs typeface="Times New Roman" panose="02020603050405020304" pitchFamily="18" charset="0"/>
              </a:rPr>
              <a:t>2.1 Định lí Thalès (thuận)</a:t>
            </a:r>
            <a:r>
              <a:rPr lang="en-US" sz="3200" b="1" dirty="0">
                <a:solidFill>
                  <a:srgbClr val="C00000"/>
                </a:solidFill>
                <a:latin typeface="Times New Roman" panose="02020603050405020304" pitchFamily="18" charset="0"/>
                <a:cs typeface="Times New Roman" panose="02020603050405020304" pitchFamily="18" charset="0"/>
              </a:rPr>
              <a:t>:</a:t>
            </a:r>
            <a:endPar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1" name="Google Shape;611;p27"/>
          <p:cNvSpPr/>
          <p:nvPr/>
        </p:nvSpPr>
        <p:spPr>
          <a:xfrm rot="-8665993">
            <a:off x="1398879" y="4425931"/>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nvGrpSpPr>
          <p:cNvPr id="612" name="Google Shape;612;p27"/>
          <p:cNvGrpSpPr/>
          <p:nvPr/>
        </p:nvGrpSpPr>
        <p:grpSpPr>
          <a:xfrm>
            <a:off x="7969811" y="-244633"/>
            <a:ext cx="729528" cy="892215"/>
            <a:chOff x="1327725" y="574025"/>
            <a:chExt cx="2215064" cy="1893151"/>
          </a:xfrm>
        </p:grpSpPr>
        <p:sp>
          <p:nvSpPr>
            <p:cNvPr id="613" name="Google Shape;613;p27"/>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14" name="Google Shape;614;p27"/>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15" name="Google Shape;615;p27"/>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16" name="Google Shape;616;p27"/>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17" name="Google Shape;617;p27"/>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18" name="Google Shape;618;p27"/>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19" name="Google Shape;619;p27"/>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0" name="Google Shape;620;p27"/>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1" name="Google Shape;621;p27"/>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2" name="Google Shape;622;p27"/>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3" name="Google Shape;623;p27"/>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4" name="Google Shape;624;p27"/>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5" name="Google Shape;625;p27"/>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6" name="Google Shape;626;p27"/>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7" name="Google Shape;627;p27"/>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8" name="Google Shape;628;p27"/>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629" name="Google Shape;629;p27"/>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sp>
        <p:nvSpPr>
          <p:cNvPr id="6" name="Rectangle 5">
            <a:extLst>
              <a:ext uri="{FF2B5EF4-FFF2-40B4-BE49-F238E27FC236}">
                <a16:creationId xmlns:a16="http://schemas.microsoft.com/office/drawing/2014/main" id="{819A0DDD-2105-422E-0275-07AE6B0EC591}"/>
              </a:ext>
            </a:extLst>
          </p:cNvPr>
          <p:cNvSpPr>
            <a:spLocks noChangeArrowheads="1"/>
          </p:cNvSpPr>
          <p:nvPr/>
        </p:nvSpPr>
        <p:spPr bwMode="auto">
          <a:xfrm>
            <a:off x="560168" y="1997131"/>
            <a:ext cx="184426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buClr>
                <a:srgbClr val="000000"/>
              </a:buClr>
            </a:pPr>
            <a:endParaRPr lang="en-US" sz="1400" kern="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sp>
            <p:nvSpPr>
              <p:cNvPr id="141" name="Rectangle: Rounded Corners 140">
                <a:extLst>
                  <a:ext uri="{FF2B5EF4-FFF2-40B4-BE49-F238E27FC236}">
                    <a16:creationId xmlns:a16="http://schemas.microsoft.com/office/drawing/2014/main" id="{AC54BE93-726A-9C7E-9943-5AC6DAA8EFA3}"/>
                  </a:ext>
                </a:extLst>
              </p:cNvPr>
              <p:cNvSpPr/>
              <p:nvPr/>
            </p:nvSpPr>
            <p:spPr>
              <a:xfrm>
                <a:off x="879042" y="963252"/>
                <a:ext cx="8162286" cy="5785126"/>
              </a:xfrm>
              <a:prstGeom prst="roundRect">
                <a:avLst>
                  <a:gd name="adj" fmla="val 3738"/>
                </a:avLst>
              </a:prstGeom>
              <a:solidFill>
                <a:srgbClr val="008C5D">
                  <a:alpha val="10196"/>
                </a:srgbClr>
              </a:solidFill>
              <a:ln>
                <a:solidFill>
                  <a:srgbClr val="007C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nl-NL" sz="2400" b="1" dirty="0">
                    <a:solidFill>
                      <a:schemeClr val="tx1"/>
                    </a:solidFill>
                    <a:latin typeface="Times New Roman" panose="02020603050405020304" pitchFamily="18" charset="0"/>
                    <a:cs typeface="Times New Roman" panose="02020603050405020304" pitchFamily="18" charset="0"/>
                  </a:rPr>
                  <a:t>b) </a:t>
                </a:r>
                <a:r>
                  <a:rPr lang="en-US" sz="2400" b="1" dirty="0" err="1">
                    <a:solidFill>
                      <a:schemeClr val="tx1"/>
                    </a:solidFill>
                    <a:latin typeface="Times New Roman" panose="02020603050405020304" pitchFamily="18" charset="0"/>
                    <a:cs typeface="Times New Roman" panose="02020603050405020304" pitchFamily="18" charset="0"/>
                  </a:rPr>
                  <a:t>Vẽ</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một</a:t>
                </a:r>
                <a:r>
                  <a:rPr lang="en-US" sz="2400" b="1" dirty="0">
                    <a:solidFill>
                      <a:schemeClr val="tx1"/>
                    </a:solidFill>
                    <a:latin typeface="Times New Roman" panose="02020603050405020304" pitchFamily="18" charset="0"/>
                    <a:cs typeface="Times New Roman" panose="02020603050405020304" pitchFamily="18" charset="0"/>
                  </a:rPr>
                  <a:t> tam </a:t>
                </a:r>
                <a:r>
                  <a:rPr lang="en-US" sz="2400" b="1" dirty="0" err="1">
                    <a:solidFill>
                      <a:schemeClr val="tx1"/>
                    </a:solidFill>
                    <a:latin typeface="Times New Roman" panose="02020603050405020304" pitchFamily="18" charset="0"/>
                    <a:cs typeface="Times New Roman" panose="02020603050405020304" pitchFamily="18" charset="0"/>
                  </a:rPr>
                  <a:t>giác</a:t>
                </a:r>
                <a:r>
                  <a:rPr lang="en-US" sz="2400" b="1" dirty="0">
                    <a:solidFill>
                      <a:schemeClr val="tx1"/>
                    </a:solidFill>
                    <a:latin typeface="Times New Roman" panose="02020603050405020304" pitchFamily="18" charset="0"/>
                    <a:cs typeface="Times New Roman" panose="02020603050405020304" pitchFamily="18" charset="0"/>
                  </a:rPr>
                  <a:t> ABC </a:t>
                </a:r>
                <a:r>
                  <a:rPr lang="en-US" sz="2400" b="1" dirty="0" err="1">
                    <a:solidFill>
                      <a:schemeClr val="tx1"/>
                    </a:solidFill>
                    <a:latin typeface="Times New Roman" panose="02020603050405020304" pitchFamily="18" charset="0"/>
                    <a:cs typeface="Times New Roman" panose="02020603050405020304" pitchFamily="18" charset="0"/>
                  </a:rPr>
                  <a:t>rồi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vẽ</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một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đường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thẳng</a:t>
                </a:r>
                <a:r>
                  <a:rPr lang="en-US" sz="2400" b="1" dirty="0">
                    <a:solidFill>
                      <a:schemeClr val="tx1"/>
                    </a:solidFill>
                    <a:latin typeface="Times New Roman" panose="02020603050405020304" pitchFamily="18" charset="0"/>
                    <a:cs typeface="Times New Roman" panose="02020603050405020304" pitchFamily="18" charset="0"/>
                  </a:rPr>
                  <a:t> song </a:t>
                </a:r>
                <a:r>
                  <a:rPr lang="en-US" sz="2400" b="1" dirty="0" err="1">
                    <a:solidFill>
                      <a:schemeClr val="tx1"/>
                    </a:solidFill>
                    <a:latin typeface="Times New Roman" panose="02020603050405020304" pitchFamily="18" charset="0"/>
                    <a:cs typeface="Times New Roman" panose="02020603050405020304" pitchFamily="18" charset="0"/>
                  </a:rPr>
                  <a:t>song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cạnh</a:t>
                </a:r>
                <a:r>
                  <a:rPr lang="en-US" sz="2400" b="1" dirty="0">
                    <a:solidFill>
                      <a:schemeClr val="tx1"/>
                    </a:solidFill>
                    <a:latin typeface="Times New Roman" panose="02020603050405020304" pitchFamily="18" charset="0"/>
                    <a:cs typeface="Times New Roman" panose="02020603050405020304" pitchFamily="18" charset="0"/>
                  </a:rPr>
                  <a:t> BC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cắt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hai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cạnh</a:t>
                </a:r>
                <a:r>
                  <a:rPr lang="en-US" sz="2400" b="1" dirty="0">
                    <a:solidFill>
                      <a:schemeClr val="tx1"/>
                    </a:solidFill>
                    <a:latin typeface="Times New Roman" panose="02020603050405020304" pitchFamily="18" charset="0"/>
                    <a:cs typeface="Times New Roman" panose="02020603050405020304" pitchFamily="18" charset="0"/>
                  </a:rPr>
                  <a:t> AB, AC </a:t>
                </a:r>
                <a:r>
                  <a:rPr lang="en-US" sz="2400" b="1" dirty="0" err="1">
                    <a:solidFill>
                      <a:schemeClr val="tx1"/>
                    </a:solidFill>
                    <a:latin typeface="Times New Roman" panose="02020603050405020304" pitchFamily="18" charset="0"/>
                    <a:cs typeface="Times New Roman" panose="02020603050405020304" pitchFamily="18" charset="0"/>
                  </a:rPr>
                  <a:t>lần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lượt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tại</a:t>
                </a:r>
                <a:r>
                  <a:rPr lang="en-US" sz="2400" b="1" dirty="0">
                    <a:solidFill>
                      <a:schemeClr val="tx1"/>
                    </a:solidFill>
                    <a:latin typeface="Times New Roman" panose="02020603050405020304" pitchFamily="18" charset="0"/>
                    <a:cs typeface="Times New Roman" panose="02020603050405020304" pitchFamily="18" charset="0"/>
                  </a:rPr>
                  <a:t> B'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C'. </a:t>
                </a:r>
                <a:r>
                  <a:rPr lang="en-US" sz="2400" b="1" dirty="0" err="1">
                    <a:solidFill>
                      <a:schemeClr val="tx1"/>
                    </a:solidFill>
                    <a:latin typeface="Times New Roman" panose="02020603050405020304" pitchFamily="18" charset="0"/>
                    <a:cs typeface="Times New Roman" panose="02020603050405020304" pitchFamily="18" charset="0"/>
                  </a:rPr>
                  <a:t>Trên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cạnh</a:t>
                </a:r>
                <a:r>
                  <a:rPr lang="en-US" sz="2400" b="1" dirty="0">
                    <a:solidFill>
                      <a:schemeClr val="tx1"/>
                    </a:solidFill>
                    <a:latin typeface="Times New Roman" panose="02020603050405020304" pitchFamily="18" charset="0"/>
                    <a:cs typeface="Times New Roman" panose="02020603050405020304" pitchFamily="18" charset="0"/>
                  </a:rPr>
                  <a:t> AB, </a:t>
                </a:r>
                <a:r>
                  <a:rPr lang="en-US" sz="2400" b="1" dirty="0" err="1">
                    <a:solidFill>
                      <a:schemeClr val="tx1"/>
                    </a:solidFill>
                    <a:latin typeface="Times New Roman" panose="02020603050405020304" pitchFamily="18" charset="0"/>
                    <a:cs typeface="Times New Roman" panose="02020603050405020304" pitchFamily="18" charset="0"/>
                  </a:rPr>
                  <a:t>lấy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đoạn</a:t>
                </a:r>
                <a:r>
                  <a:rPr lang="en-US" sz="2400" b="1" dirty="0">
                    <a:solidFill>
                      <a:schemeClr val="tx1"/>
                    </a:solidFill>
                    <a:latin typeface="Times New Roman" panose="02020603050405020304" pitchFamily="18" charset="0"/>
                    <a:cs typeface="Times New Roman" panose="02020603050405020304" pitchFamily="18" charset="0"/>
                  </a:rPr>
                  <a:t> AI </a:t>
                </a:r>
                <a:r>
                  <a:rPr lang="en-US" sz="2400" b="1" dirty="0" err="1">
                    <a:solidFill>
                      <a:schemeClr val="tx1"/>
                    </a:solidFill>
                    <a:latin typeface="Times New Roman" panose="02020603050405020304" pitchFamily="18" charset="0"/>
                    <a:cs typeface="Times New Roman" panose="02020603050405020304" pitchFamily="18" charset="0"/>
                  </a:rPr>
                  <a:t>làm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tỉ</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số</a:t>
                </a:r>
                <a:r>
                  <a:rPr lang="en-US" sz="2400" b="1" dirty="0">
                    <a:solidFill>
                      <a:schemeClr val="tx1"/>
                    </a:solidFill>
                    <a:latin typeface="Times New Roman" panose="02020603050405020304" pitchFamily="18" charset="0"/>
                    <a:cs typeface="Times New Roman" panose="02020603050405020304" pitchFamily="18" charset="0"/>
                  </a:rPr>
                  <a:t> AB'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BB'; </a:t>
                </a:r>
                <a:r>
                  <a:rPr lang="en-US" sz="2400" b="1" dirty="0" err="1">
                    <a:solidFill>
                      <a:schemeClr val="tx1"/>
                    </a:solidFill>
                    <a:latin typeface="Times New Roman" panose="02020603050405020304" pitchFamily="18" charset="0"/>
                    <a:cs typeface="Times New Roman" panose="02020603050405020304" pitchFamily="18" charset="0"/>
                  </a:rPr>
                  <a:t>trên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cạnh</a:t>
                </a:r>
                <a:r>
                  <a:rPr lang="en-US" sz="2400" b="1" dirty="0">
                    <a:solidFill>
                      <a:schemeClr val="tx1"/>
                    </a:solidFill>
                    <a:latin typeface="Times New Roman" panose="02020603050405020304" pitchFamily="18" charset="0"/>
                    <a:cs typeface="Times New Roman" panose="02020603050405020304" pitchFamily="18" charset="0"/>
                  </a:rPr>
                  <a:t> AC, </a:t>
                </a:r>
                <a:r>
                  <a:rPr lang="en-US" sz="2400" b="1" dirty="0" err="1">
                    <a:solidFill>
                      <a:schemeClr val="tx1"/>
                    </a:solidFill>
                    <a:latin typeface="Times New Roman" panose="02020603050405020304" pitchFamily="18" charset="0"/>
                    <a:cs typeface="Times New Roman" panose="02020603050405020304" pitchFamily="18" charset="0"/>
                  </a:rPr>
                  <a:t>lấy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đoạn</a:t>
                </a:r>
                <a:r>
                  <a:rPr lang="en-US" sz="2400" b="1" dirty="0">
                    <a:solidFill>
                      <a:schemeClr val="tx1"/>
                    </a:solidFill>
                    <a:latin typeface="Times New Roman" panose="02020603050405020304" pitchFamily="18" charset="0"/>
                    <a:cs typeface="Times New Roman" panose="02020603050405020304" pitchFamily="18" charset="0"/>
                  </a:rPr>
                  <a:t> AJ </a:t>
                </a:r>
                <a:r>
                  <a:rPr lang="en-US" sz="2400" b="1" dirty="0" err="1">
                    <a:solidFill>
                      <a:schemeClr val="tx1"/>
                    </a:solidFill>
                    <a:latin typeface="Times New Roman" panose="02020603050405020304" pitchFamily="18" charset="0"/>
                    <a:cs typeface="Times New Roman" panose="02020603050405020304" pitchFamily="18" charset="0"/>
                  </a:rPr>
                  <a:t>làm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tỉ</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số</a:t>
                </a:r>
                <a:r>
                  <a:rPr lang="en-US" sz="2400" b="1" dirty="0">
                    <a:solidFill>
                      <a:schemeClr val="tx1"/>
                    </a:solidFill>
                    <a:latin typeface="Times New Roman" panose="02020603050405020304" pitchFamily="18" charset="0"/>
                    <a:cs typeface="Times New Roman" panose="02020603050405020304" pitchFamily="18" charset="0"/>
                  </a:rPr>
                  <a:t> AC'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C'C (</a:t>
                </a:r>
                <a:r>
                  <a:rPr lang="en-US" sz="2400" b="1" dirty="0" err="1">
                    <a:solidFill>
                      <a:schemeClr val="tx1"/>
                    </a:solidFill>
                    <a:latin typeface="Times New Roman" panose="02020603050405020304" pitchFamily="18" charset="0"/>
                    <a:cs typeface="Times New Roman" panose="02020603050405020304" pitchFamily="18" charset="0"/>
                  </a:rPr>
                  <a:t>Hình</a:t>
                </a:r>
                <a:r>
                  <a:rPr lang="en-US" sz="2400" b="1" dirty="0">
                    <a:solidFill>
                      <a:schemeClr val="tx1"/>
                    </a:solidFill>
                    <a:latin typeface="Times New Roman" panose="02020603050405020304" pitchFamily="18" charset="0"/>
                    <a:cs typeface="Times New Roman" panose="02020603050405020304" pitchFamily="18" charset="0"/>
                  </a:rPr>
                  <a:t> 5b)</a:t>
                </a:r>
              </a:p>
              <a:p>
                <a:pPr/>
                <a14:m>
                  <m:oMathPara xmlns:m="http://schemas.openxmlformats.org/officeDocument/2006/math">
                    <m:oMathParaPr>
                      <m:jc m:val="centerGroup"/>
                    </m:oMathParaPr>
                    <m:oMath xmlns:m="http://schemas.openxmlformats.org/officeDocument/2006/math">
                      <m:r>
                        <a:rPr lang="en-US" sz="2400" b="1" i="1">
                          <a:solidFill>
                            <a:schemeClr val="tx1"/>
                          </a:solidFill>
                          <a:latin typeface="Cambria Math" panose="02040503050406030204" pitchFamily="18" charset="0"/>
                        </a:rPr>
                        <m:t>𝐒𝐨</m:t>
                      </m:r>
                      <m:r>
                        <a:rPr lang="en-US" sz="2400" b="1">
                          <a:solidFill>
                            <a:schemeClr val="tx1"/>
                          </a:solidFill>
                          <a:latin typeface="Cambria Math" panose="02040503050406030204" pitchFamily="18" charset="0"/>
                        </a:rPr>
                        <m:t> </m:t>
                      </m:r>
                      <m:r>
                        <a:rPr lang="en-US" sz="2400" b="1" i="1">
                          <a:solidFill>
                            <a:schemeClr val="tx1"/>
                          </a:solidFill>
                          <a:latin typeface="Cambria Math" panose="02040503050406030204" pitchFamily="18" charset="0"/>
                        </a:rPr>
                        <m:t>𝐬</m:t>
                      </m:r>
                      <m:r>
                        <a:rPr lang="en-US" sz="2400" b="1">
                          <a:solidFill>
                            <a:schemeClr val="tx1"/>
                          </a:solidFill>
                          <a:latin typeface="Cambria Math" panose="02040503050406030204" pitchFamily="18" charset="0"/>
                        </a:rPr>
                        <m:t>á</m:t>
                      </m:r>
                      <m:r>
                        <a:rPr lang="en-US" sz="2400" b="1" i="1">
                          <a:solidFill>
                            <a:schemeClr val="tx1"/>
                          </a:solidFill>
                          <a:latin typeface="Cambria Math" panose="02040503050406030204" pitchFamily="18" charset="0"/>
                        </a:rPr>
                        <m:t>𝐧𝐡</m:t>
                      </m:r>
                      <m:r>
                        <a:rPr lang="en-US" sz="2400" b="1">
                          <a:solidFill>
                            <a:schemeClr val="tx1"/>
                          </a:solidFill>
                          <a:latin typeface="Cambria Math" panose="02040503050406030204" pitchFamily="18" charset="0"/>
                        </a:rPr>
                        <m:t> </m:t>
                      </m:r>
                      <m:r>
                        <a:rPr lang="en-US" sz="2400" b="1" i="1">
                          <a:solidFill>
                            <a:schemeClr val="tx1"/>
                          </a:solidFill>
                          <a:latin typeface="Cambria Math" panose="02040503050406030204" pitchFamily="18" charset="0"/>
                        </a:rPr>
                        <m:t>𝐜</m:t>
                      </m:r>
                      <m:r>
                        <a:rPr lang="en-US" sz="2400" b="1">
                          <a:solidFill>
                            <a:schemeClr val="tx1"/>
                          </a:solidFill>
                          <a:latin typeface="Cambria Math" panose="02040503050406030204" pitchFamily="18" charset="0"/>
                        </a:rPr>
                        <m:t>á</m:t>
                      </m:r>
                      <m:r>
                        <a:rPr lang="en-US" sz="2400" b="1" i="1">
                          <a:solidFill>
                            <a:schemeClr val="tx1"/>
                          </a:solidFill>
                          <a:latin typeface="Cambria Math" panose="02040503050406030204" pitchFamily="18" charset="0"/>
                        </a:rPr>
                        <m:t>𝐜</m:t>
                      </m:r>
                      <m:r>
                        <a:rPr lang="en-US" sz="2400" b="1">
                          <a:solidFill>
                            <a:schemeClr val="tx1"/>
                          </a:solidFill>
                          <a:latin typeface="Cambria Math" panose="02040503050406030204" pitchFamily="18" charset="0"/>
                        </a:rPr>
                        <m:t> </m:t>
                      </m:r>
                      <m:r>
                        <a:rPr lang="en-US" sz="2400" b="1" i="1">
                          <a:solidFill>
                            <a:schemeClr val="tx1"/>
                          </a:solidFill>
                          <a:latin typeface="Cambria Math" panose="02040503050406030204" pitchFamily="18" charset="0"/>
                        </a:rPr>
                        <m:t>𝐭</m:t>
                      </m:r>
                      <m:r>
                        <a:rPr lang="en-US" sz="2400" b="1">
                          <a:solidFill>
                            <a:schemeClr val="tx1"/>
                          </a:solidFill>
                          <a:latin typeface="Cambria Math" panose="02040503050406030204" pitchFamily="18" charset="0"/>
                        </a:rPr>
                        <m:t>ỉ </m:t>
                      </m:r>
                      <m:r>
                        <a:rPr lang="en-US" sz="2400" b="1" i="1">
                          <a:solidFill>
                            <a:schemeClr val="tx1"/>
                          </a:solidFill>
                          <a:latin typeface="Cambria Math" panose="02040503050406030204" pitchFamily="18" charset="0"/>
                        </a:rPr>
                        <m:t>𝐬</m:t>
                      </m:r>
                      <m:r>
                        <a:rPr lang="en-US" sz="2400" b="1">
                          <a:solidFill>
                            <a:schemeClr val="tx1"/>
                          </a:solidFill>
                          <a:latin typeface="Cambria Math" panose="02040503050406030204" pitchFamily="18" charset="0"/>
                        </a:rPr>
                        <m:t>ố</m:t>
                      </m:r>
                      <m:r>
                        <a:rPr lang="en-US" sz="2400" b="1" i="1">
                          <a:solidFill>
                            <a:schemeClr val="tx1"/>
                          </a:solidFill>
                          <a:latin typeface="Cambria Math" panose="02040503050406030204" pitchFamily="18" charset="0"/>
                        </a:rPr>
                        <m:t> </m:t>
                      </m:r>
                      <m:f>
                        <m:fPr>
                          <m:ctrlPr>
                            <a:rPr lang="en-US" sz="2400" b="1" i="1">
                              <a:solidFill>
                                <a:schemeClr val="tx1"/>
                              </a:solidFill>
                              <a:latin typeface="Cambria Math" panose="02040503050406030204" pitchFamily="18" charset="0"/>
                            </a:rPr>
                          </m:ctrlPr>
                        </m:fPr>
                        <m:num>
                          <m:r>
                            <a:rPr lang="en-US" sz="2400" b="1" i="1">
                              <a:solidFill>
                                <a:schemeClr val="tx1"/>
                              </a:solidFill>
                              <a:latin typeface="Cambria Math" panose="02040503050406030204" pitchFamily="18" charset="0"/>
                            </a:rPr>
                            <m:t>𝑨𝑩</m:t>
                          </m:r>
                          <m:r>
                            <a:rPr lang="en-US" sz="2400" b="1" i="1">
                              <a:solidFill>
                                <a:schemeClr val="tx1"/>
                              </a:solidFill>
                              <a:latin typeface="Cambria Math" panose="02040503050406030204" pitchFamily="18" charset="0"/>
                            </a:rPr>
                            <m:t>′</m:t>
                          </m:r>
                        </m:num>
                        <m:den>
                          <m:r>
                            <a:rPr lang="en-US" sz="2400" b="1" i="1">
                              <a:solidFill>
                                <a:schemeClr val="tx1"/>
                              </a:solidFill>
                              <a:latin typeface="Cambria Math" panose="02040503050406030204" pitchFamily="18" charset="0"/>
                            </a:rPr>
                            <m:t>𝑨𝑩</m:t>
                          </m:r>
                        </m:den>
                      </m:f>
                      <m:r>
                        <a:rPr lang="en-US" sz="2400" b="1">
                          <a:solidFill>
                            <a:schemeClr val="tx1"/>
                          </a:solidFill>
                          <a:latin typeface="Cambria Math" panose="02040503050406030204" pitchFamily="18" charset="0"/>
                        </a:rPr>
                        <m:t> </m:t>
                      </m:r>
                      <m:r>
                        <a:rPr lang="en-US" sz="2400" b="1" i="1">
                          <a:solidFill>
                            <a:schemeClr val="tx1"/>
                          </a:solidFill>
                          <a:latin typeface="Cambria Math" panose="02040503050406030204" pitchFamily="18" charset="0"/>
                        </a:rPr>
                        <m:t>𝐯</m:t>
                      </m:r>
                      <m:r>
                        <a:rPr lang="en-US" sz="2400" b="1">
                          <a:solidFill>
                            <a:schemeClr val="tx1"/>
                          </a:solidFill>
                          <a:latin typeface="Cambria Math" panose="02040503050406030204" pitchFamily="18" charset="0"/>
                        </a:rPr>
                        <m:t>à </m:t>
                      </m:r>
                      <m:f>
                        <m:fPr>
                          <m:ctrlPr>
                            <a:rPr lang="en-US" sz="2400" b="1" i="1">
                              <a:solidFill>
                                <a:schemeClr val="tx1"/>
                              </a:solidFill>
                              <a:latin typeface="Cambria Math" panose="02040503050406030204" pitchFamily="18" charset="0"/>
                            </a:rPr>
                          </m:ctrlPr>
                        </m:fPr>
                        <m:num>
                          <m:r>
                            <a:rPr lang="en-US" sz="2400" b="1" i="1">
                              <a:solidFill>
                                <a:schemeClr val="tx1"/>
                              </a:solidFill>
                              <a:latin typeface="Cambria Math" panose="02040503050406030204" pitchFamily="18" charset="0"/>
                            </a:rPr>
                            <m:t>𝑨𝑪</m:t>
                          </m:r>
                          <m:r>
                            <a:rPr lang="en-US" sz="2400" b="1" i="1">
                              <a:solidFill>
                                <a:schemeClr val="tx1"/>
                              </a:solidFill>
                              <a:latin typeface="Cambria Math" panose="02040503050406030204" pitchFamily="18" charset="0"/>
                            </a:rPr>
                            <m:t>′</m:t>
                          </m:r>
                        </m:num>
                        <m:den>
                          <m:r>
                            <a:rPr lang="en-US" sz="2400" b="1" i="1">
                              <a:solidFill>
                                <a:schemeClr val="tx1"/>
                              </a:solidFill>
                              <a:latin typeface="Cambria Math" panose="02040503050406030204" pitchFamily="18" charset="0"/>
                            </a:rPr>
                            <m:t>𝑨𝑪</m:t>
                          </m:r>
                        </m:den>
                      </m:f>
                      <m:r>
                        <a:rPr lang="en-US" sz="2400" b="1">
                          <a:solidFill>
                            <a:schemeClr val="tx1"/>
                          </a:solidFill>
                          <a:latin typeface="Cambria Math" panose="02040503050406030204" pitchFamily="18" charset="0"/>
                        </a:rPr>
                        <m:t>;</m:t>
                      </m:r>
                      <m:f>
                        <m:fPr>
                          <m:ctrlPr>
                            <a:rPr lang="en-US" sz="2400" b="1" i="1">
                              <a:solidFill>
                                <a:schemeClr val="tx1"/>
                              </a:solidFill>
                              <a:latin typeface="Cambria Math" panose="02040503050406030204" pitchFamily="18" charset="0"/>
                            </a:rPr>
                          </m:ctrlPr>
                        </m:fPr>
                        <m:num>
                          <m:r>
                            <a:rPr lang="en-US" sz="2400" b="1" i="1">
                              <a:solidFill>
                                <a:schemeClr val="tx1"/>
                              </a:solidFill>
                              <a:latin typeface="Cambria Math" panose="02040503050406030204" pitchFamily="18" charset="0"/>
                            </a:rPr>
                            <m:t>𝑨𝑩</m:t>
                          </m:r>
                          <m:r>
                            <a:rPr lang="en-US" sz="2400" b="1" i="1">
                              <a:solidFill>
                                <a:schemeClr val="tx1"/>
                              </a:solidFill>
                              <a:latin typeface="Cambria Math" panose="02040503050406030204" pitchFamily="18" charset="0"/>
                            </a:rPr>
                            <m:t>′</m:t>
                          </m:r>
                        </m:num>
                        <m:den>
                          <m:r>
                            <a:rPr lang="en-US" sz="2400" b="1" i="1">
                              <a:solidFill>
                                <a:schemeClr val="tx1"/>
                              </a:solidFill>
                              <a:latin typeface="Cambria Math" panose="02040503050406030204" pitchFamily="18" charset="0"/>
                            </a:rPr>
                            <m:t>𝑩</m:t>
                          </m:r>
                          <m:r>
                            <a:rPr lang="en-US" sz="2400" b="1" i="1">
                              <a:solidFill>
                                <a:schemeClr val="tx1"/>
                              </a:solidFill>
                              <a:latin typeface="Cambria Math" panose="02040503050406030204" pitchFamily="18" charset="0"/>
                            </a:rPr>
                            <m:t>′</m:t>
                          </m:r>
                          <m:r>
                            <a:rPr lang="en-US" sz="2400" b="1" i="1">
                              <a:solidFill>
                                <a:schemeClr val="tx1"/>
                              </a:solidFill>
                              <a:latin typeface="Cambria Math" panose="02040503050406030204" pitchFamily="18" charset="0"/>
                            </a:rPr>
                            <m:t>𝑩</m:t>
                          </m:r>
                        </m:den>
                      </m:f>
                      <m:r>
                        <a:rPr lang="en-US" sz="2400" b="1">
                          <a:solidFill>
                            <a:schemeClr val="tx1"/>
                          </a:solidFill>
                          <a:latin typeface="Cambria Math" panose="02040503050406030204" pitchFamily="18" charset="0"/>
                        </a:rPr>
                        <m:t> </m:t>
                      </m:r>
                      <m:r>
                        <a:rPr lang="en-US" sz="2400" b="1" i="1">
                          <a:solidFill>
                            <a:schemeClr val="tx1"/>
                          </a:solidFill>
                          <a:latin typeface="Cambria Math" panose="02040503050406030204" pitchFamily="18" charset="0"/>
                        </a:rPr>
                        <m:t>𝐯</m:t>
                      </m:r>
                      <m:r>
                        <a:rPr lang="en-US" sz="2400" b="1">
                          <a:solidFill>
                            <a:schemeClr val="tx1"/>
                          </a:solidFill>
                          <a:latin typeface="Cambria Math" panose="02040503050406030204" pitchFamily="18" charset="0"/>
                        </a:rPr>
                        <m:t>à </m:t>
                      </m:r>
                      <m:f>
                        <m:fPr>
                          <m:ctrlPr>
                            <a:rPr lang="en-US" sz="2400" b="1" i="1">
                              <a:solidFill>
                                <a:schemeClr val="tx1"/>
                              </a:solidFill>
                              <a:latin typeface="Cambria Math" panose="02040503050406030204" pitchFamily="18" charset="0"/>
                            </a:rPr>
                          </m:ctrlPr>
                        </m:fPr>
                        <m:num>
                          <m:r>
                            <a:rPr lang="en-US" sz="2400" b="1" i="1">
                              <a:solidFill>
                                <a:schemeClr val="tx1"/>
                              </a:solidFill>
                              <a:latin typeface="Cambria Math" panose="02040503050406030204" pitchFamily="18" charset="0"/>
                            </a:rPr>
                            <m:t>𝑨𝑪</m:t>
                          </m:r>
                          <m:r>
                            <a:rPr lang="en-US" sz="2400" b="1" i="1">
                              <a:solidFill>
                                <a:schemeClr val="tx1"/>
                              </a:solidFill>
                              <a:latin typeface="Cambria Math" panose="02040503050406030204" pitchFamily="18" charset="0"/>
                            </a:rPr>
                            <m:t>′</m:t>
                          </m:r>
                        </m:num>
                        <m:den>
                          <m:r>
                            <a:rPr lang="en-US" sz="2400" b="1" i="1">
                              <a:solidFill>
                                <a:schemeClr val="tx1"/>
                              </a:solidFill>
                              <a:latin typeface="Cambria Math" panose="02040503050406030204" pitchFamily="18" charset="0"/>
                            </a:rPr>
                            <m:t>𝑪</m:t>
                          </m:r>
                          <m:r>
                            <a:rPr lang="en-US" sz="2400" b="1" i="1">
                              <a:solidFill>
                                <a:schemeClr val="tx1"/>
                              </a:solidFill>
                              <a:latin typeface="Cambria Math" panose="02040503050406030204" pitchFamily="18" charset="0"/>
                            </a:rPr>
                            <m:t>′</m:t>
                          </m:r>
                          <m:r>
                            <a:rPr lang="en-US" sz="2400" b="1" i="1">
                              <a:solidFill>
                                <a:schemeClr val="tx1"/>
                              </a:solidFill>
                              <a:latin typeface="Cambria Math" panose="02040503050406030204" pitchFamily="18" charset="0"/>
                            </a:rPr>
                            <m:t>𝑪</m:t>
                          </m:r>
                        </m:den>
                      </m:f>
                      <m:r>
                        <a:rPr lang="en-US" sz="2400" b="1">
                          <a:solidFill>
                            <a:schemeClr val="tx1"/>
                          </a:solidFill>
                          <a:latin typeface="Cambria Math" panose="02040503050406030204" pitchFamily="18" charset="0"/>
                        </a:rPr>
                        <m:t>;</m:t>
                      </m:r>
                      <m:f>
                        <m:fPr>
                          <m:ctrlPr>
                            <a:rPr lang="en-US" sz="2400" b="1" i="1">
                              <a:solidFill>
                                <a:schemeClr val="tx1"/>
                              </a:solidFill>
                              <a:latin typeface="Cambria Math" panose="02040503050406030204" pitchFamily="18" charset="0"/>
                            </a:rPr>
                          </m:ctrlPr>
                        </m:fPr>
                        <m:num>
                          <m:r>
                            <a:rPr lang="en-US" sz="2400" b="1" i="1">
                              <a:solidFill>
                                <a:schemeClr val="tx1"/>
                              </a:solidFill>
                              <a:latin typeface="Cambria Math" panose="02040503050406030204" pitchFamily="18" charset="0"/>
                            </a:rPr>
                            <m:t>𝑩</m:t>
                          </m:r>
                          <m:r>
                            <a:rPr lang="en-US" sz="2400" b="1" i="1">
                              <a:solidFill>
                                <a:schemeClr val="tx1"/>
                              </a:solidFill>
                              <a:latin typeface="Cambria Math" panose="02040503050406030204" pitchFamily="18" charset="0"/>
                            </a:rPr>
                            <m:t>′</m:t>
                          </m:r>
                          <m:r>
                            <a:rPr lang="en-US" sz="2400" b="1" i="1">
                              <a:solidFill>
                                <a:schemeClr val="tx1"/>
                              </a:solidFill>
                              <a:latin typeface="Cambria Math" panose="02040503050406030204" pitchFamily="18" charset="0"/>
                            </a:rPr>
                            <m:t>𝑩</m:t>
                          </m:r>
                        </m:num>
                        <m:den>
                          <m:r>
                            <a:rPr lang="en-US" sz="2400" b="1" i="1">
                              <a:solidFill>
                                <a:schemeClr val="tx1"/>
                              </a:solidFill>
                              <a:latin typeface="Cambria Math" panose="02040503050406030204" pitchFamily="18" charset="0"/>
                            </a:rPr>
                            <m:t>𝑨𝑩</m:t>
                          </m:r>
                        </m:den>
                      </m:f>
                      <m:r>
                        <a:rPr lang="en-US" sz="2400" b="1">
                          <a:solidFill>
                            <a:schemeClr val="tx1"/>
                          </a:solidFill>
                          <a:latin typeface="Cambria Math" panose="02040503050406030204" pitchFamily="18" charset="0"/>
                        </a:rPr>
                        <m:t> </m:t>
                      </m:r>
                      <m:r>
                        <a:rPr lang="en-US" sz="2400" b="1" i="1">
                          <a:solidFill>
                            <a:schemeClr val="tx1"/>
                          </a:solidFill>
                          <a:latin typeface="Cambria Math" panose="02040503050406030204" pitchFamily="18" charset="0"/>
                        </a:rPr>
                        <m:t>𝐯</m:t>
                      </m:r>
                      <m:r>
                        <a:rPr lang="en-US" sz="2400" b="1">
                          <a:solidFill>
                            <a:schemeClr val="tx1"/>
                          </a:solidFill>
                          <a:latin typeface="Cambria Math" panose="02040503050406030204" pitchFamily="18" charset="0"/>
                        </a:rPr>
                        <m:t>à </m:t>
                      </m:r>
                      <m:f>
                        <m:fPr>
                          <m:ctrlPr>
                            <a:rPr lang="en-US" sz="2400" b="1" i="1">
                              <a:solidFill>
                                <a:schemeClr val="tx1"/>
                              </a:solidFill>
                              <a:latin typeface="Cambria Math" panose="02040503050406030204" pitchFamily="18" charset="0"/>
                            </a:rPr>
                          </m:ctrlPr>
                        </m:fPr>
                        <m:num>
                          <m:r>
                            <a:rPr lang="en-US" sz="2400" b="1" i="1">
                              <a:solidFill>
                                <a:schemeClr val="tx1"/>
                              </a:solidFill>
                              <a:latin typeface="Cambria Math" panose="02040503050406030204" pitchFamily="18" charset="0"/>
                            </a:rPr>
                            <m:t>𝑪</m:t>
                          </m:r>
                          <m:r>
                            <a:rPr lang="en-US" sz="2400" b="1" i="1">
                              <a:solidFill>
                                <a:schemeClr val="tx1"/>
                              </a:solidFill>
                              <a:latin typeface="Cambria Math" panose="02040503050406030204" pitchFamily="18" charset="0"/>
                            </a:rPr>
                            <m:t>′</m:t>
                          </m:r>
                          <m:r>
                            <a:rPr lang="en-US" sz="2400" b="1" i="1">
                              <a:solidFill>
                                <a:schemeClr val="tx1"/>
                              </a:solidFill>
                              <a:latin typeface="Cambria Math" panose="02040503050406030204" pitchFamily="18" charset="0"/>
                            </a:rPr>
                            <m:t>𝑪</m:t>
                          </m:r>
                        </m:num>
                        <m:den>
                          <m:r>
                            <a:rPr lang="en-US" sz="2400" b="1" i="1">
                              <a:solidFill>
                                <a:schemeClr val="tx1"/>
                              </a:solidFill>
                              <a:latin typeface="Cambria Math" panose="02040503050406030204" pitchFamily="18" charset="0"/>
                            </a:rPr>
                            <m:t>𝑨𝑪</m:t>
                          </m:r>
                        </m:den>
                      </m:f>
                    </m:oMath>
                  </m:oMathPara>
                </a14:m>
                <a:endParaRPr lang="en-US" sz="2400" b="1"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nSpc>
                    <a:spcPct val="107000"/>
                  </a:lnSpc>
                  <a:spcAft>
                    <a:spcPts val="800"/>
                  </a:spcAft>
                  <a:buClr>
                    <a:srgbClr val="000000"/>
                  </a:buClr>
                </a:pPr>
                <a:r>
                  <a:rPr lang="en-US" sz="2400" b="1"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Arial"/>
                  </a:rPr>
                  <a:t> </a:t>
                </a:r>
              </a:p>
            </p:txBody>
          </p:sp>
        </mc:Choice>
        <mc:Fallback xmlns="">
          <p:sp>
            <p:nvSpPr>
              <p:cNvPr id="141" name="Rectangle: Rounded Corners 140">
                <a:extLst>
                  <a:ext uri="{FF2B5EF4-FFF2-40B4-BE49-F238E27FC236}">
                    <a16:creationId xmlns:a16="http://schemas.microsoft.com/office/drawing/2014/main" id="{AC54BE93-726A-9C7E-9943-5AC6DAA8EFA3}"/>
                  </a:ext>
                </a:extLst>
              </p:cNvPr>
              <p:cNvSpPr>
                <a:spLocks noRot="1" noChangeAspect="1" noMove="1" noResize="1" noEditPoints="1" noAdjustHandles="1" noChangeArrowheads="1" noChangeShapeType="1" noTextEdit="1"/>
              </p:cNvSpPr>
              <p:nvPr/>
            </p:nvSpPr>
            <p:spPr>
              <a:xfrm>
                <a:off x="879042" y="963252"/>
                <a:ext cx="8162286" cy="5785126"/>
              </a:xfrm>
              <a:prstGeom prst="roundRect">
                <a:avLst>
                  <a:gd name="adj" fmla="val 3738"/>
                </a:avLst>
              </a:prstGeom>
              <a:blipFill>
                <a:blip r:embed="rId3"/>
                <a:stretch>
                  <a:fillRect l="-223" r="-149"/>
                </a:stretch>
              </a:blipFill>
              <a:ln>
                <a:solidFill>
                  <a:srgbClr val="007CC6"/>
                </a:solidFill>
              </a:ln>
            </p:spPr>
            <p:txBody>
              <a:bodyPr/>
              <a:lstStyle/>
              <a:p>
                <a:r>
                  <a:rPr lang="en-US">
                    <a:noFill/>
                  </a:rPr>
                  <a:t> </a:t>
                </a:r>
              </a:p>
            </p:txBody>
          </p:sp>
        </mc:Fallback>
      </mc:AlternateContent>
      <p:sp>
        <p:nvSpPr>
          <p:cNvPr id="33" name="TextBox 32">
            <a:extLst>
              <a:ext uri="{FF2B5EF4-FFF2-40B4-BE49-F238E27FC236}">
                <a16:creationId xmlns:a16="http://schemas.microsoft.com/office/drawing/2014/main" id="{1891EC48-745E-8D5B-752B-CA177431013B}"/>
              </a:ext>
            </a:extLst>
          </p:cNvPr>
          <p:cNvSpPr txBox="1"/>
          <p:nvPr/>
        </p:nvSpPr>
        <p:spPr>
          <a:xfrm>
            <a:off x="1246445" y="370725"/>
            <a:ext cx="7014357" cy="584775"/>
          </a:xfrm>
          <a:prstGeom prst="rect">
            <a:avLst/>
          </a:prstGeom>
          <a:noFill/>
        </p:spPr>
        <p:txBody>
          <a:bodyPr wrap="square">
            <a:spAutoFit/>
          </a:bodyPr>
          <a:lstStyle/>
          <a:p>
            <a:pPr marL="30479" marR="30479" algn="just">
              <a:buClr>
                <a:srgbClr val="000000"/>
              </a:buClr>
            </a:pPr>
            <a:r>
              <a:rPr lang="en-US" sz="3200" b="1" kern="0" dirty="0">
                <a:solidFill>
                  <a:srgbClr val="00B050"/>
                </a:solidFill>
                <a:latin typeface="Times New Roman" panose="02020603050405020304" pitchFamily="18" charset="0"/>
                <a:ea typeface="Times New Roman" panose="02020603050405020304" pitchFamily="18" charset="0"/>
                <a:cs typeface="Arial"/>
                <a:sym typeface="Arial"/>
              </a:rPr>
              <a:t>HĐ </a:t>
            </a:r>
            <a:r>
              <a:rPr lang="en-US" sz="3200" b="1" kern="0" dirty="0" err="1">
                <a:solidFill>
                  <a:srgbClr val="00B050"/>
                </a:solidFill>
                <a:latin typeface="Times New Roman" panose="02020603050405020304" pitchFamily="18" charset="0"/>
                <a:ea typeface="Times New Roman" panose="02020603050405020304" pitchFamily="18" charset="0"/>
                <a:cs typeface="Arial"/>
                <a:sym typeface="Arial"/>
              </a:rPr>
              <a:t>Khám</a:t>
            </a:r>
            <a:r>
              <a:rPr lang="en-US" sz="3200" b="1" kern="0" dirty="0">
                <a:solidFill>
                  <a:srgbClr val="00B050"/>
                </a:solidFill>
                <a:latin typeface="Times New Roman" panose="02020603050405020304" pitchFamily="18" charset="0"/>
                <a:ea typeface="Times New Roman" panose="02020603050405020304" pitchFamily="18" charset="0"/>
                <a:cs typeface="Arial"/>
                <a:sym typeface="Arial"/>
              </a:rPr>
              <a:t> </a:t>
            </a:r>
            <a:r>
              <a:rPr lang="en-US" sz="3200" b="1" kern="0" dirty="0" err="1">
                <a:solidFill>
                  <a:srgbClr val="00B050"/>
                </a:solidFill>
                <a:latin typeface="Times New Roman" panose="02020603050405020304" pitchFamily="18" charset="0"/>
                <a:ea typeface="Times New Roman" panose="02020603050405020304" pitchFamily="18" charset="0"/>
                <a:cs typeface="Arial"/>
                <a:sym typeface="Arial"/>
              </a:rPr>
              <a:t>phá</a:t>
            </a:r>
            <a:r>
              <a:rPr lang="en-US" sz="3200" b="1" kern="0" dirty="0">
                <a:solidFill>
                  <a:srgbClr val="00B050"/>
                </a:solidFill>
                <a:latin typeface="Times New Roman" panose="02020603050405020304" pitchFamily="18" charset="0"/>
                <a:ea typeface="Times New Roman" panose="02020603050405020304" pitchFamily="18" charset="0"/>
                <a:cs typeface="Arial"/>
                <a:sym typeface="Arial"/>
              </a:rPr>
              <a:t> 3 (</a:t>
            </a:r>
            <a:r>
              <a:rPr lang="en-US" sz="3200" b="1" dirty="0" err="1">
                <a:solidFill>
                  <a:srgbClr val="00B050"/>
                </a:solidFill>
              </a:rPr>
              <a:t>xem</a:t>
            </a:r>
            <a:r>
              <a:rPr lang="en-US" sz="3200" b="1" dirty="0">
                <a:solidFill>
                  <a:srgbClr val="00B050"/>
                </a:solidFill>
              </a:rPr>
              <a:t> </a:t>
            </a:r>
            <a:r>
              <a:rPr lang="en-US" sz="3200" b="1" dirty="0" err="1">
                <a:solidFill>
                  <a:srgbClr val="00B050"/>
                </a:solidFill>
              </a:rPr>
              <a:t>sgk</a:t>
            </a:r>
            <a:r>
              <a:rPr lang="en-US" sz="3200" b="1" dirty="0">
                <a:solidFill>
                  <a:srgbClr val="00B050"/>
                </a:solidFill>
              </a:rPr>
              <a:t>)</a:t>
            </a:r>
            <a:endParaRPr lang="en-US" sz="3200" kern="0" dirty="0">
              <a:solidFill>
                <a:srgbClr val="00B050"/>
              </a:solidFill>
              <a:latin typeface="Times New Roman" panose="02020603050405020304" pitchFamily="18" charset="0"/>
              <a:ea typeface="Times New Roman" panose="02020603050405020304" pitchFamily="18" charset="0"/>
              <a:cs typeface="Arial"/>
              <a:sym typeface="Arial"/>
            </a:endParaRPr>
          </a:p>
        </p:txBody>
      </p:sp>
      <p:pic>
        <p:nvPicPr>
          <p:cNvPr id="7" name="Picture 6" descr="Icon&#10;&#10;Description automatically generated">
            <a:extLst>
              <a:ext uri="{FF2B5EF4-FFF2-40B4-BE49-F238E27FC236}">
                <a16:creationId xmlns:a16="http://schemas.microsoft.com/office/drawing/2014/main" id="{FC2B16B2-E35E-9918-14AF-84DC3C6148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397" y="445320"/>
            <a:ext cx="697349" cy="774021"/>
          </a:xfrm>
          <a:prstGeom prst="rect">
            <a:avLst/>
          </a:prstGeom>
          <a:noFill/>
          <a:ln>
            <a:noFill/>
          </a:ln>
        </p:spPr>
      </p:pic>
      <p:pic>
        <p:nvPicPr>
          <p:cNvPr id="12" name="Picture 11">
            <a:extLst>
              <a:ext uri="{FF2B5EF4-FFF2-40B4-BE49-F238E27FC236}">
                <a16:creationId xmlns:a16="http://schemas.microsoft.com/office/drawing/2014/main" id="{EED0D142-58BE-5B13-4616-8D65467EF06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4965" y="3868325"/>
            <a:ext cx="3290338" cy="2497807"/>
          </a:xfrm>
          <a:prstGeom prst="rect">
            <a:avLst/>
          </a:prstGeom>
          <a:noFill/>
          <a:ln>
            <a:noFill/>
          </a:ln>
        </p:spPr>
      </p:pic>
    </p:spTree>
    <p:extLst>
      <p:ext uri="{BB962C8B-B14F-4D97-AF65-F5344CB8AC3E}">
        <p14:creationId xmlns:p14="http://schemas.microsoft.com/office/powerpoint/2010/main" val="12668474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6"/>
                                        </p:tgtEl>
                                        <p:attrNameLst>
                                          <p:attrName>style.visibility</p:attrName>
                                        </p:attrNameLst>
                                      </p:cBhvr>
                                      <p:to>
                                        <p:strVal val="visible"/>
                                      </p:to>
                                    </p:set>
                                    <p:anim calcmode="lin" valueType="num">
                                      <p:cBhvr additive="base">
                                        <p:cTn id="7" dur="500" fill="hold"/>
                                        <p:tgtEl>
                                          <p:spTgt spid="586"/>
                                        </p:tgtEl>
                                        <p:attrNameLst>
                                          <p:attrName>ppt_x</p:attrName>
                                        </p:attrNameLst>
                                      </p:cBhvr>
                                      <p:tavLst>
                                        <p:tav tm="0">
                                          <p:val>
                                            <p:strVal val="#ppt_x"/>
                                          </p:val>
                                        </p:tav>
                                        <p:tav tm="100000">
                                          <p:val>
                                            <p:strVal val="#ppt_x"/>
                                          </p:val>
                                        </p:tav>
                                      </p:tavLst>
                                    </p:anim>
                                    <p:anim calcmode="lin" valueType="num">
                                      <p:cBhvr additive="base">
                                        <p:cTn id="8" dur="500" fill="hold"/>
                                        <p:tgtEl>
                                          <p:spTgt spid="5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1"/>
                                        </p:tgtEl>
                                        <p:attrNameLst>
                                          <p:attrName>style.visibility</p:attrName>
                                        </p:attrNameLst>
                                      </p:cBhvr>
                                      <p:to>
                                        <p:strVal val="visible"/>
                                      </p:to>
                                    </p:set>
                                    <p:anim calcmode="lin" valueType="num">
                                      <p:cBhvr additive="base">
                                        <p:cTn id="18" dur="500" fill="hold"/>
                                        <p:tgtEl>
                                          <p:spTgt spid="141"/>
                                        </p:tgtEl>
                                        <p:attrNameLst>
                                          <p:attrName>ppt_x</p:attrName>
                                        </p:attrNameLst>
                                      </p:cBhvr>
                                      <p:tavLst>
                                        <p:tav tm="0">
                                          <p:val>
                                            <p:strVal val="#ppt_x"/>
                                          </p:val>
                                        </p:tav>
                                        <p:tav tm="100000">
                                          <p:val>
                                            <p:strVal val="#ppt_x"/>
                                          </p:val>
                                        </p:tav>
                                      </p:tavLst>
                                    </p:anim>
                                    <p:anim calcmode="lin" valueType="num">
                                      <p:cBhvr additive="base">
                                        <p:cTn id="19"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 grpId="0"/>
      <p:bldP spid="141"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206" name="Text Box 70">
            <a:extLst>
              <a:ext uri="{FF2B5EF4-FFF2-40B4-BE49-F238E27FC236}">
                <a16:creationId xmlns:a16="http://schemas.microsoft.com/office/drawing/2014/main" id="{7B289098-9D18-59E0-95C9-C1E138CAEA09}"/>
              </a:ext>
            </a:extLst>
          </p:cNvPr>
          <p:cNvSpPr txBox="1">
            <a:spLocks noChangeArrowheads="1"/>
          </p:cNvSpPr>
          <p:nvPr/>
        </p:nvSpPr>
        <p:spPr bwMode="auto">
          <a:xfrm>
            <a:off x="201613" y="0"/>
            <a:ext cx="4876800" cy="4524375"/>
          </a:xfrm>
          <a:prstGeom prst="rect">
            <a:avLst/>
          </a:prstGeom>
          <a:gradFill rotWithShape="1">
            <a:gsLst>
              <a:gs pos="0">
                <a:srgbClr val="000000"/>
              </a:gs>
              <a:gs pos="39999">
                <a:srgbClr val="0A128C"/>
              </a:gs>
              <a:gs pos="70000">
                <a:srgbClr val="181CC7"/>
              </a:gs>
              <a:gs pos="88000">
                <a:srgbClr val="7005D4"/>
              </a:gs>
              <a:gs pos="100000">
                <a:srgbClr val="8C3D91"/>
              </a:gs>
            </a:gsLst>
            <a:lin ang="5400000" scaled="1"/>
          </a:gradFill>
          <a:ln w="38100" cap="sq">
            <a:solidFill>
              <a:srgbClr val="FFFF00"/>
            </a:solidFill>
            <a:miter lim="800000"/>
            <a:headEnd type="none" w="sm" len="sm"/>
            <a:tailEnd type="none" w="sm" len="sm"/>
          </a:ln>
        </p:spPr>
        <p:txBody>
          <a:bodyPr>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sng"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Định</a:t>
            </a:r>
            <a:r>
              <a:rPr kumimoji="0" lang="en-US" altLang="en-US" sz="3600" b="1" i="1" u="sng"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sng"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lí</a:t>
            </a:r>
            <a:r>
              <a:rPr kumimoji="0" lang="en-US" altLang="en-US" sz="3600" b="1" i="1" u="sng"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Ta-</a:t>
            </a:r>
            <a:r>
              <a:rPr kumimoji="0" lang="en-US" altLang="en-US" sz="3600" b="1" i="1" u="sng"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lét</a:t>
            </a:r>
            <a:endParaRPr kumimoji="0" lang="en-US" altLang="en-US" sz="3600" b="1" i="1" u="sng"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vi-VN" altLang="en-US" sz="36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Nếu một đường thẳng song song với một cạnh của tam giác và cắt hai cạnh còn lại thì nó định ra trên hai cạnh đó những đoạn thẳng tương ứng tỉ lệ.</a:t>
            </a:r>
          </a:p>
        </p:txBody>
      </p:sp>
      <p:sp>
        <p:nvSpPr>
          <p:cNvPr id="603207" name="Line 71">
            <a:extLst>
              <a:ext uri="{FF2B5EF4-FFF2-40B4-BE49-F238E27FC236}">
                <a16:creationId xmlns:a16="http://schemas.microsoft.com/office/drawing/2014/main" id="{0AA131B9-8010-6A01-E9FB-9CB2FC7DCEC3}"/>
              </a:ext>
            </a:extLst>
          </p:cNvPr>
          <p:cNvSpPr>
            <a:spLocks noChangeShapeType="1"/>
          </p:cNvSpPr>
          <p:nvPr/>
        </p:nvSpPr>
        <p:spPr bwMode="auto">
          <a:xfrm>
            <a:off x="325438" y="5389563"/>
            <a:ext cx="8229600"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603208" name="Line 72">
            <a:extLst>
              <a:ext uri="{FF2B5EF4-FFF2-40B4-BE49-F238E27FC236}">
                <a16:creationId xmlns:a16="http://schemas.microsoft.com/office/drawing/2014/main" id="{65C0F068-0A94-E916-29A8-3128937DF177}"/>
              </a:ext>
            </a:extLst>
          </p:cNvPr>
          <p:cNvSpPr>
            <a:spLocks noChangeShapeType="1"/>
          </p:cNvSpPr>
          <p:nvPr/>
        </p:nvSpPr>
        <p:spPr bwMode="auto">
          <a:xfrm>
            <a:off x="879475" y="4876800"/>
            <a:ext cx="0" cy="160020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603209" name="Text Box 73">
            <a:extLst>
              <a:ext uri="{FF2B5EF4-FFF2-40B4-BE49-F238E27FC236}">
                <a16:creationId xmlns:a16="http://schemas.microsoft.com/office/drawing/2014/main" id="{30F7BDCA-94F2-41AC-CB2C-F32632EDBE11}"/>
              </a:ext>
            </a:extLst>
          </p:cNvPr>
          <p:cNvSpPr txBox="1">
            <a:spLocks noChangeArrowheads="1"/>
          </p:cNvSpPr>
          <p:nvPr/>
        </p:nvSpPr>
        <p:spPr bwMode="auto">
          <a:xfrm>
            <a:off x="82550" y="4708525"/>
            <a:ext cx="8756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GT   </a:t>
            </a:r>
            <a:r>
              <a:rPr kumimoji="0" lang="en-US" altLang="en-US"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ABC, B’C’// BC ( B’ AB, C’ AC )</a:t>
            </a:r>
          </a:p>
        </p:txBody>
      </p:sp>
      <p:sp>
        <p:nvSpPr>
          <p:cNvPr id="603210" name="Text Box 74">
            <a:extLst>
              <a:ext uri="{FF2B5EF4-FFF2-40B4-BE49-F238E27FC236}">
                <a16:creationId xmlns:a16="http://schemas.microsoft.com/office/drawing/2014/main" id="{7F569527-4B51-64B1-9B83-670B68A7DC7D}"/>
              </a:ext>
            </a:extLst>
          </p:cNvPr>
          <p:cNvSpPr txBox="1">
            <a:spLocks noChangeArrowheads="1"/>
          </p:cNvSpPr>
          <p:nvPr/>
        </p:nvSpPr>
        <p:spPr bwMode="auto">
          <a:xfrm>
            <a:off x="76200" y="5418138"/>
            <a:ext cx="917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KL </a:t>
            </a:r>
          </a:p>
        </p:txBody>
      </p:sp>
      <p:grpSp>
        <p:nvGrpSpPr>
          <p:cNvPr id="2" name="Group 75">
            <a:extLst>
              <a:ext uri="{FF2B5EF4-FFF2-40B4-BE49-F238E27FC236}">
                <a16:creationId xmlns:a16="http://schemas.microsoft.com/office/drawing/2014/main" id="{821998A1-ACE0-61A6-0CDD-C78BFBBDD127}"/>
              </a:ext>
            </a:extLst>
          </p:cNvPr>
          <p:cNvGrpSpPr>
            <a:grpSpLocks/>
          </p:cNvGrpSpPr>
          <p:nvPr/>
        </p:nvGrpSpPr>
        <p:grpSpPr bwMode="auto">
          <a:xfrm>
            <a:off x="3048000" y="5549900"/>
            <a:ext cx="2578100" cy="1116013"/>
            <a:chOff x="1920" y="3263"/>
            <a:chExt cx="1624" cy="703"/>
          </a:xfrm>
        </p:grpSpPr>
        <p:sp>
          <p:nvSpPr>
            <p:cNvPr id="14423" name="Line 76">
              <a:extLst>
                <a:ext uri="{FF2B5EF4-FFF2-40B4-BE49-F238E27FC236}">
                  <a16:creationId xmlns:a16="http://schemas.microsoft.com/office/drawing/2014/main" id="{7B73D32F-22C5-0803-4B0D-6748DD9C8D3C}"/>
                </a:ext>
              </a:extLst>
            </p:cNvPr>
            <p:cNvSpPr>
              <a:spLocks noChangeShapeType="1"/>
            </p:cNvSpPr>
            <p:nvPr/>
          </p:nvSpPr>
          <p:spPr bwMode="auto">
            <a:xfrm>
              <a:off x="2208" y="3600"/>
              <a:ext cx="5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424" name="Line 77">
              <a:extLst>
                <a:ext uri="{FF2B5EF4-FFF2-40B4-BE49-F238E27FC236}">
                  <a16:creationId xmlns:a16="http://schemas.microsoft.com/office/drawing/2014/main" id="{2143F7C8-EBB6-96F6-6879-59217B3FF220}"/>
                </a:ext>
              </a:extLst>
            </p:cNvPr>
            <p:cNvSpPr>
              <a:spLocks noChangeShapeType="1"/>
            </p:cNvSpPr>
            <p:nvPr/>
          </p:nvSpPr>
          <p:spPr bwMode="auto">
            <a:xfrm>
              <a:off x="3049" y="3593"/>
              <a:ext cx="495"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425" name="Text Box 78">
              <a:extLst>
                <a:ext uri="{FF2B5EF4-FFF2-40B4-BE49-F238E27FC236}">
                  <a16:creationId xmlns:a16="http://schemas.microsoft.com/office/drawing/2014/main" id="{57E7445A-B128-6049-3299-886D95C79E4D}"/>
                </a:ext>
              </a:extLst>
            </p:cNvPr>
            <p:cNvSpPr txBox="1">
              <a:spLocks noChangeArrowheads="1"/>
            </p:cNvSpPr>
            <p:nvPr/>
          </p:nvSpPr>
          <p:spPr bwMode="auto">
            <a:xfrm>
              <a:off x="2736" y="3377"/>
              <a:ext cx="25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t>
              </a:r>
            </a:p>
          </p:txBody>
        </p:sp>
        <p:grpSp>
          <p:nvGrpSpPr>
            <p:cNvPr id="14426" name="Group 79">
              <a:extLst>
                <a:ext uri="{FF2B5EF4-FFF2-40B4-BE49-F238E27FC236}">
                  <a16:creationId xmlns:a16="http://schemas.microsoft.com/office/drawing/2014/main" id="{EE92CFB1-3360-AC1B-12D9-868DADFE9E09}"/>
                </a:ext>
              </a:extLst>
            </p:cNvPr>
            <p:cNvGrpSpPr>
              <a:grpSpLocks/>
            </p:cNvGrpSpPr>
            <p:nvPr/>
          </p:nvGrpSpPr>
          <p:grpSpPr bwMode="auto">
            <a:xfrm>
              <a:off x="3074" y="3589"/>
              <a:ext cx="459" cy="339"/>
              <a:chOff x="1954" y="3472"/>
              <a:chExt cx="459" cy="339"/>
            </a:xfrm>
          </p:grpSpPr>
          <p:sp>
            <p:nvSpPr>
              <p:cNvPr id="14438" name="Rectangle 80">
                <a:extLst>
                  <a:ext uri="{FF2B5EF4-FFF2-40B4-BE49-F238E27FC236}">
                    <a16:creationId xmlns:a16="http://schemas.microsoft.com/office/drawing/2014/main" id="{0143CD62-C2C5-3E8C-65DC-49176177E5F5}"/>
                  </a:ext>
                </a:extLst>
              </p:cNvPr>
              <p:cNvSpPr>
                <a:spLocks noChangeArrowheads="1"/>
              </p:cNvSpPr>
              <p:nvPr/>
            </p:nvSpPr>
            <p:spPr bwMode="auto">
              <a:xfrm>
                <a:off x="2226" y="3500"/>
                <a:ext cx="18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a:t>
                </a:r>
              </a:p>
            </p:txBody>
          </p:sp>
          <p:sp>
            <p:nvSpPr>
              <p:cNvPr id="14439" name="Rectangle 81">
                <a:extLst>
                  <a:ext uri="{FF2B5EF4-FFF2-40B4-BE49-F238E27FC236}">
                    <a16:creationId xmlns:a16="http://schemas.microsoft.com/office/drawing/2014/main" id="{11804055-D8D5-3E07-7207-277B1932E85D}"/>
                  </a:ext>
                </a:extLst>
              </p:cNvPr>
              <p:cNvSpPr>
                <a:spLocks noChangeArrowheads="1"/>
              </p:cNvSpPr>
              <p:nvPr/>
            </p:nvSpPr>
            <p:spPr bwMode="auto">
              <a:xfrm>
                <a:off x="1954" y="3501"/>
                <a:ext cx="18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a:t>
                </a:r>
              </a:p>
            </p:txBody>
          </p:sp>
          <p:sp>
            <p:nvSpPr>
              <p:cNvPr id="14440" name="Rectangle 82">
                <a:extLst>
                  <a:ext uri="{FF2B5EF4-FFF2-40B4-BE49-F238E27FC236}">
                    <a16:creationId xmlns:a16="http://schemas.microsoft.com/office/drawing/2014/main" id="{9E382033-AF4A-4626-12B7-CF7A832157D7}"/>
                  </a:ext>
                </a:extLst>
              </p:cNvPr>
              <p:cNvSpPr>
                <a:spLocks noChangeArrowheads="1"/>
              </p:cNvSpPr>
              <p:nvPr/>
            </p:nvSpPr>
            <p:spPr bwMode="auto">
              <a:xfrm>
                <a:off x="2170" y="3472"/>
                <a:ext cx="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14427" name="Group 83">
              <a:extLst>
                <a:ext uri="{FF2B5EF4-FFF2-40B4-BE49-F238E27FC236}">
                  <a16:creationId xmlns:a16="http://schemas.microsoft.com/office/drawing/2014/main" id="{7DA55443-DD9E-D2A0-2FE9-4633A0F5A430}"/>
                </a:ext>
              </a:extLst>
            </p:cNvPr>
            <p:cNvGrpSpPr>
              <a:grpSpLocks/>
            </p:cNvGrpSpPr>
            <p:nvPr/>
          </p:nvGrpSpPr>
          <p:grpSpPr bwMode="auto">
            <a:xfrm>
              <a:off x="3089" y="3263"/>
              <a:ext cx="452" cy="310"/>
              <a:chOff x="1328" y="1819"/>
              <a:chExt cx="452" cy="310"/>
            </a:xfrm>
          </p:grpSpPr>
          <p:sp>
            <p:nvSpPr>
              <p:cNvPr id="14436" name="Rectangle 84">
                <a:extLst>
                  <a:ext uri="{FF2B5EF4-FFF2-40B4-BE49-F238E27FC236}">
                    <a16:creationId xmlns:a16="http://schemas.microsoft.com/office/drawing/2014/main" id="{50B2127D-E296-A233-B0AA-8529D724B07C}"/>
                  </a:ext>
                </a:extLst>
              </p:cNvPr>
              <p:cNvSpPr>
                <a:spLocks noChangeArrowheads="1"/>
              </p:cNvSpPr>
              <p:nvPr/>
            </p:nvSpPr>
            <p:spPr bwMode="auto">
              <a:xfrm>
                <a:off x="1328" y="1819"/>
                <a:ext cx="37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AC</a:t>
                </a:r>
              </a:p>
            </p:txBody>
          </p:sp>
          <p:sp>
            <p:nvSpPr>
              <p:cNvPr id="14437" name="Rectangle 85">
                <a:extLst>
                  <a:ext uri="{FF2B5EF4-FFF2-40B4-BE49-F238E27FC236}">
                    <a16:creationId xmlns:a16="http://schemas.microsoft.com/office/drawing/2014/main" id="{ACAD4A5A-74B2-8E1E-7199-3CC3BCF2480B}"/>
                  </a:ext>
                </a:extLst>
              </p:cNvPr>
              <p:cNvSpPr>
                <a:spLocks noChangeArrowheads="1"/>
              </p:cNvSpPr>
              <p:nvPr/>
            </p:nvSpPr>
            <p:spPr bwMode="auto">
              <a:xfrm>
                <a:off x="1737" y="1819"/>
                <a:ext cx="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14428" name="Group 86">
              <a:extLst>
                <a:ext uri="{FF2B5EF4-FFF2-40B4-BE49-F238E27FC236}">
                  <a16:creationId xmlns:a16="http://schemas.microsoft.com/office/drawing/2014/main" id="{50748655-85D6-78EB-D8F1-62B7D4FB9C3B}"/>
                </a:ext>
              </a:extLst>
            </p:cNvPr>
            <p:cNvGrpSpPr>
              <a:grpSpLocks/>
            </p:cNvGrpSpPr>
            <p:nvPr/>
          </p:nvGrpSpPr>
          <p:grpSpPr bwMode="auto">
            <a:xfrm>
              <a:off x="2320" y="3281"/>
              <a:ext cx="419" cy="310"/>
              <a:chOff x="1007" y="3164"/>
              <a:chExt cx="419" cy="310"/>
            </a:xfrm>
          </p:grpSpPr>
          <p:sp>
            <p:nvSpPr>
              <p:cNvPr id="14434" name="Rectangle 87">
                <a:extLst>
                  <a:ext uri="{FF2B5EF4-FFF2-40B4-BE49-F238E27FC236}">
                    <a16:creationId xmlns:a16="http://schemas.microsoft.com/office/drawing/2014/main" id="{45BEB34E-0D79-0031-BC94-9B4CA8100EC5}"/>
                  </a:ext>
                </a:extLst>
              </p:cNvPr>
              <p:cNvSpPr>
                <a:spLocks noChangeArrowheads="1"/>
              </p:cNvSpPr>
              <p:nvPr/>
            </p:nvSpPr>
            <p:spPr bwMode="auto">
              <a:xfrm>
                <a:off x="1384" y="3164"/>
                <a:ext cx="4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9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4435" name="Rectangle 88">
                <a:extLst>
                  <a:ext uri="{FF2B5EF4-FFF2-40B4-BE49-F238E27FC236}">
                    <a16:creationId xmlns:a16="http://schemas.microsoft.com/office/drawing/2014/main" id="{B3A3DE18-9990-4D5A-19BA-E5B953EE851A}"/>
                  </a:ext>
                </a:extLst>
              </p:cNvPr>
              <p:cNvSpPr>
                <a:spLocks noChangeArrowheads="1"/>
              </p:cNvSpPr>
              <p:nvPr/>
            </p:nvSpPr>
            <p:spPr bwMode="auto">
              <a:xfrm>
                <a:off x="1007" y="3164"/>
                <a:ext cx="35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AB</a:t>
                </a:r>
              </a:p>
            </p:txBody>
          </p:sp>
        </p:grpSp>
        <p:grpSp>
          <p:nvGrpSpPr>
            <p:cNvPr id="14429" name="Group 89">
              <a:extLst>
                <a:ext uri="{FF2B5EF4-FFF2-40B4-BE49-F238E27FC236}">
                  <a16:creationId xmlns:a16="http://schemas.microsoft.com/office/drawing/2014/main" id="{3450AB12-7E9F-6D17-883F-9824AEB93A24}"/>
                </a:ext>
              </a:extLst>
            </p:cNvPr>
            <p:cNvGrpSpPr>
              <a:grpSpLocks/>
            </p:cNvGrpSpPr>
            <p:nvPr/>
          </p:nvGrpSpPr>
          <p:grpSpPr bwMode="auto">
            <a:xfrm>
              <a:off x="2295" y="3575"/>
              <a:ext cx="449" cy="391"/>
              <a:chOff x="982" y="3510"/>
              <a:chExt cx="449" cy="391"/>
            </a:xfrm>
          </p:grpSpPr>
          <p:sp>
            <p:nvSpPr>
              <p:cNvPr id="14431" name="Rectangle 90">
                <a:extLst>
                  <a:ext uri="{FF2B5EF4-FFF2-40B4-BE49-F238E27FC236}">
                    <a16:creationId xmlns:a16="http://schemas.microsoft.com/office/drawing/2014/main" id="{A331E197-BB62-A905-5CEB-934CDA752E07}"/>
                  </a:ext>
                </a:extLst>
              </p:cNvPr>
              <p:cNvSpPr>
                <a:spLocks noChangeArrowheads="1"/>
              </p:cNvSpPr>
              <p:nvPr/>
            </p:nvSpPr>
            <p:spPr bwMode="auto">
              <a:xfrm>
                <a:off x="1166" y="3510"/>
                <a:ext cx="4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9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4432" name="Rectangle 91">
                <a:extLst>
                  <a:ext uri="{FF2B5EF4-FFF2-40B4-BE49-F238E27FC236}">
                    <a16:creationId xmlns:a16="http://schemas.microsoft.com/office/drawing/2014/main" id="{C84541C0-4BD8-929D-7973-6BE642B3A8AD}"/>
                  </a:ext>
                </a:extLst>
              </p:cNvPr>
              <p:cNvSpPr>
                <a:spLocks noChangeArrowheads="1"/>
              </p:cNvSpPr>
              <p:nvPr/>
            </p:nvSpPr>
            <p:spPr bwMode="auto">
              <a:xfrm>
                <a:off x="982" y="3554"/>
                <a:ext cx="17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a:t>
                </a:r>
              </a:p>
            </p:txBody>
          </p:sp>
          <p:sp>
            <p:nvSpPr>
              <p:cNvPr id="14433" name="Rectangle 92">
                <a:extLst>
                  <a:ext uri="{FF2B5EF4-FFF2-40B4-BE49-F238E27FC236}">
                    <a16:creationId xmlns:a16="http://schemas.microsoft.com/office/drawing/2014/main" id="{10E0EC62-81B7-4ED5-1827-CE992BF805F3}"/>
                  </a:ext>
                </a:extLst>
              </p:cNvPr>
              <p:cNvSpPr>
                <a:spLocks noChangeArrowheads="1"/>
              </p:cNvSpPr>
              <p:nvPr/>
            </p:nvSpPr>
            <p:spPr bwMode="auto">
              <a:xfrm>
                <a:off x="1191" y="3536"/>
                <a:ext cx="2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a:t>
                </a:r>
              </a:p>
            </p:txBody>
          </p:sp>
        </p:grpSp>
        <p:sp>
          <p:nvSpPr>
            <p:cNvPr id="14430" name="Text Box 93">
              <a:extLst>
                <a:ext uri="{FF2B5EF4-FFF2-40B4-BE49-F238E27FC236}">
                  <a16:creationId xmlns:a16="http://schemas.microsoft.com/office/drawing/2014/main" id="{7BCEDFD0-D4CD-E641-A589-6563D277199E}"/>
                </a:ext>
              </a:extLst>
            </p:cNvPr>
            <p:cNvSpPr txBox="1">
              <a:spLocks noChangeArrowheads="1"/>
            </p:cNvSpPr>
            <p:nvPr/>
          </p:nvSpPr>
          <p:spPr bwMode="auto">
            <a:xfrm>
              <a:off x="1920" y="3408"/>
              <a:ext cx="20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t>
              </a:r>
            </a:p>
          </p:txBody>
        </p:sp>
      </p:grpSp>
      <p:grpSp>
        <p:nvGrpSpPr>
          <p:cNvPr id="7" name="Group 94">
            <a:extLst>
              <a:ext uri="{FF2B5EF4-FFF2-40B4-BE49-F238E27FC236}">
                <a16:creationId xmlns:a16="http://schemas.microsoft.com/office/drawing/2014/main" id="{8D4EA25D-E124-33A3-7ECA-C42226C15DF5}"/>
              </a:ext>
            </a:extLst>
          </p:cNvPr>
          <p:cNvGrpSpPr>
            <a:grpSpLocks/>
          </p:cNvGrpSpPr>
          <p:nvPr/>
        </p:nvGrpSpPr>
        <p:grpSpPr bwMode="auto">
          <a:xfrm>
            <a:off x="5715000" y="5462588"/>
            <a:ext cx="2625725" cy="1081087"/>
            <a:chOff x="3600" y="3220"/>
            <a:chExt cx="1654" cy="681"/>
          </a:xfrm>
        </p:grpSpPr>
        <p:sp>
          <p:nvSpPr>
            <p:cNvPr id="14409" name="Line 95">
              <a:extLst>
                <a:ext uri="{FF2B5EF4-FFF2-40B4-BE49-F238E27FC236}">
                  <a16:creationId xmlns:a16="http://schemas.microsoft.com/office/drawing/2014/main" id="{30EE6AA6-ACA0-1F7C-682A-6934AC13B1B6}"/>
                </a:ext>
              </a:extLst>
            </p:cNvPr>
            <p:cNvSpPr>
              <a:spLocks noChangeShapeType="1"/>
            </p:cNvSpPr>
            <p:nvPr/>
          </p:nvSpPr>
          <p:spPr bwMode="auto">
            <a:xfrm>
              <a:off x="3921" y="3579"/>
              <a:ext cx="44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410" name="Line 96">
              <a:extLst>
                <a:ext uri="{FF2B5EF4-FFF2-40B4-BE49-F238E27FC236}">
                  <a16:creationId xmlns:a16="http://schemas.microsoft.com/office/drawing/2014/main" id="{157AC4AD-B095-8E8E-06BC-0C89901EAE3A}"/>
                </a:ext>
              </a:extLst>
            </p:cNvPr>
            <p:cNvSpPr>
              <a:spLocks noChangeShapeType="1"/>
            </p:cNvSpPr>
            <p:nvPr/>
          </p:nvSpPr>
          <p:spPr bwMode="auto">
            <a:xfrm>
              <a:off x="4738" y="3570"/>
              <a:ext cx="51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411" name="Rectangle 97">
              <a:extLst>
                <a:ext uri="{FF2B5EF4-FFF2-40B4-BE49-F238E27FC236}">
                  <a16:creationId xmlns:a16="http://schemas.microsoft.com/office/drawing/2014/main" id="{51A94FAE-EF20-E80F-0460-8FB69A9B6E41}"/>
                </a:ext>
              </a:extLst>
            </p:cNvPr>
            <p:cNvSpPr>
              <a:spLocks noChangeArrowheads="1"/>
            </p:cNvSpPr>
            <p:nvPr/>
          </p:nvSpPr>
          <p:spPr bwMode="auto">
            <a:xfrm>
              <a:off x="3970" y="3591"/>
              <a:ext cx="35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AB</a:t>
              </a:r>
            </a:p>
          </p:txBody>
        </p:sp>
        <p:grpSp>
          <p:nvGrpSpPr>
            <p:cNvPr id="14412" name="Group 98">
              <a:extLst>
                <a:ext uri="{FF2B5EF4-FFF2-40B4-BE49-F238E27FC236}">
                  <a16:creationId xmlns:a16="http://schemas.microsoft.com/office/drawing/2014/main" id="{FFAE23BF-596E-4F13-C91A-4331CBE74C63}"/>
                </a:ext>
              </a:extLst>
            </p:cNvPr>
            <p:cNvGrpSpPr>
              <a:grpSpLocks/>
            </p:cNvGrpSpPr>
            <p:nvPr/>
          </p:nvGrpSpPr>
          <p:grpSpPr bwMode="auto">
            <a:xfrm>
              <a:off x="3959" y="3251"/>
              <a:ext cx="417" cy="339"/>
              <a:chOff x="3829" y="3238"/>
              <a:chExt cx="417" cy="339"/>
            </a:xfrm>
          </p:grpSpPr>
          <p:sp>
            <p:nvSpPr>
              <p:cNvPr id="14420" name="Rectangle 99">
                <a:extLst>
                  <a:ext uri="{FF2B5EF4-FFF2-40B4-BE49-F238E27FC236}">
                    <a16:creationId xmlns:a16="http://schemas.microsoft.com/office/drawing/2014/main" id="{1CAE9272-A981-A9CE-E190-2DAF9E808D53}"/>
                  </a:ext>
                </a:extLst>
              </p:cNvPr>
              <p:cNvSpPr>
                <a:spLocks noChangeArrowheads="1"/>
              </p:cNvSpPr>
              <p:nvPr/>
            </p:nvSpPr>
            <p:spPr bwMode="auto">
              <a:xfrm>
                <a:off x="4073" y="3251"/>
                <a:ext cx="17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a:t>
                </a:r>
              </a:p>
            </p:txBody>
          </p:sp>
          <p:sp>
            <p:nvSpPr>
              <p:cNvPr id="14421" name="Rectangle 100">
                <a:extLst>
                  <a:ext uri="{FF2B5EF4-FFF2-40B4-BE49-F238E27FC236}">
                    <a16:creationId xmlns:a16="http://schemas.microsoft.com/office/drawing/2014/main" id="{237D32B0-2472-BDE2-83EC-D2886FDD7FC5}"/>
                  </a:ext>
                </a:extLst>
              </p:cNvPr>
              <p:cNvSpPr>
                <a:spLocks noChangeArrowheads="1"/>
              </p:cNvSpPr>
              <p:nvPr/>
            </p:nvSpPr>
            <p:spPr bwMode="auto">
              <a:xfrm>
                <a:off x="3829" y="3251"/>
                <a:ext cx="17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B</a:t>
                </a:r>
              </a:p>
            </p:txBody>
          </p:sp>
          <p:sp>
            <p:nvSpPr>
              <p:cNvPr id="14422" name="Rectangle 101">
                <a:extLst>
                  <a:ext uri="{FF2B5EF4-FFF2-40B4-BE49-F238E27FC236}">
                    <a16:creationId xmlns:a16="http://schemas.microsoft.com/office/drawing/2014/main" id="{489C1B01-05CC-E108-B106-AD464BEF3035}"/>
                  </a:ext>
                </a:extLst>
              </p:cNvPr>
              <p:cNvSpPr>
                <a:spLocks noChangeArrowheads="1"/>
              </p:cNvSpPr>
              <p:nvPr/>
            </p:nvSpPr>
            <p:spPr bwMode="auto">
              <a:xfrm>
                <a:off x="4006" y="3238"/>
                <a:ext cx="50"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5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sp>
          <p:nvSpPr>
            <p:cNvPr id="14413" name="Rectangle 102">
              <a:extLst>
                <a:ext uri="{FF2B5EF4-FFF2-40B4-BE49-F238E27FC236}">
                  <a16:creationId xmlns:a16="http://schemas.microsoft.com/office/drawing/2014/main" id="{1DC227FB-7040-37B6-E04A-105EBB254400}"/>
                </a:ext>
              </a:extLst>
            </p:cNvPr>
            <p:cNvSpPr>
              <a:spLocks noChangeArrowheads="1"/>
            </p:cNvSpPr>
            <p:nvPr/>
          </p:nvSpPr>
          <p:spPr bwMode="auto">
            <a:xfrm>
              <a:off x="4831" y="3581"/>
              <a:ext cx="37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AC</a:t>
              </a:r>
            </a:p>
          </p:txBody>
        </p:sp>
        <p:grpSp>
          <p:nvGrpSpPr>
            <p:cNvPr id="14414" name="Group 103">
              <a:extLst>
                <a:ext uri="{FF2B5EF4-FFF2-40B4-BE49-F238E27FC236}">
                  <a16:creationId xmlns:a16="http://schemas.microsoft.com/office/drawing/2014/main" id="{497DC07C-7E2D-4288-5BB1-62003425B84C}"/>
                </a:ext>
              </a:extLst>
            </p:cNvPr>
            <p:cNvGrpSpPr>
              <a:grpSpLocks/>
            </p:cNvGrpSpPr>
            <p:nvPr/>
          </p:nvGrpSpPr>
          <p:grpSpPr bwMode="auto">
            <a:xfrm>
              <a:off x="4788" y="3220"/>
              <a:ext cx="444" cy="320"/>
              <a:chOff x="4788" y="3220"/>
              <a:chExt cx="444" cy="320"/>
            </a:xfrm>
          </p:grpSpPr>
          <p:sp>
            <p:nvSpPr>
              <p:cNvPr id="14417" name="Rectangle 104">
                <a:extLst>
                  <a:ext uri="{FF2B5EF4-FFF2-40B4-BE49-F238E27FC236}">
                    <a16:creationId xmlns:a16="http://schemas.microsoft.com/office/drawing/2014/main" id="{D3FFE032-2A3B-F9BB-C8FA-75D92685E1F9}"/>
                  </a:ext>
                </a:extLst>
              </p:cNvPr>
              <p:cNvSpPr>
                <a:spLocks noChangeArrowheads="1"/>
              </p:cNvSpPr>
              <p:nvPr/>
            </p:nvSpPr>
            <p:spPr bwMode="auto">
              <a:xfrm>
                <a:off x="5045" y="3220"/>
                <a:ext cx="18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a:t>
                </a:r>
              </a:p>
            </p:txBody>
          </p:sp>
          <p:sp>
            <p:nvSpPr>
              <p:cNvPr id="14418" name="Rectangle 105">
                <a:extLst>
                  <a:ext uri="{FF2B5EF4-FFF2-40B4-BE49-F238E27FC236}">
                    <a16:creationId xmlns:a16="http://schemas.microsoft.com/office/drawing/2014/main" id="{F0B1FBD7-01B8-DCE0-5937-CE5A4F245A9B}"/>
                  </a:ext>
                </a:extLst>
              </p:cNvPr>
              <p:cNvSpPr>
                <a:spLocks noChangeArrowheads="1"/>
              </p:cNvSpPr>
              <p:nvPr/>
            </p:nvSpPr>
            <p:spPr bwMode="auto">
              <a:xfrm>
                <a:off x="4788" y="3220"/>
                <a:ext cx="18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C</a:t>
                </a:r>
              </a:p>
            </p:txBody>
          </p:sp>
          <p:sp>
            <p:nvSpPr>
              <p:cNvPr id="14419" name="Rectangle 106">
                <a:extLst>
                  <a:ext uri="{FF2B5EF4-FFF2-40B4-BE49-F238E27FC236}">
                    <a16:creationId xmlns:a16="http://schemas.microsoft.com/office/drawing/2014/main" id="{D1182659-D98D-472D-FAD3-4A59276BBDC1}"/>
                  </a:ext>
                </a:extLst>
              </p:cNvPr>
              <p:cNvSpPr>
                <a:spLocks noChangeArrowheads="1"/>
              </p:cNvSpPr>
              <p:nvPr/>
            </p:nvSpPr>
            <p:spPr bwMode="auto">
              <a:xfrm>
                <a:off x="4999" y="3220"/>
                <a:ext cx="4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3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sp>
          <p:nvSpPr>
            <p:cNvPr id="14415" name="Text Box 107">
              <a:extLst>
                <a:ext uri="{FF2B5EF4-FFF2-40B4-BE49-F238E27FC236}">
                  <a16:creationId xmlns:a16="http://schemas.microsoft.com/office/drawing/2014/main" id="{910551B3-710E-7858-8310-2E42A47D9A89}"/>
                </a:ext>
              </a:extLst>
            </p:cNvPr>
            <p:cNvSpPr txBox="1">
              <a:spLocks noChangeArrowheads="1"/>
            </p:cNvSpPr>
            <p:nvPr/>
          </p:nvSpPr>
          <p:spPr bwMode="auto">
            <a:xfrm>
              <a:off x="4464" y="3357"/>
              <a:ext cx="26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t>
              </a:r>
            </a:p>
          </p:txBody>
        </p:sp>
        <p:sp>
          <p:nvSpPr>
            <p:cNvPr id="14416" name="Text Box 108">
              <a:extLst>
                <a:ext uri="{FF2B5EF4-FFF2-40B4-BE49-F238E27FC236}">
                  <a16:creationId xmlns:a16="http://schemas.microsoft.com/office/drawing/2014/main" id="{1C7CE35B-1326-0C54-C551-76A0E3330FF0}"/>
                </a:ext>
              </a:extLst>
            </p:cNvPr>
            <p:cNvSpPr txBox="1">
              <a:spLocks noChangeArrowheads="1"/>
            </p:cNvSpPr>
            <p:nvPr/>
          </p:nvSpPr>
          <p:spPr bwMode="auto">
            <a:xfrm>
              <a:off x="3600" y="3360"/>
              <a:ext cx="25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t>
              </a:r>
            </a:p>
          </p:txBody>
        </p:sp>
      </p:grpSp>
      <p:grpSp>
        <p:nvGrpSpPr>
          <p:cNvPr id="10" name="Group 109">
            <a:extLst>
              <a:ext uri="{FF2B5EF4-FFF2-40B4-BE49-F238E27FC236}">
                <a16:creationId xmlns:a16="http://schemas.microsoft.com/office/drawing/2014/main" id="{85C761C4-9673-33D9-60D1-E4BDEA27B2A8}"/>
              </a:ext>
            </a:extLst>
          </p:cNvPr>
          <p:cNvGrpSpPr>
            <a:grpSpLocks/>
          </p:cNvGrpSpPr>
          <p:nvPr/>
        </p:nvGrpSpPr>
        <p:grpSpPr bwMode="auto">
          <a:xfrm>
            <a:off x="949325" y="5521325"/>
            <a:ext cx="1917700" cy="1071563"/>
            <a:chOff x="598" y="3354"/>
            <a:chExt cx="1208" cy="675"/>
          </a:xfrm>
        </p:grpSpPr>
        <p:sp>
          <p:nvSpPr>
            <p:cNvPr id="14398" name="Text Box 110">
              <a:extLst>
                <a:ext uri="{FF2B5EF4-FFF2-40B4-BE49-F238E27FC236}">
                  <a16:creationId xmlns:a16="http://schemas.microsoft.com/office/drawing/2014/main" id="{E7CD822A-979D-DDEF-6E45-74645A215345}"/>
                </a:ext>
              </a:extLst>
            </p:cNvPr>
            <p:cNvSpPr txBox="1">
              <a:spLocks noChangeArrowheads="1"/>
            </p:cNvSpPr>
            <p:nvPr/>
          </p:nvSpPr>
          <p:spPr bwMode="auto">
            <a:xfrm>
              <a:off x="1021" y="3478"/>
              <a:ext cx="26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t>
              </a:r>
            </a:p>
          </p:txBody>
        </p:sp>
        <p:sp>
          <p:nvSpPr>
            <p:cNvPr id="14399" name="Line 111">
              <a:extLst>
                <a:ext uri="{FF2B5EF4-FFF2-40B4-BE49-F238E27FC236}">
                  <a16:creationId xmlns:a16="http://schemas.microsoft.com/office/drawing/2014/main" id="{94869E19-738E-46FB-DCFA-7406F1BB11C5}"/>
                </a:ext>
              </a:extLst>
            </p:cNvPr>
            <p:cNvSpPr>
              <a:spLocks noChangeShapeType="1"/>
            </p:cNvSpPr>
            <p:nvPr/>
          </p:nvSpPr>
          <p:spPr bwMode="auto">
            <a:xfrm flipV="1">
              <a:off x="598" y="3691"/>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400" name="Rectangle 112">
              <a:extLst>
                <a:ext uri="{FF2B5EF4-FFF2-40B4-BE49-F238E27FC236}">
                  <a16:creationId xmlns:a16="http://schemas.microsoft.com/office/drawing/2014/main" id="{2F180EB8-333F-E4AB-1014-A8743DEDBE83}"/>
                </a:ext>
              </a:extLst>
            </p:cNvPr>
            <p:cNvSpPr>
              <a:spLocks noChangeArrowheads="1"/>
            </p:cNvSpPr>
            <p:nvPr/>
          </p:nvSpPr>
          <p:spPr bwMode="auto">
            <a:xfrm>
              <a:off x="619" y="3707"/>
              <a:ext cx="35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AB</a:t>
              </a:r>
            </a:p>
          </p:txBody>
        </p:sp>
        <p:grpSp>
          <p:nvGrpSpPr>
            <p:cNvPr id="14401" name="Group 113">
              <a:extLst>
                <a:ext uri="{FF2B5EF4-FFF2-40B4-BE49-F238E27FC236}">
                  <a16:creationId xmlns:a16="http://schemas.microsoft.com/office/drawing/2014/main" id="{4A269876-5DFB-EF92-ED1D-CD4D5C29D0FA}"/>
                </a:ext>
              </a:extLst>
            </p:cNvPr>
            <p:cNvGrpSpPr>
              <a:grpSpLocks/>
            </p:cNvGrpSpPr>
            <p:nvPr/>
          </p:nvGrpSpPr>
          <p:grpSpPr bwMode="auto">
            <a:xfrm>
              <a:off x="638" y="3354"/>
              <a:ext cx="421" cy="315"/>
              <a:chOff x="673" y="3258"/>
              <a:chExt cx="421" cy="315"/>
            </a:xfrm>
          </p:grpSpPr>
          <p:sp>
            <p:nvSpPr>
              <p:cNvPr id="14407" name="Rectangle 114">
                <a:extLst>
                  <a:ext uri="{FF2B5EF4-FFF2-40B4-BE49-F238E27FC236}">
                    <a16:creationId xmlns:a16="http://schemas.microsoft.com/office/drawing/2014/main" id="{73853F6F-2810-2156-64EE-BB75B6BD54EE}"/>
                  </a:ext>
                </a:extLst>
              </p:cNvPr>
              <p:cNvSpPr>
                <a:spLocks noChangeArrowheads="1"/>
              </p:cNvSpPr>
              <p:nvPr/>
            </p:nvSpPr>
            <p:spPr bwMode="auto">
              <a:xfrm>
                <a:off x="1048" y="3263"/>
                <a:ext cx="4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t>
                </a:r>
              </a:p>
            </p:txBody>
          </p:sp>
          <p:sp>
            <p:nvSpPr>
              <p:cNvPr id="14408" name="Rectangle 115">
                <a:extLst>
                  <a:ext uri="{FF2B5EF4-FFF2-40B4-BE49-F238E27FC236}">
                    <a16:creationId xmlns:a16="http://schemas.microsoft.com/office/drawing/2014/main" id="{44D2C5C5-205C-DBC7-D178-BDBB1ADC13B7}"/>
                  </a:ext>
                </a:extLst>
              </p:cNvPr>
              <p:cNvSpPr>
                <a:spLocks noChangeArrowheads="1"/>
              </p:cNvSpPr>
              <p:nvPr/>
            </p:nvSpPr>
            <p:spPr bwMode="auto">
              <a:xfrm>
                <a:off x="673" y="3258"/>
                <a:ext cx="35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AB</a:t>
                </a:r>
              </a:p>
            </p:txBody>
          </p:sp>
        </p:grpSp>
        <p:sp>
          <p:nvSpPr>
            <p:cNvPr id="14402" name="Line 116">
              <a:extLst>
                <a:ext uri="{FF2B5EF4-FFF2-40B4-BE49-F238E27FC236}">
                  <a16:creationId xmlns:a16="http://schemas.microsoft.com/office/drawing/2014/main" id="{6AFFE011-F886-6E28-C410-44055F259692}"/>
                </a:ext>
              </a:extLst>
            </p:cNvPr>
            <p:cNvSpPr>
              <a:spLocks noChangeShapeType="1"/>
            </p:cNvSpPr>
            <p:nvPr/>
          </p:nvSpPr>
          <p:spPr bwMode="auto">
            <a:xfrm>
              <a:off x="1309" y="3696"/>
              <a:ext cx="477"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403" name="Rectangle 117">
              <a:extLst>
                <a:ext uri="{FF2B5EF4-FFF2-40B4-BE49-F238E27FC236}">
                  <a16:creationId xmlns:a16="http://schemas.microsoft.com/office/drawing/2014/main" id="{1AFCEF28-BDF5-9A9D-B397-258E4E53F809}"/>
                </a:ext>
              </a:extLst>
            </p:cNvPr>
            <p:cNvSpPr>
              <a:spLocks noChangeArrowheads="1"/>
            </p:cNvSpPr>
            <p:nvPr/>
          </p:nvSpPr>
          <p:spPr bwMode="auto">
            <a:xfrm>
              <a:off x="1322" y="3709"/>
              <a:ext cx="38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3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AC</a:t>
              </a:r>
              <a:endPar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nvGrpSpPr>
            <p:cNvPr id="14404" name="Group 118">
              <a:extLst>
                <a:ext uri="{FF2B5EF4-FFF2-40B4-BE49-F238E27FC236}">
                  <a16:creationId xmlns:a16="http://schemas.microsoft.com/office/drawing/2014/main" id="{3372A7C7-241F-B26A-9F8F-CBFA679DF9BE}"/>
                </a:ext>
              </a:extLst>
            </p:cNvPr>
            <p:cNvGrpSpPr>
              <a:grpSpLocks/>
            </p:cNvGrpSpPr>
            <p:nvPr/>
          </p:nvGrpSpPr>
          <p:grpSpPr bwMode="auto">
            <a:xfrm>
              <a:off x="1339" y="3367"/>
              <a:ext cx="467" cy="333"/>
              <a:chOff x="1729" y="3271"/>
              <a:chExt cx="467" cy="333"/>
            </a:xfrm>
          </p:grpSpPr>
          <p:sp>
            <p:nvSpPr>
              <p:cNvPr id="14405" name="Rectangle 119">
                <a:extLst>
                  <a:ext uri="{FF2B5EF4-FFF2-40B4-BE49-F238E27FC236}">
                    <a16:creationId xmlns:a16="http://schemas.microsoft.com/office/drawing/2014/main" id="{10028704-9A71-3639-8C62-F5F67CAEF64D}"/>
                  </a:ext>
                </a:extLst>
              </p:cNvPr>
              <p:cNvSpPr>
                <a:spLocks noChangeArrowheads="1"/>
              </p:cNvSpPr>
              <p:nvPr/>
            </p:nvSpPr>
            <p:spPr bwMode="auto">
              <a:xfrm>
                <a:off x="1729" y="3284"/>
                <a:ext cx="38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3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AC</a:t>
                </a:r>
                <a:endPar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4406" name="Rectangle 120">
                <a:extLst>
                  <a:ext uri="{FF2B5EF4-FFF2-40B4-BE49-F238E27FC236}">
                    <a16:creationId xmlns:a16="http://schemas.microsoft.com/office/drawing/2014/main" id="{FE6E19B4-31DC-AC69-AA33-EC5BDD5EA432}"/>
                  </a:ext>
                </a:extLst>
              </p:cNvPr>
              <p:cNvSpPr>
                <a:spLocks noChangeArrowheads="1"/>
              </p:cNvSpPr>
              <p:nvPr/>
            </p:nvSpPr>
            <p:spPr bwMode="auto">
              <a:xfrm>
                <a:off x="2148" y="3271"/>
                <a:ext cx="4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3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grpSp>
      <p:sp>
        <p:nvSpPr>
          <p:cNvPr id="603257" name="Text Box 121">
            <a:extLst>
              <a:ext uri="{FF2B5EF4-FFF2-40B4-BE49-F238E27FC236}">
                <a16:creationId xmlns:a16="http://schemas.microsoft.com/office/drawing/2014/main" id="{7B41CC18-920B-F3C9-4D8F-0AF281E1DBF3}"/>
              </a:ext>
            </a:extLst>
          </p:cNvPr>
          <p:cNvSpPr txBox="1">
            <a:spLocks noChangeArrowheads="1"/>
          </p:cNvSpPr>
          <p:nvPr/>
        </p:nvSpPr>
        <p:spPr bwMode="auto">
          <a:xfrm>
            <a:off x="55563" y="4568825"/>
            <a:ext cx="9088437" cy="2308225"/>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36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Định lí này đã được các nhà toán học chứng minh.Vì cách chứng minh dài dòng và phức tạp nên ở trườngTHCS ta thừa nhận định lí này.</a:t>
            </a:r>
          </a:p>
        </p:txBody>
      </p:sp>
      <p:sp>
        <p:nvSpPr>
          <p:cNvPr id="603305" name="Text Box 169">
            <a:extLst>
              <a:ext uri="{FF2B5EF4-FFF2-40B4-BE49-F238E27FC236}">
                <a16:creationId xmlns:a16="http://schemas.microsoft.com/office/drawing/2014/main" id="{0D03CE4F-6CC4-9B22-1910-9C70F3F38433}"/>
              </a:ext>
            </a:extLst>
          </p:cNvPr>
          <p:cNvSpPr txBox="1">
            <a:spLocks noChangeArrowheads="1"/>
          </p:cNvSpPr>
          <p:nvPr/>
        </p:nvSpPr>
        <p:spPr bwMode="auto">
          <a:xfrm>
            <a:off x="6083300" y="3952875"/>
            <a:ext cx="216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B’C’// BC</a:t>
            </a:r>
          </a:p>
        </p:txBody>
      </p:sp>
      <p:sp>
        <p:nvSpPr>
          <p:cNvPr id="603306" name="Line 170">
            <a:extLst>
              <a:ext uri="{FF2B5EF4-FFF2-40B4-BE49-F238E27FC236}">
                <a16:creationId xmlns:a16="http://schemas.microsoft.com/office/drawing/2014/main" id="{AF6A3CC0-F66A-6B8B-968D-BB7BD4E39319}"/>
              </a:ext>
            </a:extLst>
          </p:cNvPr>
          <p:cNvSpPr>
            <a:spLocks noChangeShapeType="1"/>
          </p:cNvSpPr>
          <p:nvPr/>
        </p:nvSpPr>
        <p:spPr bwMode="auto">
          <a:xfrm flipH="1">
            <a:off x="7010400" y="914400"/>
            <a:ext cx="914400" cy="373380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603307" name="Line 171">
            <a:extLst>
              <a:ext uri="{FF2B5EF4-FFF2-40B4-BE49-F238E27FC236}">
                <a16:creationId xmlns:a16="http://schemas.microsoft.com/office/drawing/2014/main" id="{46D9BE46-E0E2-822F-7C83-50077471F67C}"/>
              </a:ext>
            </a:extLst>
          </p:cNvPr>
          <p:cNvSpPr>
            <a:spLocks noChangeShapeType="1"/>
          </p:cNvSpPr>
          <p:nvPr/>
        </p:nvSpPr>
        <p:spPr bwMode="auto">
          <a:xfrm>
            <a:off x="5410200" y="1447800"/>
            <a:ext cx="2057400" cy="327660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grpSp>
        <p:nvGrpSpPr>
          <p:cNvPr id="13" name="Group 172">
            <a:extLst>
              <a:ext uri="{FF2B5EF4-FFF2-40B4-BE49-F238E27FC236}">
                <a16:creationId xmlns:a16="http://schemas.microsoft.com/office/drawing/2014/main" id="{1B67A780-6B70-F825-7F55-3A76D978EAB7}"/>
              </a:ext>
            </a:extLst>
          </p:cNvPr>
          <p:cNvGrpSpPr>
            <a:grpSpLocks/>
          </p:cNvGrpSpPr>
          <p:nvPr/>
        </p:nvGrpSpPr>
        <p:grpSpPr bwMode="auto">
          <a:xfrm>
            <a:off x="5454650" y="2241550"/>
            <a:ext cx="2339975" cy="2519363"/>
            <a:chOff x="3456" y="1409"/>
            <a:chExt cx="1474" cy="1587"/>
          </a:xfrm>
        </p:grpSpPr>
        <p:sp>
          <p:nvSpPr>
            <p:cNvPr id="14395" name="Text Box 173">
              <a:extLst>
                <a:ext uri="{FF2B5EF4-FFF2-40B4-BE49-F238E27FC236}">
                  <a16:creationId xmlns:a16="http://schemas.microsoft.com/office/drawing/2014/main" id="{11EF823E-61F2-5F44-7BD6-B92E86F96438}"/>
                </a:ext>
              </a:extLst>
            </p:cNvPr>
            <p:cNvSpPr txBox="1">
              <a:spLocks noChangeArrowheads="1"/>
            </p:cNvSpPr>
            <p:nvPr/>
          </p:nvSpPr>
          <p:spPr bwMode="auto">
            <a:xfrm>
              <a:off x="4665" y="2592"/>
              <a:ext cx="26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a</a:t>
              </a:r>
            </a:p>
          </p:txBody>
        </p:sp>
        <p:sp>
          <p:nvSpPr>
            <p:cNvPr id="14396" name="Text Box 174">
              <a:extLst>
                <a:ext uri="{FF2B5EF4-FFF2-40B4-BE49-F238E27FC236}">
                  <a16:creationId xmlns:a16="http://schemas.microsoft.com/office/drawing/2014/main" id="{E01F1047-735F-4D07-08E1-AFCF6D03CD81}"/>
                </a:ext>
              </a:extLst>
            </p:cNvPr>
            <p:cNvSpPr txBox="1">
              <a:spLocks noChangeArrowheads="1"/>
            </p:cNvSpPr>
            <p:nvPr/>
          </p:nvSpPr>
          <p:spPr bwMode="auto">
            <a:xfrm>
              <a:off x="3456" y="1409"/>
              <a:ext cx="40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B’</a:t>
              </a:r>
            </a:p>
          </p:txBody>
        </p:sp>
        <p:sp>
          <p:nvSpPr>
            <p:cNvPr id="14397" name="Text Box 175">
              <a:extLst>
                <a:ext uri="{FF2B5EF4-FFF2-40B4-BE49-F238E27FC236}">
                  <a16:creationId xmlns:a16="http://schemas.microsoft.com/office/drawing/2014/main" id="{F629DAD6-9CDD-5479-7C5F-91E5E0370B99}"/>
                </a:ext>
              </a:extLst>
            </p:cNvPr>
            <p:cNvSpPr txBox="1">
              <a:spLocks noChangeArrowheads="1"/>
            </p:cNvSpPr>
            <p:nvPr/>
          </p:nvSpPr>
          <p:spPr bwMode="auto">
            <a:xfrm>
              <a:off x="4067" y="2409"/>
              <a:ext cx="42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C’</a:t>
              </a:r>
            </a:p>
          </p:txBody>
        </p:sp>
      </p:grpSp>
      <p:grpSp>
        <p:nvGrpSpPr>
          <p:cNvPr id="14" name="Group 176">
            <a:extLst>
              <a:ext uri="{FF2B5EF4-FFF2-40B4-BE49-F238E27FC236}">
                <a16:creationId xmlns:a16="http://schemas.microsoft.com/office/drawing/2014/main" id="{17281678-A0C5-104C-79E6-CDC3C51EA2BB}"/>
              </a:ext>
            </a:extLst>
          </p:cNvPr>
          <p:cNvGrpSpPr>
            <a:grpSpLocks/>
          </p:cNvGrpSpPr>
          <p:nvPr/>
        </p:nvGrpSpPr>
        <p:grpSpPr bwMode="auto">
          <a:xfrm>
            <a:off x="7121525" y="685800"/>
            <a:ext cx="1230313" cy="3779838"/>
            <a:chOff x="4486" y="432"/>
            <a:chExt cx="775" cy="2381"/>
          </a:xfrm>
        </p:grpSpPr>
        <p:sp>
          <p:nvSpPr>
            <p:cNvPr id="14392" name="Text Box 177">
              <a:extLst>
                <a:ext uri="{FF2B5EF4-FFF2-40B4-BE49-F238E27FC236}">
                  <a16:creationId xmlns:a16="http://schemas.microsoft.com/office/drawing/2014/main" id="{55C4CCB0-A863-6415-84D8-44E4E7BBC07D}"/>
                </a:ext>
              </a:extLst>
            </p:cNvPr>
            <p:cNvSpPr txBox="1">
              <a:spLocks noChangeArrowheads="1"/>
            </p:cNvSpPr>
            <p:nvPr/>
          </p:nvSpPr>
          <p:spPr bwMode="auto">
            <a:xfrm>
              <a:off x="4996" y="432"/>
              <a:ext cx="26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a</a:t>
              </a:r>
            </a:p>
          </p:txBody>
        </p:sp>
        <p:sp>
          <p:nvSpPr>
            <p:cNvPr id="14393" name="Text Box 178">
              <a:extLst>
                <a:ext uri="{FF2B5EF4-FFF2-40B4-BE49-F238E27FC236}">
                  <a16:creationId xmlns:a16="http://schemas.microsoft.com/office/drawing/2014/main" id="{5FB6BAEA-ABFB-5CD3-1191-E7D4B4D79846}"/>
                </a:ext>
              </a:extLst>
            </p:cNvPr>
            <p:cNvSpPr txBox="1">
              <a:spLocks noChangeArrowheads="1"/>
            </p:cNvSpPr>
            <p:nvPr/>
          </p:nvSpPr>
          <p:spPr bwMode="auto">
            <a:xfrm>
              <a:off x="4752" y="1248"/>
              <a:ext cx="42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C’</a:t>
              </a:r>
            </a:p>
          </p:txBody>
        </p:sp>
        <p:sp>
          <p:nvSpPr>
            <p:cNvPr id="14394" name="Text Box 179">
              <a:extLst>
                <a:ext uri="{FF2B5EF4-FFF2-40B4-BE49-F238E27FC236}">
                  <a16:creationId xmlns:a16="http://schemas.microsoft.com/office/drawing/2014/main" id="{89630FE0-E2C0-AB64-E36D-23C7F19D568E}"/>
                </a:ext>
              </a:extLst>
            </p:cNvPr>
            <p:cNvSpPr txBox="1">
              <a:spLocks noChangeArrowheads="1"/>
            </p:cNvSpPr>
            <p:nvPr/>
          </p:nvSpPr>
          <p:spPr bwMode="auto">
            <a:xfrm>
              <a:off x="4486" y="2409"/>
              <a:ext cx="40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B’</a:t>
              </a:r>
            </a:p>
          </p:txBody>
        </p:sp>
      </p:grpSp>
      <p:grpSp>
        <p:nvGrpSpPr>
          <p:cNvPr id="14352" name="Group 180">
            <a:extLst>
              <a:ext uri="{FF2B5EF4-FFF2-40B4-BE49-F238E27FC236}">
                <a16:creationId xmlns:a16="http://schemas.microsoft.com/office/drawing/2014/main" id="{A73180AB-59C8-EC70-C612-9030EE41460A}"/>
              </a:ext>
            </a:extLst>
          </p:cNvPr>
          <p:cNvGrpSpPr>
            <a:grpSpLocks/>
          </p:cNvGrpSpPr>
          <p:nvPr/>
        </p:nvGrpSpPr>
        <p:grpSpPr bwMode="auto">
          <a:xfrm>
            <a:off x="5737225" y="769938"/>
            <a:ext cx="2870200" cy="3143250"/>
            <a:chOff x="3614" y="485"/>
            <a:chExt cx="1808" cy="1980"/>
          </a:xfrm>
        </p:grpSpPr>
        <p:sp>
          <p:nvSpPr>
            <p:cNvPr id="14389" name="Line 181">
              <a:extLst>
                <a:ext uri="{FF2B5EF4-FFF2-40B4-BE49-F238E27FC236}">
                  <a16:creationId xmlns:a16="http://schemas.microsoft.com/office/drawing/2014/main" id="{2CE7E1FD-95A7-5183-2929-20318033BA3E}"/>
                </a:ext>
              </a:extLst>
            </p:cNvPr>
            <p:cNvSpPr>
              <a:spLocks noChangeShapeType="1"/>
            </p:cNvSpPr>
            <p:nvPr/>
          </p:nvSpPr>
          <p:spPr bwMode="auto">
            <a:xfrm flipH="1">
              <a:off x="3614" y="499"/>
              <a:ext cx="488" cy="195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90" name="Line 182">
              <a:extLst>
                <a:ext uri="{FF2B5EF4-FFF2-40B4-BE49-F238E27FC236}">
                  <a16:creationId xmlns:a16="http://schemas.microsoft.com/office/drawing/2014/main" id="{609F7AC9-AE71-DC5D-016B-314024D9BBBB}"/>
                </a:ext>
              </a:extLst>
            </p:cNvPr>
            <p:cNvSpPr>
              <a:spLocks noChangeShapeType="1"/>
            </p:cNvSpPr>
            <p:nvPr/>
          </p:nvSpPr>
          <p:spPr bwMode="auto">
            <a:xfrm>
              <a:off x="4098" y="508"/>
              <a:ext cx="1324" cy="1957"/>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91" name="Oval 183">
              <a:extLst>
                <a:ext uri="{FF2B5EF4-FFF2-40B4-BE49-F238E27FC236}">
                  <a16:creationId xmlns:a16="http://schemas.microsoft.com/office/drawing/2014/main" id="{7D7FF973-6B7F-C243-94D7-DF6DC5487CAA}"/>
                </a:ext>
              </a:extLst>
            </p:cNvPr>
            <p:cNvSpPr>
              <a:spLocks noChangeArrowheads="1"/>
            </p:cNvSpPr>
            <p:nvPr/>
          </p:nvSpPr>
          <p:spPr bwMode="auto">
            <a:xfrm>
              <a:off x="4078" y="485"/>
              <a:ext cx="51" cy="58"/>
            </a:xfrm>
            <a:prstGeom prst="ellipse">
              <a:avLst/>
            </a:prstGeom>
            <a:solidFill>
              <a:srgbClr val="FFFF00"/>
            </a:solidFill>
            <a:ln w="57150">
              <a:solidFill>
                <a:srgbClr val="FFFF00"/>
              </a:solidFill>
              <a:round/>
              <a:headEnd/>
              <a:tailEnd/>
            </a:ln>
          </p:spPr>
          <p:txBody>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14353" name="Group 190">
            <a:extLst>
              <a:ext uri="{FF2B5EF4-FFF2-40B4-BE49-F238E27FC236}">
                <a16:creationId xmlns:a16="http://schemas.microsoft.com/office/drawing/2014/main" id="{0729184D-0F87-F0A8-1A2B-508261299852}"/>
              </a:ext>
            </a:extLst>
          </p:cNvPr>
          <p:cNvGrpSpPr>
            <a:grpSpLocks/>
          </p:cNvGrpSpPr>
          <p:nvPr/>
        </p:nvGrpSpPr>
        <p:grpSpPr bwMode="auto">
          <a:xfrm>
            <a:off x="5163004" y="20638"/>
            <a:ext cx="3848100" cy="4608512"/>
            <a:chOff x="2436" y="714"/>
            <a:chExt cx="2424" cy="2903"/>
          </a:xfrm>
        </p:grpSpPr>
        <p:sp>
          <p:nvSpPr>
            <p:cNvPr id="14374" name="Line 191">
              <a:extLst>
                <a:ext uri="{FF2B5EF4-FFF2-40B4-BE49-F238E27FC236}">
                  <a16:creationId xmlns:a16="http://schemas.microsoft.com/office/drawing/2014/main" id="{DEB8A445-1ADC-A0BA-901B-672C4AC391E6}"/>
                </a:ext>
              </a:extLst>
            </p:cNvPr>
            <p:cNvSpPr>
              <a:spLocks noChangeShapeType="1"/>
            </p:cNvSpPr>
            <p:nvPr/>
          </p:nvSpPr>
          <p:spPr bwMode="auto">
            <a:xfrm flipV="1">
              <a:off x="2448" y="729"/>
              <a:ext cx="24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75" name="Line 192">
              <a:extLst>
                <a:ext uri="{FF2B5EF4-FFF2-40B4-BE49-F238E27FC236}">
                  <a16:creationId xmlns:a16="http://schemas.microsoft.com/office/drawing/2014/main" id="{BB2F8B4A-CF92-52B3-A3D1-39CF3B290670}"/>
                </a:ext>
              </a:extLst>
            </p:cNvPr>
            <p:cNvSpPr>
              <a:spLocks noChangeShapeType="1"/>
            </p:cNvSpPr>
            <p:nvPr/>
          </p:nvSpPr>
          <p:spPr bwMode="auto">
            <a:xfrm flipV="1">
              <a:off x="2448" y="1462"/>
              <a:ext cx="24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76" name="Line 193">
              <a:extLst>
                <a:ext uri="{FF2B5EF4-FFF2-40B4-BE49-F238E27FC236}">
                  <a16:creationId xmlns:a16="http://schemas.microsoft.com/office/drawing/2014/main" id="{D6196053-AF24-DEF5-43F7-152E8A009480}"/>
                </a:ext>
              </a:extLst>
            </p:cNvPr>
            <p:cNvSpPr>
              <a:spLocks noChangeShapeType="1"/>
            </p:cNvSpPr>
            <p:nvPr/>
          </p:nvSpPr>
          <p:spPr bwMode="auto">
            <a:xfrm flipV="1">
              <a:off x="2448" y="1706"/>
              <a:ext cx="24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77" name="Line 194">
              <a:extLst>
                <a:ext uri="{FF2B5EF4-FFF2-40B4-BE49-F238E27FC236}">
                  <a16:creationId xmlns:a16="http://schemas.microsoft.com/office/drawing/2014/main" id="{0D6B8E9B-E8B2-A089-46FC-389B6E245B8E}"/>
                </a:ext>
              </a:extLst>
            </p:cNvPr>
            <p:cNvSpPr>
              <a:spLocks noChangeShapeType="1"/>
            </p:cNvSpPr>
            <p:nvPr/>
          </p:nvSpPr>
          <p:spPr bwMode="auto">
            <a:xfrm flipV="1">
              <a:off x="2448" y="1959"/>
              <a:ext cx="24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78" name="Line 195">
              <a:extLst>
                <a:ext uri="{FF2B5EF4-FFF2-40B4-BE49-F238E27FC236}">
                  <a16:creationId xmlns:a16="http://schemas.microsoft.com/office/drawing/2014/main" id="{E22936BD-D2A9-479C-13C1-FDD843A139A6}"/>
                </a:ext>
              </a:extLst>
            </p:cNvPr>
            <p:cNvSpPr>
              <a:spLocks noChangeShapeType="1"/>
            </p:cNvSpPr>
            <p:nvPr/>
          </p:nvSpPr>
          <p:spPr bwMode="auto">
            <a:xfrm flipV="1">
              <a:off x="2448" y="2199"/>
              <a:ext cx="24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79" name="Line 196">
              <a:extLst>
                <a:ext uri="{FF2B5EF4-FFF2-40B4-BE49-F238E27FC236}">
                  <a16:creationId xmlns:a16="http://schemas.microsoft.com/office/drawing/2014/main" id="{25F56A68-8D55-62DC-EB77-D9CB0D199D20}"/>
                </a:ext>
              </a:extLst>
            </p:cNvPr>
            <p:cNvSpPr>
              <a:spLocks noChangeShapeType="1"/>
            </p:cNvSpPr>
            <p:nvPr/>
          </p:nvSpPr>
          <p:spPr bwMode="auto">
            <a:xfrm flipV="1">
              <a:off x="2448" y="2426"/>
              <a:ext cx="24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80" name="Line 197">
              <a:extLst>
                <a:ext uri="{FF2B5EF4-FFF2-40B4-BE49-F238E27FC236}">
                  <a16:creationId xmlns:a16="http://schemas.microsoft.com/office/drawing/2014/main" id="{C185CEE8-382D-B98D-4662-8D1539BD691D}"/>
                </a:ext>
              </a:extLst>
            </p:cNvPr>
            <p:cNvSpPr>
              <a:spLocks noChangeShapeType="1"/>
            </p:cNvSpPr>
            <p:nvPr/>
          </p:nvSpPr>
          <p:spPr bwMode="auto">
            <a:xfrm flipV="1">
              <a:off x="2448" y="2679"/>
              <a:ext cx="24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81" name="Line 198">
              <a:extLst>
                <a:ext uri="{FF2B5EF4-FFF2-40B4-BE49-F238E27FC236}">
                  <a16:creationId xmlns:a16="http://schemas.microsoft.com/office/drawing/2014/main" id="{EF74C637-17BA-ACD9-C8E0-9F510FB94E11}"/>
                </a:ext>
              </a:extLst>
            </p:cNvPr>
            <p:cNvSpPr>
              <a:spLocks noChangeShapeType="1"/>
            </p:cNvSpPr>
            <p:nvPr/>
          </p:nvSpPr>
          <p:spPr bwMode="auto">
            <a:xfrm flipV="1">
              <a:off x="2448" y="2932"/>
              <a:ext cx="24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82" name="Line 199">
              <a:extLst>
                <a:ext uri="{FF2B5EF4-FFF2-40B4-BE49-F238E27FC236}">
                  <a16:creationId xmlns:a16="http://schemas.microsoft.com/office/drawing/2014/main" id="{FF7E26CD-5E62-8483-E74E-71AB0F90C9DE}"/>
                </a:ext>
              </a:extLst>
            </p:cNvPr>
            <p:cNvSpPr>
              <a:spLocks noChangeShapeType="1"/>
            </p:cNvSpPr>
            <p:nvPr/>
          </p:nvSpPr>
          <p:spPr bwMode="auto">
            <a:xfrm>
              <a:off x="2448" y="977"/>
              <a:ext cx="24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83" name="Line 200">
              <a:extLst>
                <a:ext uri="{FF2B5EF4-FFF2-40B4-BE49-F238E27FC236}">
                  <a16:creationId xmlns:a16="http://schemas.microsoft.com/office/drawing/2014/main" id="{15171500-F169-7FEC-35CD-77D9593C4FD0}"/>
                </a:ext>
              </a:extLst>
            </p:cNvPr>
            <p:cNvSpPr>
              <a:spLocks noChangeShapeType="1"/>
            </p:cNvSpPr>
            <p:nvPr/>
          </p:nvSpPr>
          <p:spPr bwMode="auto">
            <a:xfrm>
              <a:off x="2436" y="1209"/>
              <a:ext cx="2424"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84" name="Line 201">
              <a:extLst>
                <a:ext uri="{FF2B5EF4-FFF2-40B4-BE49-F238E27FC236}">
                  <a16:creationId xmlns:a16="http://schemas.microsoft.com/office/drawing/2014/main" id="{6F1595E6-3BB3-2172-E99F-246040478616}"/>
                </a:ext>
              </a:extLst>
            </p:cNvPr>
            <p:cNvSpPr>
              <a:spLocks noChangeShapeType="1"/>
            </p:cNvSpPr>
            <p:nvPr/>
          </p:nvSpPr>
          <p:spPr bwMode="auto">
            <a:xfrm>
              <a:off x="2448" y="3172"/>
              <a:ext cx="24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85" name="Line 202">
              <a:extLst>
                <a:ext uri="{FF2B5EF4-FFF2-40B4-BE49-F238E27FC236}">
                  <a16:creationId xmlns:a16="http://schemas.microsoft.com/office/drawing/2014/main" id="{EAE4877F-C057-33AA-84A1-73DD1B908254}"/>
                </a:ext>
              </a:extLst>
            </p:cNvPr>
            <p:cNvSpPr>
              <a:spLocks noChangeShapeType="1"/>
            </p:cNvSpPr>
            <p:nvPr/>
          </p:nvSpPr>
          <p:spPr bwMode="auto">
            <a:xfrm>
              <a:off x="2448" y="3399"/>
              <a:ext cx="24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86" name="Line 203">
              <a:extLst>
                <a:ext uri="{FF2B5EF4-FFF2-40B4-BE49-F238E27FC236}">
                  <a16:creationId xmlns:a16="http://schemas.microsoft.com/office/drawing/2014/main" id="{04E740F3-BA4C-0BC8-578E-D4F49D00C6BD}"/>
                </a:ext>
              </a:extLst>
            </p:cNvPr>
            <p:cNvSpPr>
              <a:spLocks noChangeShapeType="1"/>
            </p:cNvSpPr>
            <p:nvPr/>
          </p:nvSpPr>
          <p:spPr bwMode="auto">
            <a:xfrm>
              <a:off x="2444" y="720"/>
              <a:ext cx="0" cy="288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87" name="Line 204">
              <a:extLst>
                <a:ext uri="{FF2B5EF4-FFF2-40B4-BE49-F238E27FC236}">
                  <a16:creationId xmlns:a16="http://schemas.microsoft.com/office/drawing/2014/main" id="{13273438-AEA9-1546-9FF9-83F7068272E8}"/>
                </a:ext>
              </a:extLst>
            </p:cNvPr>
            <p:cNvSpPr>
              <a:spLocks noChangeShapeType="1"/>
            </p:cNvSpPr>
            <p:nvPr/>
          </p:nvSpPr>
          <p:spPr bwMode="auto">
            <a:xfrm>
              <a:off x="2448" y="3617"/>
              <a:ext cx="24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88" name="Line 205">
              <a:extLst>
                <a:ext uri="{FF2B5EF4-FFF2-40B4-BE49-F238E27FC236}">
                  <a16:creationId xmlns:a16="http://schemas.microsoft.com/office/drawing/2014/main" id="{DE00C515-2C2C-5588-15F0-7DB4E9E804BF}"/>
                </a:ext>
              </a:extLst>
            </p:cNvPr>
            <p:cNvSpPr>
              <a:spLocks noChangeShapeType="1"/>
            </p:cNvSpPr>
            <p:nvPr/>
          </p:nvSpPr>
          <p:spPr bwMode="auto">
            <a:xfrm>
              <a:off x="4849" y="714"/>
              <a:ext cx="1" cy="290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grpSp>
      <p:sp>
        <p:nvSpPr>
          <p:cNvPr id="603342" name="Line 206">
            <a:extLst>
              <a:ext uri="{FF2B5EF4-FFF2-40B4-BE49-F238E27FC236}">
                <a16:creationId xmlns:a16="http://schemas.microsoft.com/office/drawing/2014/main" id="{1A49499F-AA5B-0C79-FC86-57FF8C05083B}"/>
              </a:ext>
            </a:extLst>
          </p:cNvPr>
          <p:cNvSpPr>
            <a:spLocks noChangeShapeType="1"/>
          </p:cNvSpPr>
          <p:nvPr/>
        </p:nvSpPr>
        <p:spPr bwMode="auto">
          <a:xfrm>
            <a:off x="5280025" y="2752725"/>
            <a:ext cx="3830638" cy="1588"/>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55" name="Rectangle 207">
            <a:extLst>
              <a:ext uri="{FF2B5EF4-FFF2-40B4-BE49-F238E27FC236}">
                <a16:creationId xmlns:a16="http://schemas.microsoft.com/office/drawing/2014/main" id="{79A5ADD8-F5F0-E98E-F33E-E4C745FA771D}"/>
              </a:ext>
            </a:extLst>
          </p:cNvPr>
          <p:cNvSpPr>
            <a:spLocks noChangeArrowheads="1"/>
          </p:cNvSpPr>
          <p:nvPr/>
        </p:nvSpPr>
        <p:spPr bwMode="auto">
          <a:xfrm>
            <a:off x="8520113" y="3927475"/>
            <a:ext cx="3381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C</a:t>
            </a:r>
          </a:p>
        </p:txBody>
      </p:sp>
      <p:sp>
        <p:nvSpPr>
          <p:cNvPr id="14356" name="Rectangle 208">
            <a:extLst>
              <a:ext uri="{FF2B5EF4-FFF2-40B4-BE49-F238E27FC236}">
                <a16:creationId xmlns:a16="http://schemas.microsoft.com/office/drawing/2014/main" id="{641B051E-9ED1-3B2A-1F92-0DEB43AB2D73}"/>
              </a:ext>
            </a:extLst>
          </p:cNvPr>
          <p:cNvSpPr>
            <a:spLocks noChangeArrowheads="1"/>
          </p:cNvSpPr>
          <p:nvPr/>
        </p:nvSpPr>
        <p:spPr bwMode="auto">
          <a:xfrm>
            <a:off x="5445125" y="3900488"/>
            <a:ext cx="3190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B</a:t>
            </a:r>
          </a:p>
        </p:txBody>
      </p:sp>
      <p:grpSp>
        <p:nvGrpSpPr>
          <p:cNvPr id="17" name="Group 218">
            <a:extLst>
              <a:ext uri="{FF2B5EF4-FFF2-40B4-BE49-F238E27FC236}">
                <a16:creationId xmlns:a16="http://schemas.microsoft.com/office/drawing/2014/main" id="{45738BD3-3ED4-99DD-6519-CD101C7A74AA}"/>
              </a:ext>
            </a:extLst>
          </p:cNvPr>
          <p:cNvGrpSpPr>
            <a:grpSpLocks/>
          </p:cNvGrpSpPr>
          <p:nvPr/>
        </p:nvGrpSpPr>
        <p:grpSpPr bwMode="auto">
          <a:xfrm>
            <a:off x="5584825" y="2217738"/>
            <a:ext cx="3446463" cy="574675"/>
            <a:chOff x="3518" y="1397"/>
            <a:chExt cx="2171" cy="362"/>
          </a:xfrm>
        </p:grpSpPr>
        <p:sp>
          <p:nvSpPr>
            <p:cNvPr id="14371" name="Rectangle 219">
              <a:extLst>
                <a:ext uri="{FF2B5EF4-FFF2-40B4-BE49-F238E27FC236}">
                  <a16:creationId xmlns:a16="http://schemas.microsoft.com/office/drawing/2014/main" id="{9891B35D-E713-014D-248B-945A31D5EE30}"/>
                </a:ext>
              </a:extLst>
            </p:cNvPr>
            <p:cNvSpPr>
              <a:spLocks noChangeArrowheads="1"/>
            </p:cNvSpPr>
            <p:nvPr/>
          </p:nvSpPr>
          <p:spPr bwMode="auto">
            <a:xfrm>
              <a:off x="5540" y="1397"/>
              <a:ext cx="14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a</a:t>
              </a:r>
            </a:p>
          </p:txBody>
        </p:sp>
        <p:sp>
          <p:nvSpPr>
            <p:cNvPr id="14372" name="Rectangle 220">
              <a:extLst>
                <a:ext uri="{FF2B5EF4-FFF2-40B4-BE49-F238E27FC236}">
                  <a16:creationId xmlns:a16="http://schemas.microsoft.com/office/drawing/2014/main" id="{98C37160-4BD2-D1A0-9873-E9BB934D5DF7}"/>
                </a:ext>
              </a:extLst>
            </p:cNvPr>
            <p:cNvSpPr>
              <a:spLocks noChangeArrowheads="1"/>
            </p:cNvSpPr>
            <p:nvPr/>
          </p:nvSpPr>
          <p:spPr bwMode="auto">
            <a:xfrm>
              <a:off x="4955" y="1413"/>
              <a:ext cx="2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C'</a:t>
              </a:r>
            </a:p>
          </p:txBody>
        </p:sp>
        <p:sp>
          <p:nvSpPr>
            <p:cNvPr id="14373" name="Rectangle 221">
              <a:extLst>
                <a:ext uri="{FF2B5EF4-FFF2-40B4-BE49-F238E27FC236}">
                  <a16:creationId xmlns:a16="http://schemas.microsoft.com/office/drawing/2014/main" id="{F0887557-1460-7502-AAEC-91E1216B48DE}"/>
                </a:ext>
              </a:extLst>
            </p:cNvPr>
            <p:cNvSpPr>
              <a:spLocks noChangeArrowheads="1"/>
            </p:cNvSpPr>
            <p:nvPr/>
          </p:nvSpPr>
          <p:spPr bwMode="auto">
            <a:xfrm>
              <a:off x="3518" y="1411"/>
              <a:ext cx="28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B'</a:t>
              </a:r>
            </a:p>
          </p:txBody>
        </p:sp>
      </p:grpSp>
      <p:sp>
        <p:nvSpPr>
          <p:cNvPr id="14358" name="Rectangle 222">
            <a:extLst>
              <a:ext uri="{FF2B5EF4-FFF2-40B4-BE49-F238E27FC236}">
                <a16:creationId xmlns:a16="http://schemas.microsoft.com/office/drawing/2014/main" id="{F3C62C97-44C9-11DF-5764-D7731DB80D8D}"/>
              </a:ext>
            </a:extLst>
          </p:cNvPr>
          <p:cNvSpPr>
            <a:spLocks noChangeArrowheads="1"/>
          </p:cNvSpPr>
          <p:nvPr/>
        </p:nvSpPr>
        <p:spPr bwMode="auto">
          <a:xfrm>
            <a:off x="6373813" y="257175"/>
            <a:ext cx="334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A</a:t>
            </a:r>
          </a:p>
        </p:txBody>
      </p:sp>
      <p:sp>
        <p:nvSpPr>
          <p:cNvPr id="603393" name="Text Box 257">
            <a:extLst>
              <a:ext uri="{FF2B5EF4-FFF2-40B4-BE49-F238E27FC236}">
                <a16:creationId xmlns:a16="http://schemas.microsoft.com/office/drawing/2014/main" id="{890FA75F-0014-8EC7-7782-E99707EDBD42}"/>
              </a:ext>
            </a:extLst>
          </p:cNvPr>
          <p:cNvSpPr txBox="1">
            <a:spLocks noChangeArrowheads="1"/>
          </p:cNvSpPr>
          <p:nvPr/>
        </p:nvSpPr>
        <p:spPr bwMode="auto">
          <a:xfrm>
            <a:off x="27781" y="4770437"/>
            <a:ext cx="9144000" cy="1190625"/>
          </a:xfrm>
          <a:prstGeom prst="rect">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Các em về nhà học thuộc định lí trong SGK trang 58</a:t>
            </a:r>
          </a:p>
        </p:txBody>
      </p:sp>
      <p:grpSp>
        <p:nvGrpSpPr>
          <p:cNvPr id="18" name="Group 260">
            <a:extLst>
              <a:ext uri="{FF2B5EF4-FFF2-40B4-BE49-F238E27FC236}">
                <a16:creationId xmlns:a16="http://schemas.microsoft.com/office/drawing/2014/main" id="{55EE27FA-B440-6FEC-D7C0-69365AD26AA7}"/>
              </a:ext>
            </a:extLst>
          </p:cNvPr>
          <p:cNvGrpSpPr>
            <a:grpSpLocks/>
          </p:cNvGrpSpPr>
          <p:nvPr/>
        </p:nvGrpSpPr>
        <p:grpSpPr bwMode="auto">
          <a:xfrm>
            <a:off x="5722938" y="2708275"/>
            <a:ext cx="2897187" cy="1225550"/>
            <a:chOff x="3605" y="1706"/>
            <a:chExt cx="1825" cy="772"/>
          </a:xfrm>
        </p:grpSpPr>
        <p:sp>
          <p:nvSpPr>
            <p:cNvPr id="14367" name="Line 224">
              <a:extLst>
                <a:ext uri="{FF2B5EF4-FFF2-40B4-BE49-F238E27FC236}">
                  <a16:creationId xmlns:a16="http://schemas.microsoft.com/office/drawing/2014/main" id="{6DD7AA4C-5CAA-0E45-7BE8-AA545ADCA5C2}"/>
                </a:ext>
              </a:extLst>
            </p:cNvPr>
            <p:cNvSpPr>
              <a:spLocks noChangeShapeType="1"/>
            </p:cNvSpPr>
            <p:nvPr/>
          </p:nvSpPr>
          <p:spPr bwMode="auto">
            <a:xfrm flipH="1">
              <a:off x="3605" y="1730"/>
              <a:ext cx="196" cy="74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68" name="Line 225">
              <a:extLst>
                <a:ext uri="{FF2B5EF4-FFF2-40B4-BE49-F238E27FC236}">
                  <a16:creationId xmlns:a16="http://schemas.microsoft.com/office/drawing/2014/main" id="{A84A31EF-A1B6-158D-440F-D2C5CB9D0F61}"/>
                </a:ext>
              </a:extLst>
            </p:cNvPr>
            <p:cNvSpPr>
              <a:spLocks noChangeShapeType="1"/>
            </p:cNvSpPr>
            <p:nvPr/>
          </p:nvSpPr>
          <p:spPr bwMode="auto">
            <a:xfrm>
              <a:off x="4931" y="1742"/>
              <a:ext cx="499" cy="73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69" name="Oval 227">
              <a:extLst>
                <a:ext uri="{FF2B5EF4-FFF2-40B4-BE49-F238E27FC236}">
                  <a16:creationId xmlns:a16="http://schemas.microsoft.com/office/drawing/2014/main" id="{A8074DEF-81F5-3ECC-85EA-3060C9DC57EA}"/>
                </a:ext>
              </a:extLst>
            </p:cNvPr>
            <p:cNvSpPr>
              <a:spLocks noChangeArrowheads="1"/>
            </p:cNvSpPr>
            <p:nvPr/>
          </p:nvSpPr>
          <p:spPr bwMode="auto">
            <a:xfrm>
              <a:off x="3768" y="1707"/>
              <a:ext cx="50" cy="58"/>
            </a:xfrm>
            <a:prstGeom prst="ellipse">
              <a:avLst/>
            </a:prstGeom>
            <a:solidFill>
              <a:srgbClr val="00FF00"/>
            </a:solidFill>
            <a:ln w="57150">
              <a:solidFill>
                <a:srgbClr val="00FF00"/>
              </a:solidFill>
              <a:round/>
              <a:headEnd/>
              <a:tailEnd/>
            </a:ln>
          </p:spPr>
          <p:txBody>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4370" name="Oval 226">
              <a:extLst>
                <a:ext uri="{FF2B5EF4-FFF2-40B4-BE49-F238E27FC236}">
                  <a16:creationId xmlns:a16="http://schemas.microsoft.com/office/drawing/2014/main" id="{9A137AEC-E7FC-BA02-752F-60140296D541}"/>
                </a:ext>
              </a:extLst>
            </p:cNvPr>
            <p:cNvSpPr>
              <a:spLocks noChangeArrowheads="1"/>
            </p:cNvSpPr>
            <p:nvPr/>
          </p:nvSpPr>
          <p:spPr bwMode="auto">
            <a:xfrm>
              <a:off x="4911" y="1706"/>
              <a:ext cx="51" cy="57"/>
            </a:xfrm>
            <a:prstGeom prst="ellipse">
              <a:avLst/>
            </a:prstGeom>
            <a:solidFill>
              <a:srgbClr val="00FF00"/>
            </a:solidFill>
            <a:ln w="57150">
              <a:solidFill>
                <a:srgbClr val="00FF00"/>
              </a:solidFill>
              <a:round/>
              <a:headEnd/>
              <a:tailEnd/>
            </a:ln>
          </p:spPr>
          <p:txBody>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14362" name="Group 228">
            <a:extLst>
              <a:ext uri="{FF2B5EF4-FFF2-40B4-BE49-F238E27FC236}">
                <a16:creationId xmlns:a16="http://schemas.microsoft.com/office/drawing/2014/main" id="{46D0526F-2ADE-2291-D06D-33170BC4735B}"/>
              </a:ext>
            </a:extLst>
          </p:cNvPr>
          <p:cNvGrpSpPr>
            <a:grpSpLocks/>
          </p:cNvGrpSpPr>
          <p:nvPr/>
        </p:nvGrpSpPr>
        <p:grpSpPr bwMode="auto">
          <a:xfrm>
            <a:off x="5697538" y="3876675"/>
            <a:ext cx="2959100" cy="92075"/>
            <a:chOff x="3589" y="2442"/>
            <a:chExt cx="1864" cy="58"/>
          </a:xfrm>
        </p:grpSpPr>
        <p:sp>
          <p:nvSpPr>
            <p:cNvPr id="14364" name="Line 229">
              <a:extLst>
                <a:ext uri="{FF2B5EF4-FFF2-40B4-BE49-F238E27FC236}">
                  <a16:creationId xmlns:a16="http://schemas.microsoft.com/office/drawing/2014/main" id="{AFBFAD0A-9A94-A139-597E-E74A2A033F2A}"/>
                </a:ext>
              </a:extLst>
            </p:cNvPr>
            <p:cNvSpPr>
              <a:spLocks noChangeShapeType="1"/>
            </p:cNvSpPr>
            <p:nvPr/>
          </p:nvSpPr>
          <p:spPr bwMode="auto">
            <a:xfrm>
              <a:off x="3610" y="2465"/>
              <a:ext cx="1812" cy="1"/>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NI-Times" pitchFamily="2" charset="0"/>
                <a:ea typeface="+mn-ea"/>
                <a:cs typeface="+mn-cs"/>
              </a:endParaRPr>
            </a:p>
          </p:txBody>
        </p:sp>
        <p:sp>
          <p:nvSpPr>
            <p:cNvPr id="14365" name="Oval 230">
              <a:extLst>
                <a:ext uri="{FF2B5EF4-FFF2-40B4-BE49-F238E27FC236}">
                  <a16:creationId xmlns:a16="http://schemas.microsoft.com/office/drawing/2014/main" id="{21AAF82D-B76F-1EA1-1976-BB83ABC6D066}"/>
                </a:ext>
              </a:extLst>
            </p:cNvPr>
            <p:cNvSpPr>
              <a:spLocks noChangeArrowheads="1"/>
            </p:cNvSpPr>
            <p:nvPr/>
          </p:nvSpPr>
          <p:spPr bwMode="auto">
            <a:xfrm>
              <a:off x="3589" y="2442"/>
              <a:ext cx="51" cy="58"/>
            </a:xfrm>
            <a:prstGeom prst="ellipse">
              <a:avLst/>
            </a:prstGeom>
            <a:solidFill>
              <a:srgbClr val="FFFF00"/>
            </a:solidFill>
            <a:ln w="57150">
              <a:solidFill>
                <a:srgbClr val="FFFF00"/>
              </a:solidFill>
              <a:round/>
              <a:headEnd/>
              <a:tailEnd/>
            </a:ln>
          </p:spPr>
          <p:txBody>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4366" name="Oval 231">
              <a:extLst>
                <a:ext uri="{FF2B5EF4-FFF2-40B4-BE49-F238E27FC236}">
                  <a16:creationId xmlns:a16="http://schemas.microsoft.com/office/drawing/2014/main" id="{59FFD96C-9B16-AE0D-B943-6650FFC70F2C}"/>
                </a:ext>
              </a:extLst>
            </p:cNvPr>
            <p:cNvSpPr>
              <a:spLocks noChangeArrowheads="1"/>
            </p:cNvSpPr>
            <p:nvPr/>
          </p:nvSpPr>
          <p:spPr bwMode="auto">
            <a:xfrm>
              <a:off x="5402" y="2442"/>
              <a:ext cx="51" cy="58"/>
            </a:xfrm>
            <a:prstGeom prst="ellipse">
              <a:avLst/>
            </a:prstGeom>
            <a:solidFill>
              <a:srgbClr val="FFFF00"/>
            </a:solidFill>
            <a:ln w="57150">
              <a:solidFill>
                <a:srgbClr val="FFFF00"/>
              </a:solidFill>
              <a:round/>
              <a:headEnd/>
              <a:tailEnd/>
            </a:ln>
          </p:spPr>
          <p:txBody>
            <a:bodyPr/>
            <a:lstStyle>
              <a:lvl1pPr algn="l">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pic>
        <p:nvPicPr>
          <p:cNvPr id="603258" name="Picture 122" descr="hoathi">
            <a:extLst>
              <a:ext uri="{FF2B5EF4-FFF2-40B4-BE49-F238E27FC236}">
                <a16:creationId xmlns:a16="http://schemas.microsoft.com/office/drawing/2014/main" id="{56AA37E0-BD72-1965-059F-387E6FBC135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5568" y="438150"/>
            <a:ext cx="9906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2D6D9A7-FC37-2D66-0FBA-E1837FA015E9}"/>
              </a:ext>
            </a:extLst>
          </p:cNvPr>
          <p:cNvPicPr>
            <a:picLocks noChangeAspect="1"/>
          </p:cNvPicPr>
          <p:nvPr/>
        </p:nvPicPr>
        <p:blipFill>
          <a:blip r:embed="rId3"/>
          <a:stretch>
            <a:fillRect/>
          </a:stretch>
        </p:blipFill>
        <p:spPr>
          <a:xfrm>
            <a:off x="217287" y="-28574"/>
            <a:ext cx="970338" cy="5772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603258"/>
                                        </p:tgtEl>
                                        <p:attrNameLst>
                                          <p:attrName>r</p:attrName>
                                        </p:attrNameLst>
                                      </p:cBhvr>
                                    </p:animRot>
                                  </p:childTnLst>
                                </p:cTn>
                              </p:par>
                              <p:par>
                                <p:cTn id="7" presetID="56" presetClass="entr" presetSubtype="0" fill="hold" nodeType="withEffect">
                                  <p:stCondLst>
                                    <p:cond delay="0"/>
                                  </p:stCondLst>
                                  <p:iterate type="lt">
                                    <p:tmPct val="10000"/>
                                  </p:iterate>
                                  <p:childTnLst>
                                    <p:set>
                                      <p:cBhvr>
                                        <p:cTn id="8" dur="1" fill="hold">
                                          <p:stCondLst>
                                            <p:cond delay="0"/>
                                          </p:stCondLst>
                                        </p:cTn>
                                        <p:tgtEl>
                                          <p:spTgt spid="603206"/>
                                        </p:tgtEl>
                                        <p:attrNameLst>
                                          <p:attrName>style.visibility</p:attrName>
                                        </p:attrNameLst>
                                      </p:cBhvr>
                                      <p:to>
                                        <p:strVal val="visible"/>
                                      </p:to>
                                    </p:set>
                                    <p:anim by="(-#ppt_w*2)" calcmode="lin" valueType="num">
                                      <p:cBhvr rctx="PPT">
                                        <p:cTn id="9" dur="250" autoRev="1" fill="hold">
                                          <p:stCondLst>
                                            <p:cond delay="0"/>
                                          </p:stCondLst>
                                        </p:cTn>
                                        <p:tgtEl>
                                          <p:spTgt spid="603206"/>
                                        </p:tgtEl>
                                        <p:attrNameLst>
                                          <p:attrName>ppt_w</p:attrName>
                                        </p:attrNameLst>
                                      </p:cBhvr>
                                    </p:anim>
                                    <p:anim by="(#ppt_w*0.50)" calcmode="lin" valueType="num">
                                      <p:cBhvr>
                                        <p:cTn id="10" dur="250" decel="50000" autoRev="1" fill="hold">
                                          <p:stCondLst>
                                            <p:cond delay="0"/>
                                          </p:stCondLst>
                                        </p:cTn>
                                        <p:tgtEl>
                                          <p:spTgt spid="603206"/>
                                        </p:tgtEl>
                                        <p:attrNameLst>
                                          <p:attrName>ppt_x</p:attrName>
                                        </p:attrNameLst>
                                      </p:cBhvr>
                                    </p:anim>
                                    <p:anim from="(-#ppt_h/2)" to="(#ppt_y)" calcmode="lin" valueType="num">
                                      <p:cBhvr>
                                        <p:cTn id="11" dur="500" fill="hold">
                                          <p:stCondLst>
                                            <p:cond delay="0"/>
                                          </p:stCondLst>
                                        </p:cTn>
                                        <p:tgtEl>
                                          <p:spTgt spid="603206"/>
                                        </p:tgtEl>
                                        <p:attrNameLst>
                                          <p:attrName>ppt_y</p:attrName>
                                        </p:attrNameLst>
                                      </p:cBhvr>
                                    </p:anim>
                                    <p:animRot by="21600000">
                                      <p:cBhvr>
                                        <p:cTn id="12" dur="500" fill="hold">
                                          <p:stCondLst>
                                            <p:cond delay="0"/>
                                          </p:stCondLst>
                                        </p:cTn>
                                        <p:tgtEl>
                                          <p:spTgt spid="603206"/>
                                        </p:tgtEl>
                                        <p:attrNameLst>
                                          <p:attrName>r</p:attrName>
                                        </p:attrNameLst>
                                      </p:cBhvr>
                                    </p:animRot>
                                  </p:childTnLst>
                                </p:cTn>
                              </p:par>
                              <p:par>
                                <p:cTn id="13" presetID="28" presetClass="entr" presetSubtype="0" fill="hold" nodeType="withEffect">
                                  <p:stCondLst>
                                    <p:cond delay="0"/>
                                  </p:stCondLst>
                                  <p:childTnLst>
                                    <p:set>
                                      <p:cBhvr>
                                        <p:cTn id="14" dur="1" fill="hold">
                                          <p:stCondLst>
                                            <p:cond delay="0"/>
                                          </p:stCondLst>
                                        </p:cTn>
                                        <p:tgtEl>
                                          <p:spTgt spid="603393"/>
                                        </p:tgtEl>
                                        <p:attrNameLst>
                                          <p:attrName>style.visibility</p:attrName>
                                        </p:attrNameLst>
                                      </p:cBhvr>
                                      <p:to>
                                        <p:strVal val="visible"/>
                                      </p:to>
                                    </p:set>
                                    <p:anim calcmode="lin" valueType="num">
                                      <p:cBhvr>
                                        <p:cTn id="15" dur="15000" fill="hold"/>
                                        <p:tgtEl>
                                          <p:spTgt spid="603393"/>
                                        </p:tgtEl>
                                        <p:attrNameLst>
                                          <p:attrName>ppt_x</p:attrName>
                                        </p:attrNameLst>
                                      </p:cBhvr>
                                      <p:tavLst>
                                        <p:tav tm="0">
                                          <p:val>
                                            <p:strVal val="#ppt_x"/>
                                          </p:val>
                                        </p:tav>
                                        <p:tav tm="100000">
                                          <p:val>
                                            <p:strVal val="#ppt_x"/>
                                          </p:val>
                                        </p:tav>
                                      </p:tavLst>
                                    </p:anim>
                                    <p:anim calcmode="lin" valueType="num">
                                      <p:cBhvr>
                                        <p:cTn id="16" dur="15000" fill="hold"/>
                                        <p:tgtEl>
                                          <p:spTgt spid="603393"/>
                                        </p:tgtEl>
                                        <p:attrNameLst>
                                          <p:attrName>ppt_y</p:attrName>
                                        </p:attrNameLst>
                                      </p:cBhvr>
                                      <p:tavLst>
                                        <p:tav tm="0">
                                          <p:val>
                                            <p:strVal val="#ppt_y+1"/>
                                          </p:val>
                                        </p:tav>
                                        <p:tav tm="100000">
                                          <p:val>
                                            <p:strVal val="#ppt_y-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603207"/>
                                        </p:tgtEl>
                                        <p:attrNameLst>
                                          <p:attrName>style.visibility</p:attrName>
                                        </p:attrNameLst>
                                      </p:cBhvr>
                                      <p:to>
                                        <p:strVal val="visible"/>
                                      </p:to>
                                    </p:set>
                                    <p:animEffect transition="in" filter="strips(downLeft)">
                                      <p:cBhvr>
                                        <p:cTn id="21" dur="500"/>
                                        <p:tgtEl>
                                          <p:spTgt spid="603207"/>
                                        </p:tgtEl>
                                      </p:cBhvr>
                                    </p:animEffect>
                                  </p:childTnLst>
                                </p:cTn>
                              </p:par>
                              <p:par>
                                <p:cTn id="22" presetID="31" presetClass="entr" presetSubtype="0" fill="hold" nodeType="withEffect">
                                  <p:stCondLst>
                                    <p:cond delay="0"/>
                                  </p:stCondLst>
                                  <p:iterate type="lt">
                                    <p:tmPct val="5000"/>
                                  </p:iterate>
                                  <p:childTnLst>
                                    <p:set>
                                      <p:cBhvr>
                                        <p:cTn id="23" dur="1" fill="hold">
                                          <p:stCondLst>
                                            <p:cond delay="0"/>
                                          </p:stCondLst>
                                        </p:cTn>
                                        <p:tgtEl>
                                          <p:spTgt spid="603209"/>
                                        </p:tgtEl>
                                        <p:attrNameLst>
                                          <p:attrName>style.visibility</p:attrName>
                                        </p:attrNameLst>
                                      </p:cBhvr>
                                      <p:to>
                                        <p:strVal val="visible"/>
                                      </p:to>
                                    </p:set>
                                    <p:anim calcmode="lin" valueType="num">
                                      <p:cBhvr>
                                        <p:cTn id="24" dur="500" fill="hold"/>
                                        <p:tgtEl>
                                          <p:spTgt spid="603209"/>
                                        </p:tgtEl>
                                        <p:attrNameLst>
                                          <p:attrName>ppt_w</p:attrName>
                                        </p:attrNameLst>
                                      </p:cBhvr>
                                      <p:tavLst>
                                        <p:tav tm="0">
                                          <p:val>
                                            <p:fltVal val="0"/>
                                          </p:val>
                                        </p:tav>
                                        <p:tav tm="100000">
                                          <p:val>
                                            <p:strVal val="#ppt_w"/>
                                          </p:val>
                                        </p:tav>
                                      </p:tavLst>
                                    </p:anim>
                                    <p:anim calcmode="lin" valueType="num">
                                      <p:cBhvr>
                                        <p:cTn id="25" dur="500" fill="hold"/>
                                        <p:tgtEl>
                                          <p:spTgt spid="603209"/>
                                        </p:tgtEl>
                                        <p:attrNameLst>
                                          <p:attrName>ppt_h</p:attrName>
                                        </p:attrNameLst>
                                      </p:cBhvr>
                                      <p:tavLst>
                                        <p:tav tm="0">
                                          <p:val>
                                            <p:fltVal val="0"/>
                                          </p:val>
                                        </p:tav>
                                        <p:tav tm="100000">
                                          <p:val>
                                            <p:strVal val="#ppt_h"/>
                                          </p:val>
                                        </p:tav>
                                      </p:tavLst>
                                    </p:anim>
                                    <p:anim calcmode="lin" valueType="num">
                                      <p:cBhvr>
                                        <p:cTn id="26" dur="500" fill="hold"/>
                                        <p:tgtEl>
                                          <p:spTgt spid="603209"/>
                                        </p:tgtEl>
                                        <p:attrNameLst>
                                          <p:attrName>style.rotation</p:attrName>
                                        </p:attrNameLst>
                                      </p:cBhvr>
                                      <p:tavLst>
                                        <p:tav tm="0">
                                          <p:val>
                                            <p:fltVal val="90"/>
                                          </p:val>
                                        </p:tav>
                                        <p:tav tm="100000">
                                          <p:val>
                                            <p:fltVal val="0"/>
                                          </p:val>
                                        </p:tav>
                                      </p:tavLst>
                                    </p:anim>
                                    <p:animEffect transition="in" filter="fade">
                                      <p:cBhvr>
                                        <p:cTn id="27" dur="500"/>
                                        <p:tgtEl>
                                          <p:spTgt spid="603209"/>
                                        </p:tgtEl>
                                      </p:cBhvr>
                                    </p:animEffect>
                                  </p:childTnLst>
                                </p:cTn>
                              </p:par>
                              <p:par>
                                <p:cTn id="28" presetID="18" presetClass="entr" presetSubtype="12" fill="hold" nodeType="withEffect">
                                  <p:stCondLst>
                                    <p:cond delay="0"/>
                                  </p:stCondLst>
                                  <p:childTnLst>
                                    <p:set>
                                      <p:cBhvr>
                                        <p:cTn id="29" dur="1" fill="hold">
                                          <p:stCondLst>
                                            <p:cond delay="0"/>
                                          </p:stCondLst>
                                        </p:cTn>
                                        <p:tgtEl>
                                          <p:spTgt spid="603208"/>
                                        </p:tgtEl>
                                        <p:attrNameLst>
                                          <p:attrName>style.visibility</p:attrName>
                                        </p:attrNameLst>
                                      </p:cBhvr>
                                      <p:to>
                                        <p:strVal val="visible"/>
                                      </p:to>
                                    </p:set>
                                    <p:animEffect transition="in" filter="strips(downLeft)">
                                      <p:cBhvr>
                                        <p:cTn id="30" dur="500"/>
                                        <p:tgtEl>
                                          <p:spTgt spid="603208"/>
                                        </p:tgtEl>
                                      </p:cBhvr>
                                    </p:animEffect>
                                  </p:childTnLst>
                                </p:cTn>
                              </p:par>
                              <p:par>
                                <p:cTn id="31" presetID="4" presetClass="entr" presetSubtype="16" fill="hold" nodeType="withEffect">
                                  <p:stCondLst>
                                    <p:cond delay="0"/>
                                  </p:stCondLst>
                                  <p:iterate type="lt">
                                    <p:tmPct val="0"/>
                                  </p:iterate>
                                  <p:childTnLst>
                                    <p:set>
                                      <p:cBhvr>
                                        <p:cTn id="32" dur="1" fill="hold">
                                          <p:stCondLst>
                                            <p:cond delay="0"/>
                                          </p:stCondLst>
                                        </p:cTn>
                                        <p:tgtEl>
                                          <p:spTgt spid="603210"/>
                                        </p:tgtEl>
                                        <p:attrNameLst>
                                          <p:attrName>style.visibility</p:attrName>
                                        </p:attrNameLst>
                                      </p:cBhvr>
                                      <p:to>
                                        <p:strVal val="visible"/>
                                      </p:to>
                                    </p:set>
                                    <p:animEffect transition="in" filter="box(in)">
                                      <p:cBhvr>
                                        <p:cTn id="33" dur="3000"/>
                                        <p:tgtEl>
                                          <p:spTgt spid="603210"/>
                                        </p:tgtEl>
                                      </p:cBhvr>
                                    </p:animEffect>
                                  </p:childTnLst>
                                </p:cTn>
                              </p:par>
                              <p:par>
                                <p:cTn id="34" presetID="4"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2000"/>
                                        <p:tgtEl>
                                          <p:spTgt spid="10"/>
                                        </p:tgtEl>
                                      </p:cBhvr>
                                    </p:animEffect>
                                  </p:childTnLst>
                                </p:cTn>
                              </p:par>
                              <p:par>
                                <p:cTn id="37" presetID="4" presetClass="entr" presetSubtype="16"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ox(in)">
                                      <p:cBhvr>
                                        <p:cTn id="39" dur="3000"/>
                                        <p:tgtEl>
                                          <p:spTgt spid="2"/>
                                        </p:tgtEl>
                                      </p:cBhvr>
                                    </p:animEffect>
                                  </p:childTnLst>
                                </p:cTn>
                              </p:par>
                              <p:par>
                                <p:cTn id="40" presetID="29"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3000" fill="hold"/>
                                        <p:tgtEl>
                                          <p:spTgt spid="7"/>
                                        </p:tgtEl>
                                        <p:attrNameLst>
                                          <p:attrName>ppt_x</p:attrName>
                                        </p:attrNameLst>
                                      </p:cBhvr>
                                      <p:tavLst>
                                        <p:tav tm="0">
                                          <p:val>
                                            <p:strVal val="#ppt_x-.2"/>
                                          </p:val>
                                        </p:tav>
                                        <p:tav tm="100000">
                                          <p:val>
                                            <p:strVal val="#ppt_x"/>
                                          </p:val>
                                        </p:tav>
                                      </p:tavLst>
                                    </p:anim>
                                    <p:anim calcmode="lin" valueType="num">
                                      <p:cBhvr>
                                        <p:cTn id="43" dur="3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4" dur="3000"/>
                                        <p:tgtEl>
                                          <p:spTgt spid="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6" presetClass="entr" presetSubtype="0" fill="hold" nodeType="clickEffect">
                                  <p:stCondLst>
                                    <p:cond delay="0"/>
                                  </p:stCondLst>
                                  <p:iterate type="lt">
                                    <p:tmPct val="10000"/>
                                  </p:iterate>
                                  <p:childTnLst>
                                    <p:set>
                                      <p:cBhvr>
                                        <p:cTn id="48" dur="1" fill="hold">
                                          <p:stCondLst>
                                            <p:cond delay="0"/>
                                          </p:stCondLst>
                                        </p:cTn>
                                        <p:tgtEl>
                                          <p:spTgt spid="603257"/>
                                        </p:tgtEl>
                                        <p:attrNameLst>
                                          <p:attrName>style.visibility</p:attrName>
                                        </p:attrNameLst>
                                      </p:cBhvr>
                                      <p:to>
                                        <p:strVal val="visible"/>
                                      </p:to>
                                    </p:set>
                                    <p:anim by="(-#ppt_w*2)" calcmode="lin" valueType="num">
                                      <p:cBhvr rctx="PPT">
                                        <p:cTn id="49" dur="250" autoRev="1" fill="hold">
                                          <p:stCondLst>
                                            <p:cond delay="0"/>
                                          </p:stCondLst>
                                        </p:cTn>
                                        <p:tgtEl>
                                          <p:spTgt spid="603257"/>
                                        </p:tgtEl>
                                        <p:attrNameLst>
                                          <p:attrName>ppt_w</p:attrName>
                                        </p:attrNameLst>
                                      </p:cBhvr>
                                    </p:anim>
                                    <p:anim by="(#ppt_w*0.50)" calcmode="lin" valueType="num">
                                      <p:cBhvr>
                                        <p:cTn id="50" dur="250" decel="50000" autoRev="1" fill="hold">
                                          <p:stCondLst>
                                            <p:cond delay="0"/>
                                          </p:stCondLst>
                                        </p:cTn>
                                        <p:tgtEl>
                                          <p:spTgt spid="603257"/>
                                        </p:tgtEl>
                                        <p:attrNameLst>
                                          <p:attrName>ppt_x</p:attrName>
                                        </p:attrNameLst>
                                      </p:cBhvr>
                                    </p:anim>
                                    <p:anim from="(-#ppt_h/2)" to="(#ppt_y)" calcmode="lin" valueType="num">
                                      <p:cBhvr>
                                        <p:cTn id="51" dur="500" fill="hold">
                                          <p:stCondLst>
                                            <p:cond delay="0"/>
                                          </p:stCondLst>
                                        </p:cTn>
                                        <p:tgtEl>
                                          <p:spTgt spid="603257"/>
                                        </p:tgtEl>
                                        <p:attrNameLst>
                                          <p:attrName>ppt_y</p:attrName>
                                        </p:attrNameLst>
                                      </p:cBhvr>
                                    </p:anim>
                                    <p:animRot by="21600000">
                                      <p:cBhvr>
                                        <p:cTn id="52" dur="500" fill="hold">
                                          <p:stCondLst>
                                            <p:cond delay="0"/>
                                          </p:stCondLst>
                                        </p:cTn>
                                        <p:tgtEl>
                                          <p:spTgt spid="603257"/>
                                        </p:tgtEl>
                                        <p:attrNameLst>
                                          <p:attrName>r</p:attrName>
                                        </p:attrNameLst>
                                      </p:cBhvr>
                                    </p:animRot>
                                  </p:childTnLst>
                                </p:cTn>
                              </p:par>
                            </p:childTnLst>
                          </p:cTn>
                        </p:par>
                      </p:childTnLst>
                    </p:cTn>
                  </p:par>
                  <p:par>
                    <p:cTn id="53" fill="hold" nodeType="clickPar">
                      <p:stCondLst>
                        <p:cond delay="indefinite"/>
                      </p:stCondLst>
                      <p:childTnLst>
                        <p:par>
                          <p:cTn id="54" fill="hold" nodeType="withGroup">
                            <p:stCondLst>
                              <p:cond delay="0"/>
                            </p:stCondLst>
                            <p:childTnLst>
                              <p:par>
                                <p:cTn id="55" presetID="48" presetClass="exit" presetSubtype="0" decel="50000" fill="hold" nodeType="clickEffect">
                                  <p:stCondLst>
                                    <p:cond delay="0"/>
                                  </p:stCondLst>
                                  <p:iterate type="lt">
                                    <p:tmPct val="0"/>
                                  </p:iterate>
                                  <p:childTnLst>
                                    <p:anim calcmode="lin" valueType="num">
                                      <p:cBhvr>
                                        <p:cTn id="56" dur="1000"/>
                                        <p:tgtEl>
                                          <p:spTgt spid="603257"/>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57" dur="1000"/>
                                        <p:tgtEl>
                                          <p:spTgt spid="603257"/>
                                        </p:tgtEl>
                                        <p:attrNameLst>
                                          <p:attrName>ppt_x</p:attrName>
                                        </p:attrNameLst>
                                      </p:cBhvr>
                                      <p:tavLst>
                                        <p:tav tm="0">
                                          <p:val>
                                            <p:strVal val="ppt_x"/>
                                          </p:val>
                                        </p:tav>
                                        <p:tav tm="50000">
                                          <p:val>
                                            <p:fltVal val="0.95"/>
                                          </p:val>
                                        </p:tav>
                                        <p:tav tm="100000">
                                          <p:val>
                                            <p:fltVal val="-1"/>
                                          </p:val>
                                        </p:tav>
                                      </p:tavLst>
                                    </p:anim>
                                    <p:anim calcmode="lin" valueType="num">
                                      <p:cBhvr>
                                        <p:cTn id="58" dur="1000"/>
                                        <p:tgtEl>
                                          <p:spTgt spid="603257"/>
                                        </p:tgtEl>
                                        <p:attrNameLst>
                                          <p:attrName>ppt_y</p:attrName>
                                        </p:attrNameLst>
                                      </p:cBhvr>
                                      <p:tavLst>
                                        <p:tav tm="0">
                                          <p:val>
                                            <p:strVal val="ppt_y"/>
                                          </p:val>
                                        </p:tav>
                                        <p:tav tm="100000">
                                          <p:val>
                                            <p:strVal val="ppt_y"/>
                                          </p:val>
                                        </p:tav>
                                      </p:tavLst>
                                    </p:anim>
                                    <p:animEffect transition="out" filter="fade">
                                      <p:cBhvr>
                                        <p:cTn id="59" dur="1000"/>
                                        <p:tgtEl>
                                          <p:spTgt spid="603257"/>
                                        </p:tgtEl>
                                      </p:cBhvr>
                                    </p:animEffect>
                                    <p:set>
                                      <p:cBhvr>
                                        <p:cTn id="60" dur="1" fill="hold">
                                          <p:stCondLst>
                                            <p:cond delay="999"/>
                                          </p:stCondLst>
                                        </p:cTn>
                                        <p:tgtEl>
                                          <p:spTgt spid="603257"/>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xit" presetSubtype="6" fill="hold" nodeType="clickEffect">
                                  <p:stCondLst>
                                    <p:cond delay="0"/>
                                  </p:stCondLst>
                                  <p:childTnLst>
                                    <p:animEffect transition="out" filter="strips(downRight)">
                                      <p:cBhvr>
                                        <p:cTn id="64" dur="500"/>
                                        <p:tgtEl>
                                          <p:spTgt spid="603342"/>
                                        </p:tgtEl>
                                      </p:cBhvr>
                                    </p:animEffect>
                                    <p:set>
                                      <p:cBhvr>
                                        <p:cTn id="65" dur="1" fill="hold">
                                          <p:stCondLst>
                                            <p:cond delay="499"/>
                                          </p:stCondLst>
                                        </p:cTn>
                                        <p:tgtEl>
                                          <p:spTgt spid="603342"/>
                                        </p:tgtEl>
                                        <p:attrNameLst>
                                          <p:attrName>style.visibility</p:attrName>
                                        </p:attrNameLst>
                                      </p:cBhvr>
                                      <p:to>
                                        <p:strVal val="hidden"/>
                                      </p:to>
                                    </p:set>
                                  </p:childTnLst>
                                </p:cTn>
                              </p:par>
                              <p:par>
                                <p:cTn id="66" presetID="18" presetClass="exit" presetSubtype="12" fill="hold" nodeType="withEffect">
                                  <p:stCondLst>
                                    <p:cond delay="0"/>
                                  </p:stCondLst>
                                  <p:childTnLst>
                                    <p:animEffect transition="out" filter="strips(downLeft)">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8" presetClass="exit" presetSubtype="12" fill="hold" nodeType="withEffect">
                                  <p:stCondLst>
                                    <p:cond delay="0"/>
                                  </p:stCondLst>
                                  <p:childTnLst>
                                    <p:animEffect transition="out" filter="strips(downLeft)">
                                      <p:cBhvr>
                                        <p:cTn id="70" dur="500"/>
                                        <p:tgtEl>
                                          <p:spTgt spid="603305"/>
                                        </p:tgtEl>
                                      </p:cBhvr>
                                    </p:animEffect>
                                    <p:set>
                                      <p:cBhvr>
                                        <p:cTn id="71" dur="1" fill="hold">
                                          <p:stCondLst>
                                            <p:cond delay="499"/>
                                          </p:stCondLst>
                                        </p:cTn>
                                        <p:tgtEl>
                                          <p:spTgt spid="603305"/>
                                        </p:tgtEl>
                                        <p:attrNameLst>
                                          <p:attrName>style.visibility</p:attrName>
                                        </p:attrNameLst>
                                      </p:cBhvr>
                                      <p:to>
                                        <p:strVal val="hidden"/>
                                      </p:to>
                                    </p:set>
                                  </p:childTnLst>
                                </p:cTn>
                              </p:par>
                              <p:par>
                                <p:cTn id="72" presetID="18" presetClass="exit" presetSubtype="12" fill="hold" nodeType="withEffect">
                                  <p:stCondLst>
                                    <p:cond delay="0"/>
                                  </p:stCondLst>
                                  <p:childTnLst>
                                    <p:animEffect transition="out" filter="strips(downLeft)">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par>
                                <p:cTn id="75" presetID="18" presetClass="entr" presetSubtype="12" fill="hold" nodeType="withEffect">
                                  <p:stCondLst>
                                    <p:cond delay="0"/>
                                  </p:stCondLst>
                                  <p:childTnLst>
                                    <p:set>
                                      <p:cBhvr>
                                        <p:cTn id="76" dur="1" fill="hold">
                                          <p:stCondLst>
                                            <p:cond delay="0"/>
                                          </p:stCondLst>
                                        </p:cTn>
                                        <p:tgtEl>
                                          <p:spTgt spid="603306"/>
                                        </p:tgtEl>
                                        <p:attrNameLst>
                                          <p:attrName>style.visibility</p:attrName>
                                        </p:attrNameLst>
                                      </p:cBhvr>
                                      <p:to>
                                        <p:strVal val="visible"/>
                                      </p:to>
                                    </p:set>
                                    <p:animEffect transition="in" filter="strips(downLeft)">
                                      <p:cBhvr>
                                        <p:cTn id="77" dur="2000"/>
                                        <p:tgtEl>
                                          <p:spTgt spid="603306"/>
                                        </p:tgtEl>
                                      </p:cBhvr>
                                    </p:animEffect>
                                  </p:childTnLst>
                                </p:cTn>
                              </p:par>
                              <p:par>
                                <p:cTn id="78" presetID="18" presetClass="entr" presetSubtype="12" fill="hold"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strips(downLeft)">
                                      <p:cBhvr>
                                        <p:cTn id="80" dur="500"/>
                                        <p:tgtEl>
                                          <p:spTgt spid="1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xit" presetSubtype="12" fill="hold" nodeType="clickEffect">
                                  <p:stCondLst>
                                    <p:cond delay="0"/>
                                  </p:stCondLst>
                                  <p:childTnLst>
                                    <p:animEffect transition="out" filter="strips(downLeft)">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par>
                                <p:cTn id="86" presetID="18" presetClass="exit" presetSubtype="12" fill="hold" nodeType="withEffect">
                                  <p:stCondLst>
                                    <p:cond delay="0"/>
                                  </p:stCondLst>
                                  <p:childTnLst>
                                    <p:animEffect transition="out" filter="strips(downLeft)">
                                      <p:cBhvr>
                                        <p:cTn id="87" dur="500"/>
                                        <p:tgtEl>
                                          <p:spTgt spid="603306"/>
                                        </p:tgtEl>
                                      </p:cBhvr>
                                    </p:animEffect>
                                    <p:set>
                                      <p:cBhvr>
                                        <p:cTn id="88" dur="1" fill="hold">
                                          <p:stCondLst>
                                            <p:cond delay="499"/>
                                          </p:stCondLst>
                                        </p:cTn>
                                        <p:tgtEl>
                                          <p:spTgt spid="603306"/>
                                        </p:tgtEl>
                                        <p:attrNameLst>
                                          <p:attrName>style.visibility</p:attrName>
                                        </p:attrNameLst>
                                      </p:cBhvr>
                                      <p:to>
                                        <p:strVal val="hidden"/>
                                      </p:to>
                                    </p:set>
                                  </p:childTnLst>
                                </p:cTn>
                              </p:par>
                              <p:par>
                                <p:cTn id="89" presetID="22" presetClass="entr" presetSubtype="4" fill="hold" nodeType="withEffect">
                                  <p:stCondLst>
                                    <p:cond delay="0"/>
                                  </p:stCondLst>
                                  <p:childTnLst>
                                    <p:set>
                                      <p:cBhvr>
                                        <p:cTn id="90" dur="1" fill="hold">
                                          <p:stCondLst>
                                            <p:cond delay="0"/>
                                          </p:stCondLst>
                                        </p:cTn>
                                        <p:tgtEl>
                                          <p:spTgt spid="603307"/>
                                        </p:tgtEl>
                                        <p:attrNameLst>
                                          <p:attrName>style.visibility</p:attrName>
                                        </p:attrNameLst>
                                      </p:cBhvr>
                                      <p:to>
                                        <p:strVal val="visible"/>
                                      </p:to>
                                    </p:set>
                                    <p:animEffect transition="in" filter="wipe(down)">
                                      <p:cBhvr>
                                        <p:cTn id="91" dur="1000"/>
                                        <p:tgtEl>
                                          <p:spTgt spid="603307"/>
                                        </p:tgtEl>
                                      </p:cBhvr>
                                    </p:animEffect>
                                  </p:childTnLst>
                                </p:cTn>
                              </p:par>
                              <p:par>
                                <p:cTn id="92" presetID="18" presetClass="entr" presetSubtype="12" fill="hold" nodeType="with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strips(downLeft)">
                                      <p:cBhvr>
                                        <p:cTn id="94" dur="500"/>
                                        <p:tgtEl>
                                          <p:spTgt spid="1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8" presetClass="exit" presetSubtype="12" fill="hold" nodeType="clickEffect">
                                  <p:stCondLst>
                                    <p:cond delay="0"/>
                                  </p:stCondLst>
                                  <p:childTnLst>
                                    <p:animEffect transition="out" filter="strips(downLeft)">
                                      <p:cBhvr>
                                        <p:cTn id="98" dur="500"/>
                                        <p:tgtEl>
                                          <p:spTgt spid="13"/>
                                        </p:tgtEl>
                                      </p:cBhvr>
                                    </p:animEffect>
                                    <p:set>
                                      <p:cBhvr>
                                        <p:cTn id="99" dur="1" fill="hold">
                                          <p:stCondLst>
                                            <p:cond delay="499"/>
                                          </p:stCondLst>
                                        </p:cTn>
                                        <p:tgtEl>
                                          <p:spTgt spid="13"/>
                                        </p:tgtEl>
                                        <p:attrNameLst>
                                          <p:attrName>style.visibility</p:attrName>
                                        </p:attrNameLst>
                                      </p:cBhvr>
                                      <p:to>
                                        <p:strVal val="hidden"/>
                                      </p:to>
                                    </p:set>
                                  </p:childTnLst>
                                </p:cTn>
                              </p:par>
                              <p:par>
                                <p:cTn id="100" presetID="18" presetClass="exit" presetSubtype="12" fill="hold" nodeType="withEffect">
                                  <p:stCondLst>
                                    <p:cond delay="0"/>
                                  </p:stCondLst>
                                  <p:childTnLst>
                                    <p:animEffect transition="out" filter="strips(downLeft)">
                                      <p:cBhvr>
                                        <p:cTn id="101" dur="1000"/>
                                        <p:tgtEl>
                                          <p:spTgt spid="603307"/>
                                        </p:tgtEl>
                                      </p:cBhvr>
                                    </p:animEffect>
                                    <p:set>
                                      <p:cBhvr>
                                        <p:cTn id="102" dur="1" fill="hold">
                                          <p:stCondLst>
                                            <p:cond delay="999"/>
                                          </p:stCondLst>
                                        </p:cTn>
                                        <p:tgtEl>
                                          <p:spTgt spid="603307"/>
                                        </p:tgtEl>
                                        <p:attrNameLst>
                                          <p:attrName>style.visibility</p:attrName>
                                        </p:attrNameLst>
                                      </p:cBhvr>
                                      <p:to>
                                        <p:strVal val="hidden"/>
                                      </p:to>
                                    </p:set>
                                  </p:childTnLst>
                                </p:cTn>
                              </p:par>
                              <p:par>
                                <p:cTn id="103" presetID="18" presetClass="entr" presetSubtype="12" fill="hold" nodeType="withEffect">
                                  <p:stCondLst>
                                    <p:cond delay="0"/>
                                  </p:stCondLst>
                                  <p:childTnLst>
                                    <p:set>
                                      <p:cBhvr>
                                        <p:cTn id="104" dur="1" fill="hold">
                                          <p:stCondLst>
                                            <p:cond delay="0"/>
                                          </p:stCondLst>
                                        </p:cTn>
                                        <p:tgtEl>
                                          <p:spTgt spid="603305"/>
                                        </p:tgtEl>
                                        <p:attrNameLst>
                                          <p:attrName>style.visibility</p:attrName>
                                        </p:attrNameLst>
                                      </p:cBhvr>
                                      <p:to>
                                        <p:strVal val="visible"/>
                                      </p:to>
                                    </p:set>
                                    <p:animEffect transition="in" filter="strips(downLeft)">
                                      <p:cBhvr>
                                        <p:cTn id="105" dur="500"/>
                                        <p:tgtEl>
                                          <p:spTgt spid="603305"/>
                                        </p:tgtEl>
                                      </p:cBhvr>
                                    </p:animEffect>
                                  </p:childTnLst>
                                </p:cTn>
                              </p:par>
                              <p:par>
                                <p:cTn id="106" presetID="18" presetClass="entr" presetSubtype="6" fill="hold" nodeType="withEffect">
                                  <p:stCondLst>
                                    <p:cond delay="0"/>
                                  </p:stCondLst>
                                  <p:childTnLst>
                                    <p:set>
                                      <p:cBhvr>
                                        <p:cTn id="107" dur="1" fill="hold">
                                          <p:stCondLst>
                                            <p:cond delay="0"/>
                                          </p:stCondLst>
                                        </p:cTn>
                                        <p:tgtEl>
                                          <p:spTgt spid="603342"/>
                                        </p:tgtEl>
                                        <p:attrNameLst>
                                          <p:attrName>style.visibility</p:attrName>
                                        </p:attrNameLst>
                                      </p:cBhvr>
                                      <p:to>
                                        <p:strVal val="visible"/>
                                      </p:to>
                                    </p:set>
                                    <p:animEffect transition="in" filter="strips(downRight)">
                                      <p:cBhvr>
                                        <p:cTn id="108" dur="500"/>
                                        <p:tgtEl>
                                          <p:spTgt spid="603342"/>
                                        </p:tgtEl>
                                      </p:cBhvr>
                                    </p:animEffect>
                                  </p:childTnLst>
                                </p:cTn>
                              </p:par>
                              <p:par>
                                <p:cTn id="109" presetID="18" presetClass="entr" presetSubtype="12"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strips(downLeft)">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209" grpId="0"/>
      <p:bldP spid="603305" grpId="0"/>
      <p:bldP spid="60330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6" name="Google Shape;586;p27"/>
          <p:cNvSpPr txBox="1">
            <a:spLocks noGrp="1"/>
          </p:cNvSpPr>
          <p:nvPr>
            <p:ph type="ctrTitle"/>
          </p:nvPr>
        </p:nvSpPr>
        <p:spPr>
          <a:xfrm rot="-182">
            <a:off x="602403" y="-16144"/>
            <a:ext cx="8270471" cy="895800"/>
          </a:xfrm>
          <a:prstGeom prst="rect">
            <a:avLst/>
          </a:prstGeom>
        </p:spPr>
        <p:txBody>
          <a:bodyPr spcFirstLastPara="1" wrap="square" lIns="91425" tIns="91425" rIns="91425" bIns="91425" anchor="b" anchorCtr="0">
            <a:noAutofit/>
          </a:bodyPr>
          <a:lstStyle/>
          <a:p>
            <a:r>
              <a:rPr lang="en-US" sz="5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2.2 </a:t>
            </a:r>
            <a:r>
              <a:rPr lang="nl-NL"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Hệ quả của định lí Thales</a:t>
            </a:r>
            <a:endParaRPr lang="en-US" sz="5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11" name="Google Shape;611;p27"/>
          <p:cNvSpPr/>
          <p:nvPr/>
        </p:nvSpPr>
        <p:spPr>
          <a:xfrm rot="-8665993">
            <a:off x="1398879" y="4425931"/>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12" name="Google Shape;612;p27"/>
          <p:cNvGrpSpPr/>
          <p:nvPr/>
        </p:nvGrpSpPr>
        <p:grpSpPr>
          <a:xfrm>
            <a:off x="8474086" y="656273"/>
            <a:ext cx="729528" cy="892215"/>
            <a:chOff x="1327725" y="574025"/>
            <a:chExt cx="2215064" cy="1893151"/>
          </a:xfrm>
        </p:grpSpPr>
        <p:sp>
          <p:nvSpPr>
            <p:cNvPr id="613" name="Google Shape;613;p27"/>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 name="Google Shape;614;p27"/>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27"/>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27"/>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27"/>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27"/>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 name="Google Shape;619;p27"/>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 name="Google Shape;620;p27"/>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27"/>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27"/>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623;p27"/>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624;p27"/>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625;p27"/>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27"/>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627;p27"/>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628;p27"/>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629;p27"/>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 name="Rectangle 5">
            <a:extLst>
              <a:ext uri="{FF2B5EF4-FFF2-40B4-BE49-F238E27FC236}">
                <a16:creationId xmlns:a16="http://schemas.microsoft.com/office/drawing/2014/main" id="{819A0DDD-2105-422E-0275-07AE6B0EC591}"/>
              </a:ext>
            </a:extLst>
          </p:cNvPr>
          <p:cNvSpPr>
            <a:spLocks noChangeArrowheads="1"/>
          </p:cNvSpPr>
          <p:nvPr/>
        </p:nvSpPr>
        <p:spPr bwMode="auto">
          <a:xfrm>
            <a:off x="560168" y="1997131"/>
            <a:ext cx="184426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Rectangle: Rounded Corners 140">
            <a:extLst>
              <a:ext uri="{FF2B5EF4-FFF2-40B4-BE49-F238E27FC236}">
                <a16:creationId xmlns:a16="http://schemas.microsoft.com/office/drawing/2014/main" id="{AC54BE93-726A-9C7E-9943-5AC6DAA8EFA3}"/>
              </a:ext>
            </a:extLst>
          </p:cNvPr>
          <p:cNvSpPr/>
          <p:nvPr/>
        </p:nvSpPr>
        <p:spPr>
          <a:xfrm>
            <a:off x="765382" y="1628350"/>
            <a:ext cx="8270519" cy="4881259"/>
          </a:xfrm>
          <a:prstGeom prst="roundRect">
            <a:avLst>
              <a:gd name="adj" fmla="val 3738"/>
            </a:avLst>
          </a:prstGeom>
          <a:solidFill>
            <a:srgbClr val="008C5D">
              <a:alpha val="10196"/>
            </a:srgbClr>
          </a:solidFill>
          <a:ln>
            <a:solidFill>
              <a:srgbClr val="007C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0504" marR="0" lvl="0" indent="-228594" algn="just" defTabSz="914400" rtl="0" eaLnBrk="1" fontAlgn="auto" latinLnBrk="0" hangingPunct="1">
              <a:lnSpc>
                <a:spcPct val="115000"/>
              </a:lnSpc>
              <a:spcBef>
                <a:spcPts val="600"/>
              </a:spcBef>
              <a:spcAft>
                <a:spcPts val="600"/>
              </a:spcAft>
              <a:buClr>
                <a:srgbClr val="000000"/>
              </a:buClr>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MU Serif"/>
              <a:cs typeface="Times New Roman" panose="02020603050405020304" pitchFamily="18" charset="0"/>
              <a:sym typeface="Arial"/>
            </a:endParaRPr>
          </a:p>
          <a:p>
            <a:pPr marL="270504" marR="0" lvl="0" indent="-228594" algn="just" defTabSz="914400" rtl="0" eaLnBrk="1" fontAlgn="auto" latinLnBrk="0" hangingPunct="1">
              <a:lnSpc>
                <a:spcPct val="115000"/>
              </a:lnSpc>
              <a:spcBef>
                <a:spcPts val="600"/>
              </a:spcBef>
              <a:spcAft>
                <a:spcPts val="600"/>
              </a:spcAft>
              <a:buClr>
                <a:srgbClr val="000000"/>
              </a:buClr>
              <a:buSzTx/>
              <a:buFontTx/>
              <a:buNone/>
              <a:tabLst/>
              <a:defRPr/>
            </a:pPr>
            <a:endParaRPr kumimoji="0" lang="en-US" sz="3200" b="1" i="0" u="none" strike="noStrike" kern="1200" cap="none" spc="0" normalizeH="0" baseline="0" noProof="0" dirty="0">
              <a:ln>
                <a:noFill/>
              </a:ln>
              <a:solidFill>
                <a:srgbClr val="434343"/>
              </a:solidFill>
              <a:effectLst/>
              <a:uLnTx/>
              <a:uFillTx/>
              <a:latin typeface="Times New Roman" panose="02020603050405020304" pitchFamily="18" charset="0"/>
              <a:ea typeface="CMU Serif"/>
              <a:cs typeface="Times New Roman" panose="02020603050405020304" pitchFamily="18" charset="0"/>
              <a:sym typeface="Arial"/>
            </a:endParaRPr>
          </a:p>
          <a:p>
            <a:pPr marL="0" marR="0" lvl="0" indent="0" algn="ctr" defTabSz="914400" rtl="0" eaLnBrk="1" fontAlgn="auto" latinLnBrk="0" hangingPunct="1">
              <a:lnSpc>
                <a:spcPct val="107000"/>
              </a:lnSpc>
              <a:spcBef>
                <a:spcPts val="600"/>
              </a:spcBef>
              <a:spcAft>
                <a:spcPts val="600"/>
              </a:spcAft>
              <a:buClr>
                <a:srgbClr val="000000"/>
              </a:buClr>
              <a:buSzTx/>
              <a:buFontTx/>
              <a:buNone/>
              <a:tabLst/>
              <a:defRPr/>
            </a:pPr>
            <a:r>
              <a:rPr kumimoji="0" lang="en-US" sz="1200" b="0" i="0" u="none" strike="noStrike" kern="1200" cap="none" spc="0" normalizeH="0" baseline="0" noProof="0" dirty="0">
                <a:ln>
                  <a:noFill/>
                </a:ln>
                <a:solidFill>
                  <a:srgbClr val="000000"/>
                </a:solidFill>
                <a:effectLst/>
                <a:uLnTx/>
                <a:uFillTx/>
                <a:latin typeface="CMU Serif"/>
                <a:ea typeface="CMU Serif"/>
                <a:cs typeface="CMU Serif"/>
                <a:sym typeface="Arial"/>
              </a:rPr>
              <a:t>;		</a:t>
            </a:r>
            <a:r>
              <a:rPr kumimoji="0" lang="en-US" sz="1200" b="0" i="0" u="none" strike="noStrike" kern="0" cap="none" spc="0" normalizeH="0" baseline="0" noProof="0" dirty="0">
                <a:ln>
                  <a:noFill/>
                </a:ln>
                <a:solidFill>
                  <a:srgbClr val="FFFBEF"/>
                </a:solidFill>
                <a:effectLst/>
                <a:uLnTx/>
                <a:uFillTx/>
                <a:latin typeface="CMU Serif"/>
                <a:ea typeface="Calibri" panose="020F0502020204030204" pitchFamily="34" charset="0"/>
                <a:cs typeface="Times New Roman" panose="02020603050405020304" pitchFamily="18" charset="0"/>
                <a:sym typeface="Arial"/>
              </a:rPr>
              <a:t> </a:t>
            </a:r>
            <a:r>
              <a:rPr kumimoji="0" lang="en-US" sz="1200" b="0" i="0" u="none" strike="noStrike" kern="1200" cap="none" spc="0" normalizeH="0" baseline="0" noProof="0" dirty="0">
                <a:ln>
                  <a:noFill/>
                </a:ln>
                <a:solidFill>
                  <a:srgbClr val="000000"/>
                </a:solidFill>
                <a:effectLst/>
                <a:uLnTx/>
                <a:uFillTx/>
                <a:latin typeface="CMU Serif"/>
                <a:ea typeface="CMU Serif"/>
                <a:cs typeface="CMU Serif"/>
                <a:sym typeface="Arial"/>
              </a:rPr>
              <a:t>; 	</a:t>
            </a:r>
            <a:r>
              <a:rPr kumimoji="0" lang="en-US" sz="1200" b="0" i="0" u="none" strike="noStrike" kern="0" cap="none" spc="0" normalizeH="0" baseline="0" noProof="0" dirty="0">
                <a:ln>
                  <a:noFill/>
                </a:ln>
                <a:solidFill>
                  <a:srgbClr val="FFFBEF"/>
                </a:solidFill>
                <a:effectLst/>
                <a:uLnTx/>
                <a:uFillTx/>
                <a:latin typeface="CMU Serif"/>
                <a:ea typeface="Calibri" panose="020F0502020204030204" pitchFamily="34" charset="0"/>
                <a:cs typeface="Times New Roman" panose="02020603050405020304" pitchFamily="18" charset="0"/>
                <a:sym typeface="Arial"/>
              </a:rPr>
              <a:t> </a:t>
            </a:r>
            <a:r>
              <a:rPr kumimoji="0" lang="en-US" sz="1200" b="0" i="0" u="none" strike="noStrike" kern="1200" cap="none" spc="0" normalizeH="0" baseline="0" noProof="0" dirty="0">
                <a:ln>
                  <a:noFill/>
                </a:ln>
                <a:solidFill>
                  <a:srgbClr val="000000"/>
                </a:solidFill>
                <a:effectLst/>
                <a:uLnTx/>
                <a:uFillTx/>
                <a:latin typeface="CMU Serif"/>
                <a:ea typeface="CMU Serif"/>
                <a:cs typeface="CMU Serif"/>
                <a:sym typeface="Arial"/>
              </a:rPr>
              <a:t>	;</a:t>
            </a:r>
            <a:r>
              <a:rPr kumimoji="0" lang="en-US" sz="1200" b="0" i="0" u="none" strike="noStrike" kern="0" cap="none" spc="0" normalizeH="0" baseline="0" noProof="0" dirty="0">
                <a:ln>
                  <a:noFill/>
                </a:ln>
                <a:solidFill>
                  <a:srgbClr val="FFFBEF"/>
                </a:solidFill>
                <a:effectLst/>
                <a:uLnTx/>
                <a:uFillTx/>
                <a:latin typeface="CMU Serif"/>
                <a:ea typeface="Calibri" panose="020F0502020204030204" pitchFamily="34" charset="0"/>
                <a:cs typeface="Times New Roman" panose="02020603050405020304" pitchFamily="18" charset="0"/>
                <a:sym typeface="Arial"/>
              </a:rPr>
              <a:t> </a:t>
            </a:r>
          </a:p>
          <a:p>
            <a:pPr marL="0" marR="0" lvl="0" indent="0" algn="l" defTabSz="914400" rtl="0" eaLnBrk="1" fontAlgn="auto" latinLnBrk="0" hangingPunct="1">
              <a:lnSpc>
                <a:spcPct val="107000"/>
              </a:lnSpc>
              <a:spcBef>
                <a:spcPts val="0"/>
              </a:spcBef>
              <a:spcAft>
                <a:spcPts val="800"/>
              </a:spcAft>
              <a:buClr>
                <a:srgbClr val="000000"/>
              </a:buClr>
              <a:buSzTx/>
              <a:buFontTx/>
              <a:buNone/>
              <a:tabLst/>
              <a:defRPr/>
            </a:pPr>
            <a:r>
              <a:rPr kumimoji="0" lang="en-US" sz="1200" b="0" i="0" u="none" strike="noStrike" kern="0" cap="none" spc="0" normalizeH="0" baseline="0" noProof="0" dirty="0">
                <a:ln>
                  <a:noFill/>
                </a:ln>
                <a:solidFill>
                  <a:srgbClr val="FFFBEF"/>
                </a:solidFill>
                <a:effectLst/>
                <a:uLnTx/>
                <a:uFillTx/>
                <a:latin typeface="CMU Serif"/>
                <a:ea typeface="Calibri" panose="020F0502020204030204" pitchFamily="34" charset="0"/>
                <a:cs typeface="Times New Roman" panose="02020603050405020304" pitchFamily="18" charset="0"/>
                <a:sym typeface="Arial"/>
              </a:rPr>
              <a:t> </a:t>
            </a:r>
          </a:p>
        </p:txBody>
      </p:sp>
      <p:sp>
        <p:nvSpPr>
          <p:cNvPr id="33" name="TextBox 32">
            <a:extLst>
              <a:ext uri="{FF2B5EF4-FFF2-40B4-BE49-F238E27FC236}">
                <a16:creationId xmlns:a16="http://schemas.microsoft.com/office/drawing/2014/main" id="{1891EC48-745E-8D5B-752B-CA177431013B}"/>
              </a:ext>
            </a:extLst>
          </p:cNvPr>
          <p:cNvSpPr txBox="1"/>
          <p:nvPr/>
        </p:nvSpPr>
        <p:spPr>
          <a:xfrm>
            <a:off x="1111403" y="931047"/>
            <a:ext cx="7014357" cy="584775"/>
          </a:xfrm>
          <a:prstGeom prst="rect">
            <a:avLst/>
          </a:prstGeom>
          <a:noFill/>
        </p:spPr>
        <p:txBody>
          <a:bodyPr wrap="square">
            <a:spAutoFit/>
          </a:bodyPr>
          <a:lstStyle/>
          <a:p>
            <a:pPr marL="30479" marR="30479"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Arial"/>
                <a:sym typeface="Arial"/>
              </a:rPr>
              <a:t>HĐ </a:t>
            </a: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Arial"/>
                <a:sym typeface="Arial"/>
              </a:rPr>
              <a:t>Khám</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Arial"/>
                <a:sym typeface="Arial"/>
              </a:rPr>
              <a:t> </a:t>
            </a:r>
            <a:r>
              <a:rPr kumimoji="0" lang="en-US" sz="3200" b="1" i="0" u="none" strike="noStrike" kern="0" cap="none" spc="0" normalizeH="0" baseline="0" noProof="0" dirty="0" err="1">
                <a:ln>
                  <a:noFill/>
                </a:ln>
                <a:solidFill>
                  <a:srgbClr val="00B050"/>
                </a:solidFill>
                <a:effectLst/>
                <a:uLnTx/>
                <a:uFillTx/>
                <a:latin typeface="Times New Roman" panose="02020603050405020304" pitchFamily="18" charset="0"/>
                <a:ea typeface="Times New Roman" panose="02020603050405020304" pitchFamily="18" charset="0"/>
                <a:cs typeface="Arial"/>
                <a:sym typeface="Arial"/>
              </a:rPr>
              <a:t>phá</a:t>
            </a:r>
            <a:r>
              <a:rPr kumimoji="0" lang="en-US" sz="3200" b="1" i="0" u="none" strike="noStrike" kern="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Arial"/>
                <a:sym typeface="Arial"/>
              </a:rPr>
              <a:t> 4 (</a:t>
            </a:r>
            <a:r>
              <a:rPr kumimoji="0" lang="en-US" sz="3200" b="1" i="0" u="none" strike="noStrike" kern="1200" cap="none" spc="0" normalizeH="0" baseline="0" noProof="0" dirty="0" err="1">
                <a:ln>
                  <a:noFill/>
                </a:ln>
                <a:solidFill>
                  <a:srgbClr val="00B050"/>
                </a:solidFill>
                <a:effectLst/>
                <a:uLnTx/>
                <a:uFillTx/>
                <a:latin typeface="Arial"/>
                <a:ea typeface="+mn-ea"/>
                <a:cs typeface="+mn-cs"/>
              </a:rPr>
              <a:t>xem</a:t>
            </a:r>
            <a:r>
              <a:rPr kumimoji="0" lang="en-US" sz="3200" b="1" i="0" u="none" strike="noStrike" kern="1200" cap="none" spc="0" normalizeH="0" baseline="0" noProof="0" dirty="0">
                <a:ln>
                  <a:noFill/>
                </a:ln>
                <a:solidFill>
                  <a:srgbClr val="00B050"/>
                </a:solidFill>
                <a:effectLst/>
                <a:uLnTx/>
                <a:uFillTx/>
                <a:latin typeface="Arial"/>
                <a:ea typeface="+mn-ea"/>
                <a:cs typeface="+mn-cs"/>
              </a:rPr>
              <a:t> </a:t>
            </a:r>
            <a:r>
              <a:rPr kumimoji="0" lang="en-US" sz="3200" b="1" i="0" u="none" strike="noStrike" kern="1200" cap="none" spc="0" normalizeH="0" baseline="0" noProof="0" dirty="0" err="1">
                <a:ln>
                  <a:noFill/>
                </a:ln>
                <a:solidFill>
                  <a:srgbClr val="00B050"/>
                </a:solidFill>
                <a:effectLst/>
                <a:uLnTx/>
                <a:uFillTx/>
                <a:latin typeface="Arial"/>
                <a:ea typeface="+mn-ea"/>
                <a:cs typeface="+mn-cs"/>
              </a:rPr>
              <a:t>sgk</a:t>
            </a:r>
            <a:r>
              <a:rPr kumimoji="0" lang="en-US" sz="3200" b="1" i="0" u="none" strike="noStrike" kern="1200" cap="none" spc="0" normalizeH="0" baseline="0" noProof="0" dirty="0">
                <a:ln>
                  <a:noFill/>
                </a:ln>
                <a:solidFill>
                  <a:srgbClr val="00B050"/>
                </a:solidFill>
                <a:effectLst/>
                <a:uLnTx/>
                <a:uFillTx/>
                <a:latin typeface="Arial"/>
                <a:ea typeface="+mn-ea"/>
                <a:cs typeface="+mn-cs"/>
              </a:rPr>
              <a:t>)</a:t>
            </a:r>
            <a:endParaRPr kumimoji="0" lang="en-US" sz="3200" b="0" i="0" u="none" strike="noStrike" kern="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2" name="Picture 1" descr="Icon&#10;&#10;Description automatically generated">
            <a:extLst>
              <a:ext uri="{FF2B5EF4-FFF2-40B4-BE49-F238E27FC236}">
                <a16:creationId xmlns:a16="http://schemas.microsoft.com/office/drawing/2014/main" id="{52E572C4-CEBB-8DDD-1C2A-A32C10CEB9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012" y="713602"/>
            <a:ext cx="690364" cy="763236"/>
          </a:xfrm>
          <a:prstGeom prst="rect">
            <a:avLst/>
          </a:prstGeom>
          <a:noFill/>
          <a:ln>
            <a:noFill/>
          </a:ln>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869A6BD-6577-1B11-EA68-1A87415C7AF7}"/>
                  </a:ext>
                </a:extLst>
              </p:cNvPr>
              <p:cNvGraphicFramePr>
                <a:graphicFrameLocks noGrp="1"/>
              </p:cNvGraphicFramePr>
              <p:nvPr>
                <p:extLst>
                  <p:ext uri="{D42A27DB-BD31-4B8C-83A1-F6EECF244321}">
                    <p14:modId xmlns:p14="http://schemas.microsoft.com/office/powerpoint/2010/main" val="2174075414"/>
                  </p:ext>
                </p:extLst>
              </p:nvPr>
            </p:nvGraphicFramePr>
            <p:xfrm>
              <a:off x="801683" y="1673527"/>
              <a:ext cx="8143549" cy="4622258"/>
            </p:xfrm>
            <a:graphic>
              <a:graphicData uri="http://schemas.openxmlformats.org/drawingml/2006/table">
                <a:tbl>
                  <a:tblPr firstRow="1" firstCol="1" bandRow="1">
                    <a:tableStyleId>{5C22544A-7EE6-4342-B048-85BDC9FD1C3A}</a:tableStyleId>
                  </a:tblPr>
                  <a:tblGrid>
                    <a:gridCol w="8143549">
                      <a:extLst>
                        <a:ext uri="{9D8B030D-6E8A-4147-A177-3AD203B41FA5}">
                          <a16:colId xmlns:a16="http://schemas.microsoft.com/office/drawing/2014/main" val="3382380744"/>
                        </a:ext>
                      </a:extLst>
                    </a:gridCol>
                  </a:tblGrid>
                  <a:tr h="4622258">
                    <a:tc>
                      <a:txBody>
                        <a:bodyPr/>
                        <a:lstStyle/>
                        <a:p>
                          <a:pPr marL="0" marR="0">
                            <a:spcBef>
                              <a:spcPts val="0"/>
                            </a:spcBef>
                            <a:spcAft>
                              <a:spcPts val="0"/>
                            </a:spcAft>
                          </a:pPr>
                          <a:r>
                            <a:rPr lang="en-US" sz="2800" dirty="0">
                              <a:effectLst/>
                              <a:latin typeface="Times New Roman" panose="02020603050405020304" pitchFamily="18" charset="0"/>
                              <a:cs typeface="Times New Roman" panose="02020603050405020304" pitchFamily="18" charset="0"/>
                            </a:rPr>
                            <a:t> Cho tam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ABC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AB = 6cm, AC = 8cm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BC =10cm. </a:t>
                          </a:r>
                          <a:r>
                            <a:rPr lang="en-US" sz="2800" dirty="0" err="1">
                              <a:effectLst/>
                              <a:latin typeface="Times New Roman" panose="02020603050405020304" pitchFamily="18" charset="0"/>
                              <a:cs typeface="Times New Roman" panose="02020603050405020304" pitchFamily="18" charset="0"/>
                            </a:rPr>
                            <a:t>Lấy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B' </a:t>
                          </a:r>
                          <a:r>
                            <a:rPr lang="en-US" sz="2800" dirty="0" err="1">
                              <a:effectLst/>
                              <a:latin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cs typeface="Times New Roman" panose="02020603050405020304" pitchFamily="18" charset="0"/>
                            </a:rPr>
                            <a:t> AB </a:t>
                          </a:r>
                          <a:r>
                            <a:rPr lang="en-US" sz="2800" dirty="0" err="1">
                              <a:effectLst/>
                              <a:latin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AB' = 2 cm. Qua B' </a:t>
                          </a:r>
                          <a:r>
                            <a:rPr lang="en-US" sz="2800" dirty="0" err="1">
                              <a:effectLst/>
                              <a:latin typeface="Times New Roman" panose="02020603050405020304" pitchFamily="18" charset="0"/>
                              <a:cs typeface="Times New Roman" panose="02020603050405020304" pitchFamily="18" charset="0"/>
                            </a:rPr>
                            <a:t>vẽ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thẳng</a:t>
                          </a:r>
                          <a:r>
                            <a:rPr lang="en-US" sz="2800" dirty="0">
                              <a:effectLst/>
                              <a:latin typeface="Times New Roman" panose="02020603050405020304" pitchFamily="18" charset="0"/>
                              <a:cs typeface="Times New Roman" panose="02020603050405020304" pitchFamily="18" charset="0"/>
                            </a:rPr>
                            <a:t> song </a:t>
                          </a:r>
                          <a:r>
                            <a:rPr lang="en-US" sz="2800" dirty="0" err="1">
                              <a:effectLst/>
                              <a:latin typeface="Times New Roman" panose="02020603050405020304" pitchFamily="18" charset="0"/>
                              <a:cs typeface="Times New Roman" panose="02020603050405020304" pitchFamily="18" charset="0"/>
                            </a:rPr>
                            <a:t>song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BC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cắt</a:t>
                          </a:r>
                          <a:r>
                            <a:rPr lang="en-US" sz="2800" dirty="0">
                              <a:effectLst/>
                              <a:latin typeface="Times New Roman" panose="02020603050405020304" pitchFamily="18" charset="0"/>
                              <a:cs typeface="Times New Roman" panose="02020603050405020304" pitchFamily="18" charset="0"/>
                            </a:rPr>
                            <a:t> AC </a:t>
                          </a:r>
                          <a:r>
                            <a:rPr lang="en-US" sz="2800" dirty="0" err="1">
                              <a:effectLst/>
                              <a:latin typeface="Times New Roman" panose="02020603050405020304" pitchFamily="18" charset="0"/>
                              <a:cs typeface="Times New Roman" panose="02020603050405020304" pitchFamily="18" charset="0"/>
                            </a:rPr>
                            <a:t>tại</a:t>
                          </a:r>
                          <a:r>
                            <a:rPr lang="en-US" sz="2800" dirty="0">
                              <a:effectLst/>
                              <a:latin typeface="Times New Roman" panose="02020603050405020304" pitchFamily="18" charset="0"/>
                              <a:cs typeface="Times New Roman" panose="02020603050405020304" pitchFamily="18" charset="0"/>
                            </a:rPr>
                            <a:t> C'.</a:t>
                          </a:r>
                        </a:p>
                        <a:p>
                          <a:pPr marL="0" marR="0">
                            <a:spcBef>
                              <a:spcPts val="0"/>
                            </a:spcBef>
                            <a:spcAft>
                              <a:spcPts val="0"/>
                            </a:spcAft>
                          </a:pPr>
                          <a:r>
                            <a:rPr lang="en-US" sz="2800" dirty="0">
                              <a:effectLst/>
                              <a:latin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AC'.</a:t>
                          </a:r>
                        </a:p>
                        <a:p>
                          <a:pPr marL="0" marR="0">
                            <a:spcBef>
                              <a:spcPts val="0"/>
                            </a:spcBef>
                            <a:spcAft>
                              <a:spcPts val="0"/>
                            </a:spcAft>
                          </a:pPr>
                          <a:r>
                            <a:rPr lang="en-US" sz="2800" dirty="0">
                              <a:effectLst/>
                              <a:latin typeface="Times New Roman" panose="02020603050405020304" pitchFamily="18" charset="0"/>
                              <a:cs typeface="Times New Roman" panose="02020603050405020304" pitchFamily="18" charset="0"/>
                            </a:rPr>
                            <a:t>b) Qua C' </a:t>
                          </a:r>
                          <a:r>
                            <a:rPr lang="en-US" sz="2800" dirty="0" err="1">
                              <a:effectLst/>
                              <a:latin typeface="Times New Roman" panose="02020603050405020304" pitchFamily="18" charset="0"/>
                              <a:cs typeface="Times New Roman" panose="02020603050405020304" pitchFamily="18" charset="0"/>
                            </a:rPr>
                            <a:t>vẽ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thẳng</a:t>
                          </a:r>
                          <a:r>
                            <a:rPr lang="en-US" sz="2800" dirty="0">
                              <a:effectLst/>
                              <a:latin typeface="Times New Roman" panose="02020603050405020304" pitchFamily="18" charset="0"/>
                              <a:cs typeface="Times New Roman" panose="02020603050405020304" pitchFamily="18" charset="0"/>
                            </a:rPr>
                            <a:t> song </a:t>
                          </a:r>
                          <a:r>
                            <a:rPr lang="en-US" sz="2800" dirty="0" err="1">
                              <a:effectLst/>
                              <a:latin typeface="Times New Roman" panose="02020603050405020304" pitchFamily="18" charset="0"/>
                              <a:cs typeface="Times New Roman" panose="02020603050405020304" pitchFamily="18" charset="0"/>
                            </a:rPr>
                            <a:t>song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AB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cắt</a:t>
                          </a:r>
                          <a:r>
                            <a:rPr lang="en-US" sz="2800" dirty="0">
                              <a:effectLst/>
                              <a:latin typeface="Times New Roman" panose="02020603050405020304" pitchFamily="18" charset="0"/>
                              <a:cs typeface="Times New Roman" panose="02020603050405020304" pitchFamily="18" charset="0"/>
                            </a:rPr>
                            <a:t> BC </a:t>
                          </a:r>
                          <a:r>
                            <a:rPr lang="en-US" sz="2800" dirty="0" err="1">
                              <a:effectLst/>
                              <a:latin typeface="Times New Roman" panose="02020603050405020304" pitchFamily="18" charset="0"/>
                              <a:cs typeface="Times New Roman" panose="02020603050405020304" pitchFamily="18" charset="0"/>
                            </a:rPr>
                            <a:t>tại</a:t>
                          </a:r>
                          <a:r>
                            <a:rPr lang="en-US" sz="2800" dirty="0">
                              <a:effectLst/>
                              <a:latin typeface="Times New Roman" panose="02020603050405020304" pitchFamily="18" charset="0"/>
                              <a:cs typeface="Times New Roman" panose="02020603050405020304" pitchFamily="18" charset="0"/>
                            </a:rPr>
                            <a:t> D.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BD, B'C'</a:t>
                          </a: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800" b="1" i="0" smtClean="0">
                                    <a:effectLst/>
                                    <a:latin typeface="Cambria Math" panose="02040503050406030204" pitchFamily="18" charset="0"/>
                                  </a:rPr>
                                  <m:t>                                     </m:t>
                                </m:r>
                                <m:r>
                                  <a:rPr lang="nl-NL" sz="2800">
                                    <a:effectLst/>
                                    <a:latin typeface="Cambria Math" panose="02040503050406030204" pitchFamily="18" charset="0"/>
                                  </a:rPr>
                                  <m:t>𝑐</m:t>
                                </m:r>
                                <m:r>
                                  <a:rPr lang="nl-NL" sz="2800">
                                    <a:effectLst/>
                                    <a:latin typeface="Cambria Math" panose="02040503050406030204" pitchFamily="18" charset="0"/>
                                  </a:rPr>
                                  <m:t>) </m:t>
                                </m:r>
                                <m:r>
                                  <m:rPr>
                                    <m:sty m:val="p"/>
                                  </m:rPr>
                                  <a:rPr lang="en-US" sz="2800">
                                    <a:effectLst/>
                                    <a:latin typeface="Cambria Math" panose="02040503050406030204" pitchFamily="18" charset="0"/>
                                  </a:rPr>
                                  <m:t>T</m:t>
                                </m:r>
                                <m:r>
                                  <a:rPr lang="en-US" sz="2800">
                                    <a:effectLst/>
                                    <a:latin typeface="Cambria Math" panose="02040503050406030204" pitchFamily="18" charset="0"/>
                                  </a:rPr>
                                  <m:t>í</m:t>
                                </m:r>
                                <m:r>
                                  <m:rPr>
                                    <m:sty m:val="p"/>
                                  </m:rPr>
                                  <a:rPr lang="en-US" sz="2800">
                                    <a:effectLst/>
                                    <a:latin typeface="Cambria Math" panose="02040503050406030204" pitchFamily="18" charset="0"/>
                                  </a:rPr>
                                  <m:t>nh</m:t>
                                </m:r>
                                <m:r>
                                  <a:rPr lang="en-US" sz="2800">
                                    <a:effectLst/>
                                    <a:latin typeface="Cambria Math" panose="02040503050406030204" pitchFamily="18" charset="0"/>
                                  </a:rPr>
                                  <m:t> </m:t>
                                </m:r>
                                <m:r>
                                  <m:rPr>
                                    <m:sty m:val="p"/>
                                  </m:rPr>
                                  <a:rPr lang="en-US" sz="2800">
                                    <a:effectLst/>
                                    <a:latin typeface="Cambria Math" panose="02040503050406030204" pitchFamily="18" charset="0"/>
                                  </a:rPr>
                                  <m:t>v</m:t>
                                </m:r>
                                <m:r>
                                  <a:rPr lang="en-US" sz="2800">
                                    <a:effectLst/>
                                    <a:latin typeface="Cambria Math" panose="02040503050406030204" pitchFamily="18" charset="0"/>
                                  </a:rPr>
                                  <m:t>à </m:t>
                                </m:r>
                                <m:r>
                                  <m:rPr>
                                    <m:sty m:val="p"/>
                                  </m:rPr>
                                  <a:rPr lang="en-US" sz="2800">
                                    <a:effectLst/>
                                    <a:latin typeface="Cambria Math" panose="02040503050406030204" pitchFamily="18" charset="0"/>
                                  </a:rPr>
                                  <m:t>so</m:t>
                                </m:r>
                                <m:r>
                                  <a:rPr lang="en-US" sz="2800">
                                    <a:effectLst/>
                                    <a:latin typeface="Cambria Math" panose="02040503050406030204" pitchFamily="18" charset="0"/>
                                  </a:rPr>
                                  <m:t> </m:t>
                                </m:r>
                                <m:r>
                                  <m:rPr>
                                    <m:sty m:val="p"/>
                                  </m:rPr>
                                  <a:rPr lang="en-US" sz="2800">
                                    <a:effectLst/>
                                    <a:latin typeface="Cambria Math" panose="02040503050406030204" pitchFamily="18" charset="0"/>
                                  </a:rPr>
                                  <m:t>s</m:t>
                                </m:r>
                                <m:r>
                                  <a:rPr lang="en-US" sz="2800">
                                    <a:effectLst/>
                                    <a:latin typeface="Cambria Math" panose="02040503050406030204" pitchFamily="18" charset="0"/>
                                  </a:rPr>
                                  <m:t>á</m:t>
                                </m:r>
                                <m:r>
                                  <m:rPr>
                                    <m:sty m:val="p"/>
                                  </m:rPr>
                                  <a:rPr lang="en-US" sz="2800">
                                    <a:effectLst/>
                                    <a:latin typeface="Cambria Math" panose="02040503050406030204" pitchFamily="18" charset="0"/>
                                  </a:rPr>
                                  <m:t>nh</m:t>
                                </m:r>
                                <m:r>
                                  <a:rPr lang="en-US" sz="2800">
                                    <a:effectLst/>
                                    <a:latin typeface="Cambria Math" panose="02040503050406030204" pitchFamily="18" charset="0"/>
                                  </a:rPr>
                                  <m:t> </m:t>
                                </m:r>
                                <m:r>
                                  <m:rPr>
                                    <m:sty m:val="p"/>
                                  </m:rPr>
                                  <a:rPr lang="en-US" sz="2800">
                                    <a:effectLst/>
                                    <a:latin typeface="Cambria Math" panose="02040503050406030204" pitchFamily="18" charset="0"/>
                                  </a:rPr>
                                  <m:t>c</m:t>
                                </m:r>
                                <m:r>
                                  <a:rPr lang="en-US" sz="2800">
                                    <a:effectLst/>
                                    <a:latin typeface="Cambria Math" panose="02040503050406030204" pitchFamily="18" charset="0"/>
                                  </a:rPr>
                                  <m:t>á</m:t>
                                </m:r>
                                <m:r>
                                  <m:rPr>
                                    <m:sty m:val="p"/>
                                  </m:rPr>
                                  <a:rPr lang="en-US" sz="2800">
                                    <a:effectLst/>
                                    <a:latin typeface="Cambria Math" panose="02040503050406030204" pitchFamily="18" charset="0"/>
                                  </a:rPr>
                                  <m:t>c</m:t>
                                </m:r>
                                <m:r>
                                  <a:rPr lang="en-US" sz="2800">
                                    <a:effectLst/>
                                    <a:latin typeface="Cambria Math" panose="02040503050406030204" pitchFamily="18" charset="0"/>
                                  </a:rPr>
                                  <m:t> </m:t>
                                </m:r>
                                <m:r>
                                  <m:rPr>
                                    <m:sty m:val="p"/>
                                  </m:rPr>
                                  <a:rPr lang="en-US" sz="2800">
                                    <a:effectLst/>
                                    <a:latin typeface="Cambria Math" panose="02040503050406030204" pitchFamily="18" charset="0"/>
                                  </a:rPr>
                                  <m:t>t</m:t>
                                </m:r>
                                <m:r>
                                  <a:rPr lang="en-US" sz="2800">
                                    <a:effectLst/>
                                    <a:latin typeface="Cambria Math" panose="02040503050406030204" pitchFamily="18" charset="0"/>
                                  </a:rPr>
                                  <m:t>ỉ </m:t>
                                </m:r>
                                <m:r>
                                  <m:rPr>
                                    <m:sty m:val="p"/>
                                  </m:rPr>
                                  <a:rPr lang="en-US" sz="2800">
                                    <a:effectLst/>
                                    <a:latin typeface="Cambria Math" panose="02040503050406030204" pitchFamily="18" charset="0"/>
                                  </a:rPr>
                                  <m:t>s</m:t>
                                </m:r>
                                <m:r>
                                  <a:rPr lang="en-US" sz="2800">
                                    <a:effectLst/>
                                    <a:latin typeface="Cambria Math" panose="02040503050406030204" pitchFamily="18" charset="0"/>
                                  </a:rPr>
                                  <m:t>ố:</m:t>
                                </m:r>
                              </m:oMath>
                            </m:oMathPara>
                          </a14:m>
                          <a:endParaRPr lang="en-US" sz="2800" dirty="0">
                            <a:effectLst/>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800">
                                    <a:effectLst/>
                                    <a:latin typeface="Cambria Math" panose="02040503050406030204" pitchFamily="18" charset="0"/>
                                  </a:rPr>
                                  <m:t> </m:t>
                                </m:r>
                                <m:f>
                                  <m:fPr>
                                    <m:ctrlPr>
                                      <a:rPr lang="en-US" sz="2800" i="1">
                                        <a:effectLst/>
                                        <a:latin typeface="Cambria Math" panose="02040503050406030204" pitchFamily="18" charset="0"/>
                                      </a:rPr>
                                    </m:ctrlPr>
                                  </m:fPr>
                                  <m:num>
                                    <m:r>
                                      <a:rPr lang="en-US" sz="2800">
                                        <a:effectLst/>
                                        <a:latin typeface="Cambria Math" panose="02040503050406030204" pitchFamily="18" charset="0"/>
                                      </a:rPr>
                                      <m:t>𝐴𝐵</m:t>
                                    </m:r>
                                    <m:r>
                                      <a:rPr lang="en-US" sz="2800">
                                        <a:effectLst/>
                                        <a:latin typeface="Cambria Math" panose="02040503050406030204" pitchFamily="18" charset="0"/>
                                      </a:rPr>
                                      <m:t>′</m:t>
                                    </m:r>
                                  </m:num>
                                  <m:den>
                                    <m:r>
                                      <a:rPr lang="en-US" sz="2800">
                                        <a:effectLst/>
                                        <a:latin typeface="Cambria Math" panose="02040503050406030204" pitchFamily="18" charset="0"/>
                                      </a:rPr>
                                      <m:t>𝐴𝐵</m:t>
                                    </m:r>
                                  </m:den>
                                </m:f>
                                <m:r>
                                  <a:rPr lang="en-US" sz="2800">
                                    <a:effectLst/>
                                    <a:latin typeface="Cambria Math" panose="02040503050406030204" pitchFamily="18" charset="0"/>
                                  </a:rPr>
                                  <m:t>; </m:t>
                                </m:r>
                                <m:f>
                                  <m:fPr>
                                    <m:ctrlPr>
                                      <a:rPr lang="en-US" sz="2800" i="1">
                                        <a:effectLst/>
                                        <a:latin typeface="Cambria Math" panose="02040503050406030204" pitchFamily="18" charset="0"/>
                                      </a:rPr>
                                    </m:ctrlPr>
                                  </m:fPr>
                                  <m:num>
                                    <m:r>
                                      <a:rPr lang="en-US" sz="2800">
                                        <a:effectLst/>
                                        <a:latin typeface="Cambria Math" panose="02040503050406030204" pitchFamily="18" charset="0"/>
                                      </a:rPr>
                                      <m:t>𝐴𝐶</m:t>
                                    </m:r>
                                    <m:r>
                                      <a:rPr lang="en-US" sz="2800">
                                        <a:effectLst/>
                                        <a:latin typeface="Cambria Math" panose="02040503050406030204" pitchFamily="18" charset="0"/>
                                      </a:rPr>
                                      <m:t>′</m:t>
                                    </m:r>
                                  </m:num>
                                  <m:den>
                                    <m:r>
                                      <a:rPr lang="en-US" sz="2800">
                                        <a:effectLst/>
                                        <a:latin typeface="Cambria Math" panose="02040503050406030204" pitchFamily="18" charset="0"/>
                                      </a:rPr>
                                      <m:t>𝐴𝐶</m:t>
                                    </m:r>
                                  </m:den>
                                </m:f>
                                <m:r>
                                  <a:rPr lang="en-US" sz="2800">
                                    <a:effectLst/>
                                    <a:latin typeface="Cambria Math" panose="02040503050406030204" pitchFamily="18" charset="0"/>
                                  </a:rPr>
                                  <m:t> </m:t>
                                </m:r>
                                <m:r>
                                  <m:rPr>
                                    <m:sty m:val="p"/>
                                  </m:rPr>
                                  <a:rPr lang="en-US" sz="2800">
                                    <a:effectLst/>
                                    <a:latin typeface="Cambria Math" panose="02040503050406030204" pitchFamily="18" charset="0"/>
                                  </a:rPr>
                                  <m:t>v</m:t>
                                </m:r>
                                <m:r>
                                  <a:rPr lang="en-US" sz="2800">
                                    <a:effectLst/>
                                    <a:latin typeface="Cambria Math" panose="02040503050406030204" pitchFamily="18" charset="0"/>
                                  </a:rPr>
                                  <m:t>à </m:t>
                                </m:r>
                                <m:f>
                                  <m:fPr>
                                    <m:ctrlPr>
                                      <a:rPr lang="en-US" sz="2800" i="1">
                                        <a:effectLst/>
                                        <a:latin typeface="Cambria Math" panose="02040503050406030204" pitchFamily="18" charset="0"/>
                                      </a:rPr>
                                    </m:ctrlPr>
                                  </m:fPr>
                                  <m:num>
                                    <m:r>
                                      <a:rPr lang="en-US" sz="2800">
                                        <a:effectLst/>
                                        <a:latin typeface="Cambria Math" panose="02040503050406030204" pitchFamily="18" charset="0"/>
                                      </a:rPr>
                                      <m:t>𝐵</m:t>
                                    </m:r>
                                    <m:r>
                                      <a:rPr lang="en-US" sz="2800">
                                        <a:effectLst/>
                                        <a:latin typeface="Cambria Math" panose="02040503050406030204" pitchFamily="18" charset="0"/>
                                      </a:rPr>
                                      <m:t>′</m:t>
                                    </m:r>
                                    <m:r>
                                      <a:rPr lang="en-US" sz="2800">
                                        <a:effectLst/>
                                        <a:latin typeface="Cambria Math" panose="02040503050406030204" pitchFamily="18" charset="0"/>
                                      </a:rPr>
                                      <m:t>𝐶</m:t>
                                    </m:r>
                                    <m:r>
                                      <a:rPr lang="en-US" sz="2800">
                                        <a:effectLst/>
                                        <a:latin typeface="Cambria Math" panose="02040503050406030204" pitchFamily="18" charset="0"/>
                                      </a:rPr>
                                      <m:t>′</m:t>
                                    </m:r>
                                  </m:num>
                                  <m:den>
                                    <m:r>
                                      <a:rPr lang="en-US" sz="2800">
                                        <a:effectLst/>
                                        <a:latin typeface="Cambria Math" panose="02040503050406030204" pitchFamily="18" charset="0"/>
                                      </a:rPr>
                                      <m:t>𝐵𝐶</m:t>
                                    </m:r>
                                  </m:den>
                                </m:f>
                              </m:oMath>
                            </m:oMathPara>
                          </a14:m>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4565468"/>
                      </a:ext>
                    </a:extLst>
                  </a:tr>
                </a:tbl>
              </a:graphicData>
            </a:graphic>
          </p:graphicFrame>
        </mc:Choice>
        <mc:Fallback xmlns="">
          <p:graphicFrame>
            <p:nvGraphicFramePr>
              <p:cNvPr id="5" name="Table 4">
                <a:extLst>
                  <a:ext uri="{FF2B5EF4-FFF2-40B4-BE49-F238E27FC236}">
                    <a16:creationId xmlns:a16="http://schemas.microsoft.com/office/drawing/2014/main" id="{2869A6BD-6577-1B11-EA68-1A87415C7AF7}"/>
                  </a:ext>
                </a:extLst>
              </p:cNvPr>
              <p:cNvGraphicFramePr>
                <a:graphicFrameLocks noGrp="1"/>
              </p:cNvGraphicFramePr>
              <p:nvPr>
                <p:extLst>
                  <p:ext uri="{D42A27DB-BD31-4B8C-83A1-F6EECF244321}">
                    <p14:modId xmlns:p14="http://schemas.microsoft.com/office/powerpoint/2010/main" val="2174075414"/>
                  </p:ext>
                </p:extLst>
              </p:nvPr>
            </p:nvGraphicFramePr>
            <p:xfrm>
              <a:off x="801683" y="1673527"/>
              <a:ext cx="8143549" cy="4622258"/>
            </p:xfrm>
            <a:graphic>
              <a:graphicData uri="http://schemas.openxmlformats.org/drawingml/2006/table">
                <a:tbl>
                  <a:tblPr firstRow="1" firstCol="1" bandRow="1">
                    <a:tableStyleId>{5C22544A-7EE6-4342-B048-85BDC9FD1C3A}</a:tableStyleId>
                  </a:tblPr>
                  <a:tblGrid>
                    <a:gridCol w="8143549">
                      <a:extLst>
                        <a:ext uri="{9D8B030D-6E8A-4147-A177-3AD203B41FA5}">
                          <a16:colId xmlns:a16="http://schemas.microsoft.com/office/drawing/2014/main" val="3382380744"/>
                        </a:ext>
                      </a:extLst>
                    </a:gridCol>
                  </a:tblGrid>
                  <a:tr h="4622258">
                    <a:tc>
                      <a:txBody>
                        <a:bodyPr/>
                        <a:lstStyle/>
                        <a:p>
                          <a:endParaRPr lang="en-US"/>
                        </a:p>
                      </a:txBody>
                      <a:tcPr marL="68580" marR="68580" marT="0" marB="0">
                        <a:blipFill>
                          <a:blip r:embed="rId4"/>
                          <a:stretch>
                            <a:fillRect l="-75" t="-2240" r="-299" b="-527"/>
                          </a:stretch>
                        </a:blipFill>
                      </a:tcPr>
                    </a:tc>
                    <a:extLst>
                      <a:ext uri="{0D108BD9-81ED-4DB2-BD59-A6C34878D82A}">
                        <a16:rowId xmlns:a16="http://schemas.microsoft.com/office/drawing/2014/main" val="224565468"/>
                      </a:ext>
                    </a:extLst>
                  </a:tr>
                </a:tbl>
              </a:graphicData>
            </a:graphic>
          </p:graphicFrame>
        </mc:Fallback>
      </mc:AlternateContent>
      <p:pic>
        <p:nvPicPr>
          <p:cNvPr id="2049" name="Picture 254">
            <a:extLst>
              <a:ext uri="{FF2B5EF4-FFF2-40B4-BE49-F238E27FC236}">
                <a16:creationId xmlns:a16="http://schemas.microsoft.com/office/drawing/2014/main" id="{801F2D4C-4DC9-F39D-63F4-1B11D172B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4649052"/>
            <a:ext cx="2520280" cy="149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907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6"/>
                                        </p:tgtEl>
                                        <p:attrNameLst>
                                          <p:attrName>style.visibility</p:attrName>
                                        </p:attrNameLst>
                                      </p:cBhvr>
                                      <p:to>
                                        <p:strVal val="visible"/>
                                      </p:to>
                                    </p:set>
                                    <p:anim calcmode="lin" valueType="num">
                                      <p:cBhvr additive="base">
                                        <p:cTn id="7" dur="500" fill="hold"/>
                                        <p:tgtEl>
                                          <p:spTgt spid="586"/>
                                        </p:tgtEl>
                                        <p:attrNameLst>
                                          <p:attrName>ppt_x</p:attrName>
                                        </p:attrNameLst>
                                      </p:cBhvr>
                                      <p:tavLst>
                                        <p:tav tm="0">
                                          <p:val>
                                            <p:strVal val="#ppt_x"/>
                                          </p:val>
                                        </p:tav>
                                        <p:tav tm="100000">
                                          <p:val>
                                            <p:strVal val="#ppt_x"/>
                                          </p:val>
                                        </p:tav>
                                      </p:tavLst>
                                    </p:anim>
                                    <p:anim calcmode="lin" valueType="num">
                                      <p:cBhvr additive="base">
                                        <p:cTn id="8" dur="500" fill="hold"/>
                                        <p:tgtEl>
                                          <p:spTgt spid="5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1"/>
                                        </p:tgtEl>
                                        <p:attrNameLst>
                                          <p:attrName>style.visibility</p:attrName>
                                        </p:attrNameLst>
                                      </p:cBhvr>
                                      <p:to>
                                        <p:strVal val="visible"/>
                                      </p:to>
                                    </p:set>
                                    <p:anim calcmode="lin" valueType="num">
                                      <p:cBhvr additive="base">
                                        <p:cTn id="18" dur="500" fill="hold"/>
                                        <p:tgtEl>
                                          <p:spTgt spid="141"/>
                                        </p:tgtEl>
                                        <p:attrNameLst>
                                          <p:attrName>ppt_x</p:attrName>
                                        </p:attrNameLst>
                                      </p:cBhvr>
                                      <p:tavLst>
                                        <p:tav tm="0">
                                          <p:val>
                                            <p:strVal val="#ppt_x"/>
                                          </p:val>
                                        </p:tav>
                                        <p:tav tm="100000">
                                          <p:val>
                                            <p:strVal val="#ppt_x"/>
                                          </p:val>
                                        </p:tav>
                                      </p:tavLst>
                                    </p:anim>
                                    <p:anim calcmode="lin" valueType="num">
                                      <p:cBhvr additive="base">
                                        <p:cTn id="19"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 grpId="0"/>
      <p:bldP spid="141"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114">
            <a:extLst>
              <a:ext uri="{FF2B5EF4-FFF2-40B4-BE49-F238E27FC236}">
                <a16:creationId xmlns:a16="http://schemas.microsoft.com/office/drawing/2014/main" id="{9994C05E-1424-74D0-A12F-7E8BC39683AE}"/>
              </a:ext>
            </a:extLst>
          </p:cNvPr>
          <p:cNvSpPr txBox="1">
            <a:spLocks noChangeArrowheads="1"/>
          </p:cNvSpPr>
          <p:nvPr/>
        </p:nvSpPr>
        <p:spPr bwMode="auto">
          <a:xfrm>
            <a:off x="214313" y="1785938"/>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sng"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6149" name="TextBox 39">
            <a:extLst>
              <a:ext uri="{FF2B5EF4-FFF2-40B4-BE49-F238E27FC236}">
                <a16:creationId xmlns:a16="http://schemas.microsoft.com/office/drawing/2014/main" id="{06B7AE76-F47B-B9C8-3A4F-339D7C0A48DC}"/>
              </a:ext>
            </a:extLst>
          </p:cNvPr>
          <p:cNvSpPr txBox="1">
            <a:spLocks noChangeArrowheads="1"/>
          </p:cNvSpPr>
          <p:nvPr/>
        </p:nvSpPr>
        <p:spPr bwMode="auto">
          <a:xfrm>
            <a:off x="7143750" y="4714875"/>
            <a:ext cx="2786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8" name="Text Box 114">
            <a:extLst>
              <a:ext uri="{FF2B5EF4-FFF2-40B4-BE49-F238E27FC236}">
                <a16:creationId xmlns:a16="http://schemas.microsoft.com/office/drawing/2014/main" id="{406E9145-9A30-A99C-A775-50DDC7B3A9B1}"/>
              </a:ext>
            </a:extLst>
          </p:cNvPr>
          <p:cNvSpPr txBox="1">
            <a:spLocks noChangeArrowheads="1"/>
          </p:cNvSpPr>
          <p:nvPr/>
        </p:nvSpPr>
        <p:spPr bwMode="auto">
          <a:xfrm>
            <a:off x="733782" y="539923"/>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2.2. </a:t>
            </a:r>
            <a:r>
              <a:rPr kumimoji="0" lang="en-US" altLang="en-US" sz="2400" b="0"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Hệ</a:t>
            </a:r>
            <a:r>
              <a:rPr kumimoji="0" lang="en-US" altLang="en-US" sz="2400"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quả</a:t>
            </a:r>
            <a:r>
              <a:rPr kumimoji="0" lang="en-US" altLang="en-US" sz="2400"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altLang="en-US" sz="2400"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định</a:t>
            </a:r>
            <a:r>
              <a:rPr kumimoji="0" lang="en-US" altLang="en-US" sz="2400"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lí</a:t>
            </a:r>
            <a:r>
              <a:rPr kumimoji="0" lang="en-US" altLang="en-US" sz="2400"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a:t>
            </a:r>
            <a:r>
              <a:rPr kumimoji="0" lang="en-US" altLang="en-US" sz="2400" b="0"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lét</a:t>
            </a:r>
            <a:r>
              <a:rPr kumimoji="0" lang="en-US" altLang="en-US" sz="2400"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a:t>
            </a:r>
          </a:p>
        </p:txBody>
      </p:sp>
      <p:sp>
        <p:nvSpPr>
          <p:cNvPr id="6151" name="Rectangle 48">
            <a:extLst>
              <a:ext uri="{FF2B5EF4-FFF2-40B4-BE49-F238E27FC236}">
                <a16:creationId xmlns:a16="http://schemas.microsoft.com/office/drawing/2014/main" id="{0373CBE4-8137-FE7E-3911-A7A696677D50}"/>
              </a:ext>
            </a:extLst>
          </p:cNvPr>
          <p:cNvSpPr>
            <a:spLocks noChangeArrowheads="1"/>
          </p:cNvSpPr>
          <p:nvPr/>
        </p:nvSpPr>
        <p:spPr bwMode="auto">
          <a:xfrm>
            <a:off x="733782" y="93348"/>
            <a:ext cx="3143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2.1. </a:t>
            </a:r>
            <a:r>
              <a:rPr kumimoji="0" lang="en-US" altLang="en-US" sz="2400" b="0" i="0" u="sng"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Định</a:t>
            </a:r>
            <a:r>
              <a:rPr kumimoji="0" lang="en-US" altLang="en-US" sz="2400" b="0"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altLang="en-US" sz="2400" b="0" i="0" u="sng"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lí</a:t>
            </a:r>
            <a:r>
              <a:rPr kumimoji="0" lang="en-US" altLang="en-US" sz="2400" b="0"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Ta -</a:t>
            </a:r>
            <a:r>
              <a:rPr kumimoji="0" lang="en-US" altLang="en-US" sz="2400" b="0" i="0" u="sng"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lét</a:t>
            </a:r>
            <a:r>
              <a:rPr kumimoji="0" lang="en-US" altLang="en-US" sz="2400" b="0"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t>
            </a:r>
            <a:endParaRPr kumimoji="0" lang="vi-VN" altLang="en-US" sz="2400" b="0" i="0" u="sng"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nvGrpSpPr>
          <p:cNvPr id="7" name="Group 88">
            <a:extLst>
              <a:ext uri="{FF2B5EF4-FFF2-40B4-BE49-F238E27FC236}">
                <a16:creationId xmlns:a16="http://schemas.microsoft.com/office/drawing/2014/main" id="{F930DD6C-577F-8715-5973-C121F5D712C4}"/>
              </a:ext>
            </a:extLst>
          </p:cNvPr>
          <p:cNvGrpSpPr>
            <a:grpSpLocks/>
          </p:cNvGrpSpPr>
          <p:nvPr/>
        </p:nvGrpSpPr>
        <p:grpSpPr bwMode="auto">
          <a:xfrm>
            <a:off x="457200" y="1138967"/>
            <a:ext cx="8405812" cy="2062163"/>
            <a:chOff x="105" y="831"/>
            <a:chExt cx="5520" cy="1299"/>
          </a:xfrm>
        </p:grpSpPr>
        <p:sp>
          <p:nvSpPr>
            <p:cNvPr id="6186" name="Text Box 28">
              <a:extLst>
                <a:ext uri="{FF2B5EF4-FFF2-40B4-BE49-F238E27FC236}">
                  <a16:creationId xmlns:a16="http://schemas.microsoft.com/office/drawing/2014/main" id="{189E1285-BFF5-5CDB-98AC-041A8299B143}"/>
                </a:ext>
              </a:extLst>
            </p:cNvPr>
            <p:cNvSpPr txBox="1">
              <a:spLocks noChangeArrowheads="1"/>
            </p:cNvSpPr>
            <p:nvPr/>
          </p:nvSpPr>
          <p:spPr bwMode="auto">
            <a:xfrm>
              <a:off x="105" y="831"/>
              <a:ext cx="5520" cy="1299"/>
            </a:xfrm>
            <a:prstGeom prst="rect">
              <a:avLst/>
            </a:prstGeom>
            <a:solidFill>
              <a:srgbClr val="FF99FF"/>
            </a:solidFill>
            <a:ln w="9525">
              <a:solidFill>
                <a:srgbClr val="FF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Nếu</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thẳng</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cắt</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cạnh</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tam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giác</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song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song</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cạnh</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tam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giác</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cạnh</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ứng</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tỉ</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lệ</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ba</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cạnh</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tam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giác</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6187" name="Line 29">
              <a:extLst>
                <a:ext uri="{FF2B5EF4-FFF2-40B4-BE49-F238E27FC236}">
                  <a16:creationId xmlns:a16="http://schemas.microsoft.com/office/drawing/2014/main" id="{7AB6EF7A-33AA-8547-24A9-35FA5AF9CAE4}"/>
                </a:ext>
              </a:extLst>
            </p:cNvPr>
            <p:cNvSpPr>
              <a:spLocks noChangeShapeType="1"/>
            </p:cNvSpPr>
            <p:nvPr/>
          </p:nvSpPr>
          <p:spPr bwMode="auto">
            <a:xfrm>
              <a:off x="528" y="1152"/>
              <a:ext cx="393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88" name="Line 30">
              <a:extLst>
                <a:ext uri="{FF2B5EF4-FFF2-40B4-BE49-F238E27FC236}">
                  <a16:creationId xmlns:a16="http://schemas.microsoft.com/office/drawing/2014/main" id="{5FF860B3-269A-1490-AB8C-EE3CC80BFB9A}"/>
                </a:ext>
              </a:extLst>
            </p:cNvPr>
            <p:cNvSpPr>
              <a:spLocks noChangeShapeType="1"/>
            </p:cNvSpPr>
            <p:nvPr/>
          </p:nvSpPr>
          <p:spPr bwMode="auto">
            <a:xfrm>
              <a:off x="4752" y="1152"/>
              <a:ext cx="79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89" name="Line 31">
              <a:extLst>
                <a:ext uri="{FF2B5EF4-FFF2-40B4-BE49-F238E27FC236}">
                  <a16:creationId xmlns:a16="http://schemas.microsoft.com/office/drawing/2014/main" id="{4D4ECCCD-7B1F-BF1B-2B46-1D01A21304F1}"/>
                </a:ext>
              </a:extLst>
            </p:cNvPr>
            <p:cNvSpPr>
              <a:spLocks noChangeShapeType="1"/>
            </p:cNvSpPr>
            <p:nvPr/>
          </p:nvSpPr>
          <p:spPr bwMode="auto">
            <a:xfrm>
              <a:off x="192" y="1383"/>
              <a:ext cx="124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90" name="Line 32">
              <a:extLst>
                <a:ext uri="{FF2B5EF4-FFF2-40B4-BE49-F238E27FC236}">
                  <a16:creationId xmlns:a16="http://schemas.microsoft.com/office/drawing/2014/main" id="{9ED46E78-110B-4E06-A1F2-7F90E40C3A3A}"/>
                </a:ext>
              </a:extLst>
            </p:cNvPr>
            <p:cNvSpPr>
              <a:spLocks noChangeShapeType="1"/>
            </p:cNvSpPr>
            <p:nvPr/>
          </p:nvSpPr>
          <p:spPr bwMode="auto">
            <a:xfrm>
              <a:off x="2832" y="1380"/>
              <a:ext cx="2352"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91" name="Line 33">
              <a:extLst>
                <a:ext uri="{FF2B5EF4-FFF2-40B4-BE49-F238E27FC236}">
                  <a16:creationId xmlns:a16="http://schemas.microsoft.com/office/drawing/2014/main" id="{088955CF-ACF8-DC59-E686-DEB43546F707}"/>
                </a:ext>
              </a:extLst>
            </p:cNvPr>
            <p:cNvSpPr>
              <a:spLocks noChangeShapeType="1"/>
            </p:cNvSpPr>
            <p:nvPr/>
          </p:nvSpPr>
          <p:spPr bwMode="auto">
            <a:xfrm>
              <a:off x="229" y="2092"/>
              <a:ext cx="3840"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 name="Group 97">
            <a:extLst>
              <a:ext uri="{FF2B5EF4-FFF2-40B4-BE49-F238E27FC236}">
                <a16:creationId xmlns:a16="http://schemas.microsoft.com/office/drawing/2014/main" id="{586BF429-EE18-0ECB-8AE4-22042254D819}"/>
              </a:ext>
            </a:extLst>
          </p:cNvPr>
          <p:cNvGrpSpPr>
            <a:grpSpLocks/>
          </p:cNvGrpSpPr>
          <p:nvPr/>
        </p:nvGrpSpPr>
        <p:grpSpPr bwMode="auto">
          <a:xfrm>
            <a:off x="214313" y="4357688"/>
            <a:ext cx="7215187" cy="1993900"/>
            <a:chOff x="288" y="1643"/>
            <a:chExt cx="4734" cy="1484"/>
          </a:xfrm>
        </p:grpSpPr>
        <p:grpSp>
          <p:nvGrpSpPr>
            <p:cNvPr id="6168" name="Group 10">
              <a:extLst>
                <a:ext uri="{FF2B5EF4-FFF2-40B4-BE49-F238E27FC236}">
                  <a16:creationId xmlns:a16="http://schemas.microsoft.com/office/drawing/2014/main" id="{8FF31571-9BA6-E223-8E39-CBA6A9F6B228}"/>
                </a:ext>
              </a:extLst>
            </p:cNvPr>
            <p:cNvGrpSpPr>
              <a:grpSpLocks/>
            </p:cNvGrpSpPr>
            <p:nvPr/>
          </p:nvGrpSpPr>
          <p:grpSpPr bwMode="auto">
            <a:xfrm>
              <a:off x="288" y="1643"/>
              <a:ext cx="2832" cy="1484"/>
              <a:chOff x="2784" y="1643"/>
              <a:chExt cx="2832" cy="1484"/>
            </a:xfrm>
          </p:grpSpPr>
          <p:sp>
            <p:nvSpPr>
              <p:cNvPr id="6177" name="Line 11">
                <a:extLst>
                  <a:ext uri="{FF2B5EF4-FFF2-40B4-BE49-F238E27FC236}">
                    <a16:creationId xmlns:a16="http://schemas.microsoft.com/office/drawing/2014/main" id="{5A4CCFBD-45CD-3CBF-BCA2-0EFA4178C45B}"/>
                  </a:ext>
                </a:extLst>
              </p:cNvPr>
              <p:cNvSpPr>
                <a:spLocks noChangeShapeType="1"/>
              </p:cNvSpPr>
              <p:nvPr/>
            </p:nvSpPr>
            <p:spPr bwMode="auto">
              <a:xfrm>
                <a:off x="3006" y="2963"/>
                <a:ext cx="23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78" name="Line 12">
                <a:extLst>
                  <a:ext uri="{FF2B5EF4-FFF2-40B4-BE49-F238E27FC236}">
                    <a16:creationId xmlns:a16="http://schemas.microsoft.com/office/drawing/2014/main" id="{4B1BAD37-1C5C-4815-D97F-D8F86C0D2437}"/>
                  </a:ext>
                </a:extLst>
              </p:cNvPr>
              <p:cNvSpPr>
                <a:spLocks noChangeShapeType="1"/>
              </p:cNvSpPr>
              <p:nvPr/>
            </p:nvSpPr>
            <p:spPr bwMode="auto">
              <a:xfrm flipV="1">
                <a:off x="3014" y="1849"/>
                <a:ext cx="672" cy="110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79" name="Line 13">
                <a:extLst>
                  <a:ext uri="{FF2B5EF4-FFF2-40B4-BE49-F238E27FC236}">
                    <a16:creationId xmlns:a16="http://schemas.microsoft.com/office/drawing/2014/main" id="{42211119-47A0-753E-ED48-58D1B968F06D}"/>
                  </a:ext>
                </a:extLst>
              </p:cNvPr>
              <p:cNvSpPr>
                <a:spLocks noChangeShapeType="1"/>
              </p:cNvSpPr>
              <p:nvPr/>
            </p:nvSpPr>
            <p:spPr bwMode="auto">
              <a:xfrm>
                <a:off x="3674" y="1859"/>
                <a:ext cx="1632" cy="110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80" name="Text Box 14">
                <a:extLst>
                  <a:ext uri="{FF2B5EF4-FFF2-40B4-BE49-F238E27FC236}">
                    <a16:creationId xmlns:a16="http://schemas.microsoft.com/office/drawing/2014/main" id="{6F7D7F50-4D90-5868-2213-8C94D16D121A}"/>
                  </a:ext>
                </a:extLst>
              </p:cNvPr>
              <p:cNvSpPr txBox="1">
                <a:spLocks noChangeArrowheads="1"/>
              </p:cNvSpPr>
              <p:nvPr/>
            </p:nvSpPr>
            <p:spPr bwMode="auto">
              <a:xfrm>
                <a:off x="2784" y="2829"/>
                <a:ext cx="48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B</a:t>
                </a:r>
              </a:p>
            </p:txBody>
          </p:sp>
          <p:sp>
            <p:nvSpPr>
              <p:cNvPr id="6181" name="Line 15">
                <a:extLst>
                  <a:ext uri="{FF2B5EF4-FFF2-40B4-BE49-F238E27FC236}">
                    <a16:creationId xmlns:a16="http://schemas.microsoft.com/office/drawing/2014/main" id="{5C642693-DFB6-C83F-081A-182FA05877E7}"/>
                  </a:ext>
                </a:extLst>
              </p:cNvPr>
              <p:cNvSpPr>
                <a:spLocks noChangeShapeType="1"/>
              </p:cNvSpPr>
              <p:nvPr/>
            </p:nvSpPr>
            <p:spPr bwMode="auto">
              <a:xfrm>
                <a:off x="3072" y="2281"/>
                <a:ext cx="192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82" name="Text Box 16">
                <a:extLst>
                  <a:ext uri="{FF2B5EF4-FFF2-40B4-BE49-F238E27FC236}">
                    <a16:creationId xmlns:a16="http://schemas.microsoft.com/office/drawing/2014/main" id="{D4864632-9685-C86A-F17F-0F339A1FEE75}"/>
                  </a:ext>
                </a:extLst>
              </p:cNvPr>
              <p:cNvSpPr txBox="1">
                <a:spLocks noChangeArrowheads="1"/>
              </p:cNvSpPr>
              <p:nvPr/>
            </p:nvSpPr>
            <p:spPr bwMode="auto">
              <a:xfrm>
                <a:off x="3216" y="2065"/>
                <a:ext cx="384"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B’</a:t>
                </a:r>
              </a:p>
            </p:txBody>
          </p:sp>
          <p:sp>
            <p:nvSpPr>
              <p:cNvPr id="6183" name="Text Box 17">
                <a:extLst>
                  <a:ext uri="{FF2B5EF4-FFF2-40B4-BE49-F238E27FC236}">
                    <a16:creationId xmlns:a16="http://schemas.microsoft.com/office/drawing/2014/main" id="{303701D1-1A66-006D-9298-8A679C7531E1}"/>
                  </a:ext>
                </a:extLst>
              </p:cNvPr>
              <p:cNvSpPr txBox="1">
                <a:spLocks noChangeArrowheads="1"/>
              </p:cNvSpPr>
              <p:nvPr/>
            </p:nvSpPr>
            <p:spPr bwMode="auto">
              <a:xfrm>
                <a:off x="4272" y="1993"/>
                <a:ext cx="288"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a:t>
                </a:r>
              </a:p>
            </p:txBody>
          </p:sp>
          <p:sp>
            <p:nvSpPr>
              <p:cNvPr id="6184" name="Text Box 18">
                <a:extLst>
                  <a:ext uri="{FF2B5EF4-FFF2-40B4-BE49-F238E27FC236}">
                    <a16:creationId xmlns:a16="http://schemas.microsoft.com/office/drawing/2014/main" id="{92AA8844-C5E5-0134-1315-F3F5C5470C26}"/>
                  </a:ext>
                </a:extLst>
              </p:cNvPr>
              <p:cNvSpPr txBox="1">
                <a:spLocks noChangeArrowheads="1"/>
              </p:cNvSpPr>
              <p:nvPr/>
            </p:nvSpPr>
            <p:spPr bwMode="auto">
              <a:xfrm>
                <a:off x="3552" y="1643"/>
                <a:ext cx="33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A</a:t>
                </a:r>
              </a:p>
            </p:txBody>
          </p:sp>
          <p:sp>
            <p:nvSpPr>
              <p:cNvPr id="6185" name="Text Box 19">
                <a:extLst>
                  <a:ext uri="{FF2B5EF4-FFF2-40B4-BE49-F238E27FC236}">
                    <a16:creationId xmlns:a16="http://schemas.microsoft.com/office/drawing/2014/main" id="{614CA76A-BC97-7AD3-9263-9E08EDEBD216}"/>
                  </a:ext>
                </a:extLst>
              </p:cNvPr>
              <p:cNvSpPr txBox="1">
                <a:spLocks noChangeArrowheads="1"/>
              </p:cNvSpPr>
              <p:nvPr/>
            </p:nvSpPr>
            <p:spPr bwMode="auto">
              <a:xfrm>
                <a:off x="5280" y="2784"/>
                <a:ext cx="33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a:t>
                </a:r>
              </a:p>
            </p:txBody>
          </p:sp>
        </p:grpSp>
        <p:grpSp>
          <p:nvGrpSpPr>
            <p:cNvPr id="6169" name="Group 96">
              <a:extLst>
                <a:ext uri="{FF2B5EF4-FFF2-40B4-BE49-F238E27FC236}">
                  <a16:creationId xmlns:a16="http://schemas.microsoft.com/office/drawing/2014/main" id="{A247FCE9-12C5-9869-7D9B-C5A13338B2C3}"/>
                </a:ext>
              </a:extLst>
            </p:cNvPr>
            <p:cNvGrpSpPr>
              <a:grpSpLocks/>
            </p:cNvGrpSpPr>
            <p:nvPr/>
          </p:nvGrpSpPr>
          <p:grpSpPr bwMode="auto">
            <a:xfrm>
              <a:off x="3024" y="1773"/>
              <a:ext cx="1998" cy="1104"/>
              <a:chOff x="3216" y="1773"/>
              <a:chExt cx="1998" cy="1104"/>
            </a:xfrm>
          </p:grpSpPr>
          <p:grpSp>
            <p:nvGrpSpPr>
              <p:cNvPr id="6170" name="Group 60">
                <a:extLst>
                  <a:ext uri="{FF2B5EF4-FFF2-40B4-BE49-F238E27FC236}">
                    <a16:creationId xmlns:a16="http://schemas.microsoft.com/office/drawing/2014/main" id="{462175A0-BC4E-5391-9C4B-909D947FBC47}"/>
                  </a:ext>
                </a:extLst>
              </p:cNvPr>
              <p:cNvGrpSpPr>
                <a:grpSpLocks/>
              </p:cNvGrpSpPr>
              <p:nvPr/>
            </p:nvGrpSpPr>
            <p:grpSpPr bwMode="auto">
              <a:xfrm>
                <a:off x="3216" y="1773"/>
                <a:ext cx="1998" cy="1104"/>
                <a:chOff x="162" y="1725"/>
                <a:chExt cx="1998" cy="1104"/>
              </a:xfrm>
            </p:grpSpPr>
            <p:sp>
              <p:nvSpPr>
                <p:cNvPr id="6173" name="Line 6">
                  <a:extLst>
                    <a:ext uri="{FF2B5EF4-FFF2-40B4-BE49-F238E27FC236}">
                      <a16:creationId xmlns:a16="http://schemas.microsoft.com/office/drawing/2014/main" id="{A44EF835-C4C5-A2D7-5AAD-CE8D45953831}"/>
                    </a:ext>
                  </a:extLst>
                </p:cNvPr>
                <p:cNvSpPr>
                  <a:spLocks noChangeShapeType="1"/>
                </p:cNvSpPr>
                <p:nvPr/>
              </p:nvSpPr>
              <p:spPr bwMode="auto">
                <a:xfrm flipH="1">
                  <a:off x="480" y="1725"/>
                  <a:ext cx="0" cy="110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74" name="Line 7">
                  <a:extLst>
                    <a:ext uri="{FF2B5EF4-FFF2-40B4-BE49-F238E27FC236}">
                      <a16:creationId xmlns:a16="http://schemas.microsoft.com/office/drawing/2014/main" id="{72507D2E-E8CB-43BF-ED90-5D90F886294C}"/>
                    </a:ext>
                  </a:extLst>
                </p:cNvPr>
                <p:cNvSpPr>
                  <a:spLocks noChangeShapeType="1"/>
                </p:cNvSpPr>
                <p:nvPr/>
              </p:nvSpPr>
              <p:spPr bwMode="auto">
                <a:xfrm>
                  <a:off x="288" y="2350"/>
                  <a:ext cx="187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75" name="Text Box 8">
                  <a:extLst>
                    <a:ext uri="{FF2B5EF4-FFF2-40B4-BE49-F238E27FC236}">
                      <a16:creationId xmlns:a16="http://schemas.microsoft.com/office/drawing/2014/main" id="{9E678843-A4F1-F591-9E85-980493F01761}"/>
                    </a:ext>
                  </a:extLst>
                </p:cNvPr>
                <p:cNvSpPr txBox="1">
                  <a:spLocks noChangeArrowheads="1"/>
                </p:cNvSpPr>
                <p:nvPr/>
              </p:nvSpPr>
              <p:spPr bwMode="auto">
                <a:xfrm>
                  <a:off x="192" y="2496"/>
                  <a:ext cx="33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KL</a:t>
                  </a:r>
                </a:p>
              </p:txBody>
            </p:sp>
            <p:sp>
              <p:nvSpPr>
                <p:cNvPr id="6176" name="Text Box 9">
                  <a:extLst>
                    <a:ext uri="{FF2B5EF4-FFF2-40B4-BE49-F238E27FC236}">
                      <a16:creationId xmlns:a16="http://schemas.microsoft.com/office/drawing/2014/main" id="{261D5FF4-BB96-4411-98E6-CF73D7966528}"/>
                    </a:ext>
                  </a:extLst>
                </p:cNvPr>
                <p:cNvSpPr txBox="1">
                  <a:spLocks noChangeArrowheads="1"/>
                </p:cNvSpPr>
                <p:nvPr/>
              </p:nvSpPr>
              <p:spPr bwMode="auto">
                <a:xfrm>
                  <a:off x="162" y="1968"/>
                  <a:ext cx="864"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GT</a:t>
                  </a:r>
                </a:p>
              </p:txBody>
            </p:sp>
          </p:grpSp>
          <p:graphicFrame>
            <p:nvGraphicFramePr>
              <p:cNvPr id="6171" name="Object 24">
                <a:extLst>
                  <a:ext uri="{FF2B5EF4-FFF2-40B4-BE49-F238E27FC236}">
                    <a16:creationId xmlns:a16="http://schemas.microsoft.com/office/drawing/2014/main" id="{5867AB99-A444-D7CE-87BF-63301A1F2B87}"/>
                  </a:ext>
                </a:extLst>
              </p:cNvPr>
              <p:cNvGraphicFramePr>
                <a:graphicFrameLocks noChangeAspect="1"/>
              </p:cNvGraphicFramePr>
              <p:nvPr/>
            </p:nvGraphicFramePr>
            <p:xfrm>
              <a:off x="3585" y="1778"/>
              <a:ext cx="1584" cy="592"/>
            </p:xfrm>
            <a:graphic>
              <a:graphicData uri="http://schemas.openxmlformats.org/presentationml/2006/ole">
                <mc:AlternateContent xmlns:mc="http://schemas.openxmlformats.org/markup-compatibility/2006">
                  <mc:Choice xmlns:v="urn:schemas-microsoft-com:vml" Requires="v">
                    <p:oleObj name="Equation" r:id="rId3" imgW="1155700" imgH="431800" progId="Equation.DSMT4">
                      <p:embed/>
                    </p:oleObj>
                  </mc:Choice>
                  <mc:Fallback>
                    <p:oleObj name="Equation" r:id="rId3" imgW="1155700" imgH="431800" progId="Equation.DSMT4">
                      <p:embed/>
                      <p:pic>
                        <p:nvPicPr>
                          <p:cNvPr id="6171" name="Object 24">
                            <a:extLst>
                              <a:ext uri="{FF2B5EF4-FFF2-40B4-BE49-F238E27FC236}">
                                <a16:creationId xmlns:a16="http://schemas.microsoft.com/office/drawing/2014/main" id="{5867AB99-A444-D7CE-87BF-63301A1F2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5" y="1778"/>
                            <a:ext cx="1584"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72" name="Text Box 35">
                <a:extLst>
                  <a:ext uri="{FF2B5EF4-FFF2-40B4-BE49-F238E27FC236}">
                    <a16:creationId xmlns:a16="http://schemas.microsoft.com/office/drawing/2014/main" id="{65E0EDDB-8C73-AC23-3DCC-AC71F370EFC4}"/>
                  </a:ext>
                </a:extLst>
              </p:cNvPr>
              <p:cNvSpPr txBox="1">
                <a:spLocks noChangeArrowheads="1"/>
              </p:cNvSpPr>
              <p:nvPr/>
            </p:nvSpPr>
            <p:spPr bwMode="auto">
              <a:xfrm>
                <a:off x="3552" y="2447"/>
                <a:ext cx="1488"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pSp>
      </p:grpSp>
      <p:sp>
        <p:nvSpPr>
          <p:cNvPr id="92" name="Text Box 50">
            <a:extLst>
              <a:ext uri="{FF2B5EF4-FFF2-40B4-BE49-F238E27FC236}">
                <a16:creationId xmlns:a16="http://schemas.microsoft.com/office/drawing/2014/main" id="{AB1C8392-A81E-1321-3841-3FADD40C0B88}"/>
              </a:ext>
            </a:extLst>
          </p:cNvPr>
          <p:cNvSpPr txBox="1">
            <a:spLocks noChangeArrowheads="1"/>
          </p:cNvSpPr>
          <p:nvPr/>
        </p:nvSpPr>
        <p:spPr bwMode="auto">
          <a:xfrm>
            <a:off x="2971800" y="4062413"/>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sng"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Tóm tắt c/m</a:t>
            </a:r>
          </a:p>
        </p:txBody>
      </p:sp>
      <p:grpSp>
        <p:nvGrpSpPr>
          <p:cNvPr id="12" name="Group 102">
            <a:extLst>
              <a:ext uri="{FF2B5EF4-FFF2-40B4-BE49-F238E27FC236}">
                <a16:creationId xmlns:a16="http://schemas.microsoft.com/office/drawing/2014/main" id="{55231B3F-5180-9A00-0C9C-6AA85E986B4D}"/>
              </a:ext>
            </a:extLst>
          </p:cNvPr>
          <p:cNvGrpSpPr>
            <a:grpSpLocks/>
          </p:cNvGrpSpPr>
          <p:nvPr/>
        </p:nvGrpSpPr>
        <p:grpSpPr bwMode="auto">
          <a:xfrm>
            <a:off x="457200" y="4492626"/>
            <a:ext cx="5105400" cy="2211388"/>
            <a:chOff x="288" y="2784"/>
            <a:chExt cx="3216" cy="1393"/>
          </a:xfrm>
        </p:grpSpPr>
        <p:sp>
          <p:nvSpPr>
            <p:cNvPr id="6164" name="Text Box 55">
              <a:extLst>
                <a:ext uri="{FF2B5EF4-FFF2-40B4-BE49-F238E27FC236}">
                  <a16:creationId xmlns:a16="http://schemas.microsoft.com/office/drawing/2014/main" id="{83ACDA9E-0DB0-A236-091B-F4DEEEB02F24}"/>
                </a:ext>
              </a:extLst>
            </p:cNvPr>
            <p:cNvSpPr txBox="1">
              <a:spLocks noChangeArrowheads="1"/>
            </p:cNvSpPr>
            <p:nvPr/>
          </p:nvSpPr>
          <p:spPr bwMode="auto">
            <a:xfrm>
              <a:off x="288" y="3707"/>
              <a:ext cx="32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BB’C’D là hình bình hành=&gt;</a:t>
              </a:r>
              <a:endParaRPr kumimoji="0" lang="en-US" alt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165" name="Text Box 53">
              <a:extLst>
                <a:ext uri="{FF2B5EF4-FFF2-40B4-BE49-F238E27FC236}">
                  <a16:creationId xmlns:a16="http://schemas.microsoft.com/office/drawing/2014/main" id="{EDF5716B-F749-D4D7-0D46-11402F0A8DEC}"/>
                </a:ext>
              </a:extLst>
            </p:cNvPr>
            <p:cNvSpPr txBox="1">
              <a:spLocks noChangeArrowheads="1"/>
            </p:cNvSpPr>
            <p:nvPr/>
          </p:nvSpPr>
          <p:spPr bwMode="auto">
            <a:xfrm>
              <a:off x="300" y="3257"/>
              <a:ext cx="154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Kẻ C’D//AB =&gt;</a:t>
              </a:r>
            </a:p>
          </p:txBody>
        </p:sp>
        <p:sp>
          <p:nvSpPr>
            <p:cNvPr id="6166" name="Text Box 51">
              <a:extLst>
                <a:ext uri="{FF2B5EF4-FFF2-40B4-BE49-F238E27FC236}">
                  <a16:creationId xmlns:a16="http://schemas.microsoft.com/office/drawing/2014/main" id="{A8FA2B90-A413-E369-1E1B-4CB1EC377C00}"/>
                </a:ext>
              </a:extLst>
            </p:cNvPr>
            <p:cNvSpPr txBox="1">
              <a:spLocks noChangeArrowheads="1"/>
            </p:cNvSpPr>
            <p:nvPr/>
          </p:nvSpPr>
          <p:spPr bwMode="auto">
            <a:xfrm>
              <a:off x="288" y="2784"/>
              <a:ext cx="22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Vì B’C’//BC =&gt;</a:t>
              </a:r>
              <a:r>
                <a:rPr kumimoji="0" lang="en-US" alt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6167" name="Text Box 87">
              <a:extLst>
                <a:ext uri="{FF2B5EF4-FFF2-40B4-BE49-F238E27FC236}">
                  <a16:creationId xmlns:a16="http://schemas.microsoft.com/office/drawing/2014/main" id="{7F2D2167-58FF-94EA-BEBF-E5110791B3C4}"/>
                </a:ext>
              </a:extLst>
            </p:cNvPr>
            <p:cNvSpPr txBox="1">
              <a:spLocks noChangeArrowheads="1"/>
            </p:cNvSpPr>
            <p:nvPr/>
          </p:nvSpPr>
          <p:spPr bwMode="auto">
            <a:xfrm>
              <a:off x="2320" y="3712"/>
              <a:ext cx="931"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B’C’= BD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aphicFrame>
        <p:nvGraphicFramePr>
          <p:cNvPr id="109" name="Object 9">
            <a:extLst>
              <a:ext uri="{FF2B5EF4-FFF2-40B4-BE49-F238E27FC236}">
                <a16:creationId xmlns:a16="http://schemas.microsoft.com/office/drawing/2014/main" id="{6DD30E62-DC6A-027E-6524-40D9E42F391A}"/>
              </a:ext>
            </a:extLst>
          </p:cNvPr>
          <p:cNvGraphicFramePr>
            <a:graphicFrameLocks noChangeAspect="1"/>
          </p:cNvGraphicFramePr>
          <p:nvPr/>
        </p:nvGraphicFramePr>
        <p:xfrm>
          <a:off x="5072063" y="5500688"/>
          <a:ext cx="1857375" cy="642937"/>
        </p:xfrm>
        <a:graphic>
          <a:graphicData uri="http://schemas.openxmlformats.org/presentationml/2006/ole">
            <mc:AlternateContent xmlns:mc="http://schemas.openxmlformats.org/markup-compatibility/2006">
              <mc:Choice xmlns:v="urn:schemas-microsoft-com:vml" Requires="v">
                <p:oleObj name="Equation" r:id="rId5" imgW="1231366" imgH="393529" progId="Equation.DSMT4">
                  <p:embed/>
                </p:oleObj>
              </mc:Choice>
              <mc:Fallback>
                <p:oleObj name="Equation" r:id="rId5" imgW="1231366" imgH="393529" progId="Equation.DSMT4">
                  <p:embed/>
                  <p:pic>
                    <p:nvPicPr>
                      <p:cNvPr id="109" name="Object 9">
                        <a:extLst>
                          <a:ext uri="{FF2B5EF4-FFF2-40B4-BE49-F238E27FC236}">
                            <a16:creationId xmlns:a16="http://schemas.microsoft.com/office/drawing/2014/main" id="{6DD30E62-DC6A-027E-6524-40D9E42F39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2063" y="5500688"/>
                        <a:ext cx="18573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0">
            <a:extLst>
              <a:ext uri="{FF2B5EF4-FFF2-40B4-BE49-F238E27FC236}">
                <a16:creationId xmlns:a16="http://schemas.microsoft.com/office/drawing/2014/main" id="{9CFD4D61-0C57-8418-E8F5-F5FEDC3D3E44}"/>
              </a:ext>
            </a:extLst>
          </p:cNvPr>
          <p:cNvGraphicFramePr>
            <a:graphicFrameLocks noChangeAspect="1"/>
          </p:cNvGraphicFramePr>
          <p:nvPr>
            <p:extLst>
              <p:ext uri="{D42A27DB-BD31-4B8C-83A1-F6EECF244321}">
                <p14:modId xmlns:p14="http://schemas.microsoft.com/office/powerpoint/2010/main" val="1927374984"/>
              </p:ext>
            </p:extLst>
          </p:nvPr>
        </p:nvGraphicFramePr>
        <p:xfrm>
          <a:off x="2541247" y="4355307"/>
          <a:ext cx="1377950" cy="711200"/>
        </p:xfrm>
        <a:graphic>
          <a:graphicData uri="http://schemas.openxmlformats.org/presentationml/2006/ole">
            <mc:AlternateContent xmlns:mc="http://schemas.openxmlformats.org/markup-compatibility/2006">
              <mc:Choice xmlns:v="urn:schemas-microsoft-com:vml" Requires="v">
                <p:oleObj name="Equation" r:id="rId7" imgW="748975" imgH="393529" progId="Equation.DSMT4">
                  <p:embed/>
                </p:oleObj>
              </mc:Choice>
              <mc:Fallback>
                <p:oleObj name="Equation" r:id="rId7" imgW="748975" imgH="393529" progId="Equation.DSMT4">
                  <p:embed/>
                  <p:pic>
                    <p:nvPicPr>
                      <p:cNvPr id="2" name="Object 10">
                        <a:extLst>
                          <a:ext uri="{FF2B5EF4-FFF2-40B4-BE49-F238E27FC236}">
                            <a16:creationId xmlns:a16="http://schemas.microsoft.com/office/drawing/2014/main" id="{9CFD4D61-0C57-8418-E8F5-F5FEDC3D3E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1247" y="4355307"/>
                        <a:ext cx="13779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1" name="Object 11">
            <a:extLst>
              <a:ext uri="{FF2B5EF4-FFF2-40B4-BE49-F238E27FC236}">
                <a16:creationId xmlns:a16="http://schemas.microsoft.com/office/drawing/2014/main" id="{F5E7013E-120A-773D-1D83-46DAEFC93268}"/>
              </a:ext>
            </a:extLst>
          </p:cNvPr>
          <p:cNvGraphicFramePr>
            <a:graphicFrameLocks noChangeAspect="1"/>
          </p:cNvGraphicFramePr>
          <p:nvPr>
            <p:extLst>
              <p:ext uri="{D42A27DB-BD31-4B8C-83A1-F6EECF244321}">
                <p14:modId xmlns:p14="http://schemas.microsoft.com/office/powerpoint/2010/main" val="3587241380"/>
              </p:ext>
            </p:extLst>
          </p:nvPr>
        </p:nvGraphicFramePr>
        <p:xfrm>
          <a:off x="2486521" y="5086634"/>
          <a:ext cx="1357312" cy="739775"/>
        </p:xfrm>
        <a:graphic>
          <a:graphicData uri="http://schemas.openxmlformats.org/presentationml/2006/ole">
            <mc:AlternateContent xmlns:mc="http://schemas.openxmlformats.org/markup-compatibility/2006">
              <mc:Choice xmlns:v="urn:schemas-microsoft-com:vml" Requires="v">
                <p:oleObj name="Equation" r:id="rId9" imgW="710891" imgH="393529" progId="Equation.DSMT4">
                  <p:embed/>
                </p:oleObj>
              </mc:Choice>
              <mc:Fallback>
                <p:oleObj name="Equation" r:id="rId9" imgW="710891" imgH="393529" progId="Equation.DSMT4">
                  <p:embed/>
                  <p:pic>
                    <p:nvPicPr>
                      <p:cNvPr id="5131" name="Object 11">
                        <a:extLst>
                          <a:ext uri="{FF2B5EF4-FFF2-40B4-BE49-F238E27FC236}">
                            <a16:creationId xmlns:a16="http://schemas.microsoft.com/office/drawing/2014/main" id="{F5E7013E-120A-773D-1D83-46DAEFC932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6521" y="5086634"/>
                        <a:ext cx="13573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 name="Arc 93">
            <a:extLst>
              <a:ext uri="{FF2B5EF4-FFF2-40B4-BE49-F238E27FC236}">
                <a16:creationId xmlns:a16="http://schemas.microsoft.com/office/drawing/2014/main" id="{58903DEB-E116-F449-3E4E-527C285E4EF4}"/>
              </a:ext>
            </a:extLst>
          </p:cNvPr>
          <p:cNvSpPr>
            <a:spLocks/>
          </p:cNvSpPr>
          <p:nvPr/>
        </p:nvSpPr>
        <p:spPr bwMode="auto">
          <a:xfrm rot="16061385" flipV="1">
            <a:off x="3789911" y="5451025"/>
            <a:ext cx="632127" cy="35621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00FF"/>
            </a:solidFill>
            <a:round/>
            <a:headEnd/>
            <a:tailEnd type="arrow" w="lg" len="lg"/>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3" name="Group 79">
            <a:extLst>
              <a:ext uri="{FF2B5EF4-FFF2-40B4-BE49-F238E27FC236}">
                <a16:creationId xmlns:a16="http://schemas.microsoft.com/office/drawing/2014/main" id="{EF2FA536-EBB3-B6CA-5788-18254F40EEE2}"/>
              </a:ext>
            </a:extLst>
          </p:cNvPr>
          <p:cNvGrpSpPr>
            <a:grpSpLocks/>
          </p:cNvGrpSpPr>
          <p:nvPr/>
        </p:nvGrpSpPr>
        <p:grpSpPr bwMode="auto">
          <a:xfrm>
            <a:off x="4786313" y="4533900"/>
            <a:ext cx="2743200" cy="1752600"/>
            <a:chOff x="3120" y="3072"/>
            <a:chExt cx="1728" cy="1104"/>
          </a:xfrm>
        </p:grpSpPr>
        <p:sp>
          <p:nvSpPr>
            <p:cNvPr id="6162" name="AutoShape 56">
              <a:extLst>
                <a:ext uri="{FF2B5EF4-FFF2-40B4-BE49-F238E27FC236}">
                  <a16:creationId xmlns:a16="http://schemas.microsoft.com/office/drawing/2014/main" id="{B7B27090-BCBB-6982-F18F-0286258C80BA}"/>
                </a:ext>
              </a:extLst>
            </p:cNvPr>
            <p:cNvSpPr>
              <a:spLocks/>
            </p:cNvSpPr>
            <p:nvPr/>
          </p:nvSpPr>
          <p:spPr bwMode="auto">
            <a:xfrm>
              <a:off x="3120" y="3072"/>
              <a:ext cx="96" cy="1104"/>
            </a:xfrm>
            <a:prstGeom prst="rightBrace">
              <a:avLst>
                <a:gd name="adj1" fmla="val 95833"/>
                <a:gd name="adj2" fmla="val 50000"/>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6163" name="Text Box 67">
              <a:extLst>
                <a:ext uri="{FF2B5EF4-FFF2-40B4-BE49-F238E27FC236}">
                  <a16:creationId xmlns:a16="http://schemas.microsoft.com/office/drawing/2014/main" id="{5333558E-CFB8-DC88-05F8-5CB4305C3B30}"/>
                </a:ext>
              </a:extLst>
            </p:cNvPr>
            <p:cNvSpPr txBox="1">
              <a:spLocks noChangeArrowheads="1"/>
            </p:cNvSpPr>
            <p:nvPr/>
          </p:nvSpPr>
          <p:spPr bwMode="auto">
            <a:xfrm>
              <a:off x="3648" y="3456"/>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aphicFrame>
        <p:nvGraphicFramePr>
          <p:cNvPr id="3" name="Object 12">
            <a:extLst>
              <a:ext uri="{FF2B5EF4-FFF2-40B4-BE49-F238E27FC236}">
                <a16:creationId xmlns:a16="http://schemas.microsoft.com/office/drawing/2014/main" id="{3494AF97-3212-D053-9928-0728738091AE}"/>
              </a:ext>
            </a:extLst>
          </p:cNvPr>
          <p:cNvGraphicFramePr>
            <a:graphicFrameLocks noChangeAspect="1"/>
          </p:cNvGraphicFramePr>
          <p:nvPr/>
        </p:nvGraphicFramePr>
        <p:xfrm>
          <a:off x="5000625" y="5072063"/>
          <a:ext cx="2125663" cy="642937"/>
        </p:xfrm>
        <a:graphic>
          <a:graphicData uri="http://schemas.openxmlformats.org/presentationml/2006/ole">
            <mc:AlternateContent xmlns:mc="http://schemas.openxmlformats.org/markup-compatibility/2006">
              <mc:Choice xmlns:v="urn:schemas-microsoft-com:vml" Requires="v">
                <p:oleObj name="Equation" r:id="rId11" imgW="1409088" imgH="393529" progId="Equation.DSMT4">
                  <p:embed/>
                </p:oleObj>
              </mc:Choice>
              <mc:Fallback>
                <p:oleObj name="Equation" r:id="rId11" imgW="1409088" imgH="393529" progId="Equation.DSMT4">
                  <p:embed/>
                  <p:pic>
                    <p:nvPicPr>
                      <p:cNvPr id="3" name="Object 12">
                        <a:extLst>
                          <a:ext uri="{FF2B5EF4-FFF2-40B4-BE49-F238E27FC236}">
                            <a16:creationId xmlns:a16="http://schemas.microsoft.com/office/drawing/2014/main" id="{3494AF97-3212-D053-9928-0728738091A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0625" y="5072063"/>
                        <a:ext cx="2125663"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a:extLst>
              <a:ext uri="{FF2B5EF4-FFF2-40B4-BE49-F238E27FC236}">
                <a16:creationId xmlns:a16="http://schemas.microsoft.com/office/drawing/2014/main" id="{31928651-A124-8614-05D4-7D20352B9671}"/>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78407" y="3416487"/>
            <a:ext cx="1284605" cy="14833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8"/>
                                        </p:tgtEl>
                                        <p:attrNameLst>
                                          <p:attrName>style.visibility</p:attrName>
                                        </p:attrNameLst>
                                      </p:cBhvr>
                                      <p:to>
                                        <p:strVal val="visible"/>
                                      </p:to>
                                    </p:set>
                                    <p:anim calcmode="discrete" valueType="clr">
                                      <p:cBhvr override="childStyle">
                                        <p:cTn id="7"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
                                        </p:tgtEl>
                                        <p:attrNameLst>
                                          <p:attrName>fillcolor</p:attrName>
                                        </p:attrNameLst>
                                      </p:cBhvr>
                                      <p:tavLst>
                                        <p:tav tm="0">
                                          <p:val>
                                            <p:clrVal>
                                              <a:schemeClr val="accent2"/>
                                            </p:clrVal>
                                          </p:val>
                                        </p:tav>
                                        <p:tav tm="50000">
                                          <p:val>
                                            <p:clrVal>
                                              <a:schemeClr val="hlink"/>
                                            </p:clrVal>
                                          </p:val>
                                        </p:tav>
                                      </p:tavLst>
                                    </p:anim>
                                    <p:set>
                                      <p:cBhvr>
                                        <p:cTn id="9" dur="80"/>
                                        <p:tgtEl>
                                          <p:spTgt spid="4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par>
                                <p:cTn id="20" presetID="8" presetClass="entr" presetSubtype="16" fill="hold" nodeType="with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diamond(in)">
                                      <p:cBhvr>
                                        <p:cTn id="22" dur="2000"/>
                                        <p:tgtEl>
                                          <p:spTgt spid="1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4" presetClass="path" presetSubtype="0" accel="50000" decel="50000" fill="hold" nodeType="clickEffect">
                                  <p:stCondLst>
                                    <p:cond delay="0"/>
                                  </p:stCondLst>
                                  <p:childTnLst>
                                    <p:animMotion origin="layout" path="M 3.05556E-6 3.33333E-6 L 0.00347 -0.31297 " pathEditMode="relative" rAng="0" ptsTypes="AA">
                                      <p:cBhvr>
                                        <p:cTn id="26" dur="2000" fill="hold"/>
                                        <p:tgtEl>
                                          <p:spTgt spid="8"/>
                                        </p:tgtEl>
                                        <p:attrNameLst>
                                          <p:attrName>ppt_x</p:attrName>
                                          <p:attrName>ppt_y</p:attrName>
                                        </p:attrNameLst>
                                      </p:cBhvr>
                                      <p:rCtr x="200" y="-15600"/>
                                    </p:animMotion>
                                  </p:childTnLst>
                                </p:cTn>
                              </p:par>
                              <p:par>
                                <p:cTn id="27" presetID="64" presetClass="path" presetSubtype="0" accel="50000" decel="50000" fill="hold" nodeType="withEffect">
                                  <p:stCondLst>
                                    <p:cond delay="0"/>
                                  </p:stCondLst>
                                  <p:childTnLst>
                                    <p:animMotion origin="layout" path="M 0 0  L 0 -0.33333  E" pathEditMode="relative" ptsTypes="">
                                      <p:cBhvr>
                                        <p:cTn id="28" dur="2000" fill="hold"/>
                                        <p:tgtEl>
                                          <p:spTgt spid="109"/>
                                        </p:tgtEl>
                                        <p:attrNameLst>
                                          <p:attrName>ppt_x</p:attrName>
                                          <p:attrName>ppt_y</p:attrName>
                                        </p:attrNameLst>
                                      </p:cBhvr>
                                    </p:animMotion>
                                  </p:childTnLst>
                                </p:cTn>
                              </p:par>
                              <p:par>
                                <p:cTn id="29" presetID="8" presetClass="exit" presetSubtype="16" fill="hold" nodeType="withEffect">
                                  <p:stCondLst>
                                    <p:cond delay="0"/>
                                  </p:stCondLst>
                                  <p:childTnLst>
                                    <p:animEffect transition="out" filter="diamond(in)">
                                      <p:cBhvr>
                                        <p:cTn id="30" dur="2000"/>
                                        <p:tgtEl>
                                          <p:spTgt spid="7"/>
                                        </p:tgtEl>
                                      </p:cBhvr>
                                    </p:animEffect>
                                    <p:set>
                                      <p:cBhvr>
                                        <p:cTn id="31" dur="1" fill="hold">
                                          <p:stCondLst>
                                            <p:cond delay="1999"/>
                                          </p:stCondLst>
                                        </p:cTn>
                                        <p:tgtEl>
                                          <p:spTgt spid="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000"/>
                                        <p:tgtEl>
                                          <p:spTgt spid="92"/>
                                        </p:tgtEl>
                                      </p:cBhvr>
                                    </p:animEffect>
                                  </p:childTnLst>
                                </p:cTn>
                              </p:par>
                              <p:par>
                                <p:cTn id="40" presetID="8" presetClass="entr" presetSubtype="16"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amond(in)">
                                      <p:cBhvr>
                                        <p:cTn id="42" dur="2000"/>
                                        <p:tgtEl>
                                          <p:spTgt spid="2"/>
                                        </p:tgtEl>
                                      </p:cBhvr>
                                    </p:animEffect>
                                  </p:childTnLst>
                                </p:cTn>
                              </p:par>
                              <p:par>
                                <p:cTn id="43" presetID="8" presetClass="entr" presetSubtype="16" fill="hold" nodeType="withEffect">
                                  <p:stCondLst>
                                    <p:cond delay="0"/>
                                  </p:stCondLst>
                                  <p:childTnLst>
                                    <p:set>
                                      <p:cBhvr>
                                        <p:cTn id="44" dur="1" fill="hold">
                                          <p:stCondLst>
                                            <p:cond delay="0"/>
                                          </p:stCondLst>
                                        </p:cTn>
                                        <p:tgtEl>
                                          <p:spTgt spid="5131"/>
                                        </p:tgtEl>
                                        <p:attrNameLst>
                                          <p:attrName>style.visibility</p:attrName>
                                        </p:attrNameLst>
                                      </p:cBhvr>
                                      <p:to>
                                        <p:strVal val="visible"/>
                                      </p:to>
                                    </p:set>
                                    <p:animEffect transition="in" filter="diamond(in)">
                                      <p:cBhvr>
                                        <p:cTn id="45" dur="2000"/>
                                        <p:tgtEl>
                                          <p:spTgt spid="513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112"/>
                                        </p:tgtEl>
                                        <p:attrNameLst>
                                          <p:attrName>style.visibility</p:attrName>
                                        </p:attrNameLst>
                                      </p:cBhvr>
                                      <p:to>
                                        <p:strVal val="visible"/>
                                      </p:to>
                                    </p:set>
                                    <p:animEffect transition="in" filter="wipe(down)">
                                      <p:cBhvr>
                                        <p:cTn id="50" dur="500"/>
                                        <p:tgtEl>
                                          <p:spTgt spid="11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amond(in)">
                                      <p:cBhvr>
                                        <p:cTn id="55" dur="2000"/>
                                        <p:tgtEl>
                                          <p:spTgt spid="13"/>
                                        </p:tgtEl>
                                      </p:cBhvr>
                                    </p:animEffect>
                                  </p:childTnLst>
                                </p:cTn>
                              </p:par>
                              <p:par>
                                <p:cTn id="56" presetID="8" presetClass="entr" presetSubtype="16"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diamond(in)">
                                      <p:cBhvr>
                                        <p:cTn id="5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114">
            <a:extLst>
              <a:ext uri="{FF2B5EF4-FFF2-40B4-BE49-F238E27FC236}">
                <a16:creationId xmlns:a16="http://schemas.microsoft.com/office/drawing/2014/main" id="{30212534-600A-FAEF-C744-571C166043B2}"/>
              </a:ext>
            </a:extLst>
          </p:cNvPr>
          <p:cNvSpPr txBox="1">
            <a:spLocks noChangeArrowheads="1"/>
          </p:cNvSpPr>
          <p:nvPr/>
        </p:nvSpPr>
        <p:spPr bwMode="auto">
          <a:xfrm>
            <a:off x="426258" y="60286"/>
            <a:ext cx="609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2.2 </a:t>
            </a:r>
            <a:r>
              <a:rPr kumimoji="0" lang="en-US" altLang="en-US" b="0"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Hệ</a:t>
            </a:r>
            <a:r>
              <a:rPr kumimoji="0" lang="en-US" altLang="en-US"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b="0"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quả</a:t>
            </a:r>
            <a:r>
              <a:rPr kumimoji="0" lang="en-US" altLang="en-US"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b="0"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altLang="en-US"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b="0"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altLang="en-US"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b="0"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lí</a:t>
            </a:r>
            <a:r>
              <a:rPr kumimoji="0" lang="en-US" altLang="en-US"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Ta-</a:t>
            </a:r>
            <a:r>
              <a:rPr kumimoji="0" lang="en-US" altLang="en-US" b="0"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lét</a:t>
            </a:r>
            <a:r>
              <a:rPr kumimoji="0" lang="en-US" altLang="en-US" b="0"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grpSp>
        <p:nvGrpSpPr>
          <p:cNvPr id="7" name="Group 37">
            <a:extLst>
              <a:ext uri="{FF2B5EF4-FFF2-40B4-BE49-F238E27FC236}">
                <a16:creationId xmlns:a16="http://schemas.microsoft.com/office/drawing/2014/main" id="{102549E9-569E-CB02-D6C1-F55A5E56A431}"/>
              </a:ext>
            </a:extLst>
          </p:cNvPr>
          <p:cNvGrpSpPr>
            <a:grpSpLocks/>
          </p:cNvGrpSpPr>
          <p:nvPr/>
        </p:nvGrpSpPr>
        <p:grpSpPr bwMode="auto">
          <a:xfrm>
            <a:off x="520700" y="3386138"/>
            <a:ext cx="3822700" cy="2209800"/>
            <a:chOff x="328" y="1728"/>
            <a:chExt cx="2408" cy="1392"/>
          </a:xfrm>
        </p:grpSpPr>
        <p:sp>
          <p:nvSpPr>
            <p:cNvPr id="8226" name="Line 33">
              <a:extLst>
                <a:ext uri="{FF2B5EF4-FFF2-40B4-BE49-F238E27FC236}">
                  <a16:creationId xmlns:a16="http://schemas.microsoft.com/office/drawing/2014/main" id="{27A8952D-C413-DAA9-BEE8-9A54D9CEECC5}"/>
                </a:ext>
              </a:extLst>
            </p:cNvPr>
            <p:cNvSpPr>
              <a:spLocks noChangeShapeType="1"/>
            </p:cNvSpPr>
            <p:nvPr/>
          </p:nvSpPr>
          <p:spPr bwMode="auto">
            <a:xfrm>
              <a:off x="336" y="3120"/>
              <a:ext cx="24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8227" name="Group 36">
              <a:extLst>
                <a:ext uri="{FF2B5EF4-FFF2-40B4-BE49-F238E27FC236}">
                  <a16:creationId xmlns:a16="http://schemas.microsoft.com/office/drawing/2014/main" id="{C768DAED-7375-A5FD-F2DA-B85C22E7EF2B}"/>
                </a:ext>
              </a:extLst>
            </p:cNvPr>
            <p:cNvGrpSpPr>
              <a:grpSpLocks/>
            </p:cNvGrpSpPr>
            <p:nvPr/>
          </p:nvGrpSpPr>
          <p:grpSpPr bwMode="auto">
            <a:xfrm>
              <a:off x="328" y="1728"/>
              <a:ext cx="2400" cy="1392"/>
              <a:chOff x="328" y="1728"/>
              <a:chExt cx="2400" cy="1392"/>
            </a:xfrm>
          </p:grpSpPr>
          <p:sp>
            <p:nvSpPr>
              <p:cNvPr id="8228" name="Line 34">
                <a:extLst>
                  <a:ext uri="{FF2B5EF4-FFF2-40B4-BE49-F238E27FC236}">
                    <a16:creationId xmlns:a16="http://schemas.microsoft.com/office/drawing/2014/main" id="{214A1715-C81A-4844-5A9E-585620EB9433}"/>
                  </a:ext>
                </a:extLst>
              </p:cNvPr>
              <p:cNvSpPr>
                <a:spLocks noChangeShapeType="1"/>
              </p:cNvSpPr>
              <p:nvPr/>
            </p:nvSpPr>
            <p:spPr bwMode="auto">
              <a:xfrm flipH="1">
                <a:off x="328" y="1728"/>
                <a:ext cx="864" cy="13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29" name="Line 35">
                <a:extLst>
                  <a:ext uri="{FF2B5EF4-FFF2-40B4-BE49-F238E27FC236}">
                    <a16:creationId xmlns:a16="http://schemas.microsoft.com/office/drawing/2014/main" id="{6BE224DE-715A-6FA4-BB7A-61D57F88A614}"/>
                  </a:ext>
                </a:extLst>
              </p:cNvPr>
              <p:cNvSpPr>
                <a:spLocks noChangeShapeType="1"/>
              </p:cNvSpPr>
              <p:nvPr/>
            </p:nvSpPr>
            <p:spPr bwMode="auto">
              <a:xfrm>
                <a:off x="1192" y="1728"/>
                <a:ext cx="1536" cy="13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sp>
        <p:nvSpPr>
          <p:cNvPr id="97" name="Line 5">
            <a:extLst>
              <a:ext uri="{FF2B5EF4-FFF2-40B4-BE49-F238E27FC236}">
                <a16:creationId xmlns:a16="http://schemas.microsoft.com/office/drawing/2014/main" id="{ADCE859C-657D-8213-674D-2B17C9ADF730}"/>
              </a:ext>
            </a:extLst>
          </p:cNvPr>
          <p:cNvSpPr>
            <a:spLocks noChangeShapeType="1"/>
          </p:cNvSpPr>
          <p:nvPr/>
        </p:nvSpPr>
        <p:spPr bwMode="auto">
          <a:xfrm>
            <a:off x="838200" y="5062538"/>
            <a:ext cx="28956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8" name="Line 6">
            <a:extLst>
              <a:ext uri="{FF2B5EF4-FFF2-40B4-BE49-F238E27FC236}">
                <a16:creationId xmlns:a16="http://schemas.microsoft.com/office/drawing/2014/main" id="{7D916225-B726-48A4-9E30-6C8AB0CD60C9}"/>
              </a:ext>
            </a:extLst>
          </p:cNvPr>
          <p:cNvSpPr>
            <a:spLocks noChangeShapeType="1"/>
          </p:cNvSpPr>
          <p:nvPr/>
        </p:nvSpPr>
        <p:spPr bwMode="auto">
          <a:xfrm flipH="1">
            <a:off x="838200" y="3386138"/>
            <a:ext cx="1066800" cy="16764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9" name="Line 7">
            <a:extLst>
              <a:ext uri="{FF2B5EF4-FFF2-40B4-BE49-F238E27FC236}">
                <a16:creationId xmlns:a16="http://schemas.microsoft.com/office/drawing/2014/main" id="{49D236BE-FB7D-1F2B-ACA9-A46A90636930}"/>
              </a:ext>
            </a:extLst>
          </p:cNvPr>
          <p:cNvSpPr>
            <a:spLocks noChangeShapeType="1"/>
          </p:cNvSpPr>
          <p:nvPr/>
        </p:nvSpPr>
        <p:spPr bwMode="auto">
          <a:xfrm>
            <a:off x="1905000" y="3386138"/>
            <a:ext cx="1828800" cy="16764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0" name="Line 12">
            <a:extLst>
              <a:ext uri="{FF2B5EF4-FFF2-40B4-BE49-F238E27FC236}">
                <a16:creationId xmlns:a16="http://schemas.microsoft.com/office/drawing/2014/main" id="{935ACDC7-EA56-B6D3-4E54-85D53C3D813D}"/>
              </a:ext>
            </a:extLst>
          </p:cNvPr>
          <p:cNvSpPr>
            <a:spLocks noChangeShapeType="1"/>
          </p:cNvSpPr>
          <p:nvPr/>
        </p:nvSpPr>
        <p:spPr bwMode="auto">
          <a:xfrm flipH="1">
            <a:off x="457200" y="5072063"/>
            <a:ext cx="381000" cy="609600"/>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1" name="Line 13">
            <a:extLst>
              <a:ext uri="{FF2B5EF4-FFF2-40B4-BE49-F238E27FC236}">
                <a16:creationId xmlns:a16="http://schemas.microsoft.com/office/drawing/2014/main" id="{762762F1-532C-4585-AF1C-D49C7EAC16AA}"/>
              </a:ext>
            </a:extLst>
          </p:cNvPr>
          <p:cNvSpPr>
            <a:spLocks noChangeShapeType="1"/>
          </p:cNvSpPr>
          <p:nvPr/>
        </p:nvSpPr>
        <p:spPr bwMode="auto">
          <a:xfrm>
            <a:off x="3733800" y="5033963"/>
            <a:ext cx="685800" cy="609600"/>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 name="Line 11">
            <a:extLst>
              <a:ext uri="{FF2B5EF4-FFF2-40B4-BE49-F238E27FC236}">
                <a16:creationId xmlns:a16="http://schemas.microsoft.com/office/drawing/2014/main" id="{4A2AE244-9BD5-0EA8-7815-B6564BBFDD42}"/>
              </a:ext>
            </a:extLst>
          </p:cNvPr>
          <p:cNvSpPr>
            <a:spLocks noChangeShapeType="1"/>
          </p:cNvSpPr>
          <p:nvPr/>
        </p:nvSpPr>
        <p:spPr bwMode="auto">
          <a:xfrm>
            <a:off x="381000" y="4300538"/>
            <a:ext cx="4191000"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 name="Text Box 8">
            <a:extLst>
              <a:ext uri="{FF2B5EF4-FFF2-40B4-BE49-F238E27FC236}">
                <a16:creationId xmlns:a16="http://schemas.microsoft.com/office/drawing/2014/main" id="{E27266D1-03E1-DE0F-CE56-C42DF8186319}"/>
              </a:ext>
            </a:extLst>
          </p:cNvPr>
          <p:cNvSpPr txBox="1">
            <a:spLocks noChangeArrowheads="1"/>
          </p:cNvSpPr>
          <p:nvPr/>
        </p:nvSpPr>
        <p:spPr bwMode="auto">
          <a:xfrm>
            <a:off x="1524000" y="3133725"/>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A</a:t>
            </a:r>
          </a:p>
        </p:txBody>
      </p:sp>
      <p:sp>
        <p:nvSpPr>
          <p:cNvPr id="104" name="Text Box 9">
            <a:extLst>
              <a:ext uri="{FF2B5EF4-FFF2-40B4-BE49-F238E27FC236}">
                <a16:creationId xmlns:a16="http://schemas.microsoft.com/office/drawing/2014/main" id="{B19BD282-85C2-BB22-529F-8D62C0C934B0}"/>
              </a:ext>
            </a:extLst>
          </p:cNvPr>
          <p:cNvSpPr txBox="1">
            <a:spLocks noChangeArrowheads="1"/>
          </p:cNvSpPr>
          <p:nvPr/>
        </p:nvSpPr>
        <p:spPr bwMode="auto">
          <a:xfrm>
            <a:off x="457200" y="4757738"/>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B</a:t>
            </a:r>
          </a:p>
        </p:txBody>
      </p:sp>
      <p:sp>
        <p:nvSpPr>
          <p:cNvPr id="105" name="Text Box 10">
            <a:extLst>
              <a:ext uri="{FF2B5EF4-FFF2-40B4-BE49-F238E27FC236}">
                <a16:creationId xmlns:a16="http://schemas.microsoft.com/office/drawing/2014/main" id="{8DF3C943-3E15-68A4-E1F8-53E1D83235DD}"/>
              </a:ext>
            </a:extLst>
          </p:cNvPr>
          <p:cNvSpPr txBox="1">
            <a:spLocks noChangeArrowheads="1"/>
          </p:cNvSpPr>
          <p:nvPr/>
        </p:nvSpPr>
        <p:spPr bwMode="auto">
          <a:xfrm>
            <a:off x="3810000" y="4772025"/>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a:t>
            </a:r>
          </a:p>
        </p:txBody>
      </p:sp>
      <p:sp>
        <p:nvSpPr>
          <p:cNvPr id="106" name="Text Box 14">
            <a:extLst>
              <a:ext uri="{FF2B5EF4-FFF2-40B4-BE49-F238E27FC236}">
                <a16:creationId xmlns:a16="http://schemas.microsoft.com/office/drawing/2014/main" id="{A1CA8F57-3B7E-B569-4BAE-28B2A8B92491}"/>
              </a:ext>
            </a:extLst>
          </p:cNvPr>
          <p:cNvSpPr txBox="1">
            <a:spLocks noChangeArrowheads="1"/>
          </p:cNvSpPr>
          <p:nvPr/>
        </p:nvSpPr>
        <p:spPr bwMode="auto">
          <a:xfrm>
            <a:off x="228600" y="5562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B’</a:t>
            </a:r>
          </a:p>
        </p:txBody>
      </p:sp>
      <p:sp>
        <p:nvSpPr>
          <p:cNvPr id="107" name="Text Box 15">
            <a:extLst>
              <a:ext uri="{FF2B5EF4-FFF2-40B4-BE49-F238E27FC236}">
                <a16:creationId xmlns:a16="http://schemas.microsoft.com/office/drawing/2014/main" id="{6FDB9FF1-7FC2-FE85-C910-4534F3D707F3}"/>
              </a:ext>
            </a:extLst>
          </p:cNvPr>
          <p:cNvSpPr txBox="1">
            <a:spLocks noChangeArrowheads="1"/>
          </p:cNvSpPr>
          <p:nvPr/>
        </p:nvSpPr>
        <p:spPr bwMode="auto">
          <a:xfrm>
            <a:off x="4191000" y="521493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a:t>
            </a:r>
          </a:p>
        </p:txBody>
      </p:sp>
      <p:sp>
        <p:nvSpPr>
          <p:cNvPr id="108" name="Line 16">
            <a:extLst>
              <a:ext uri="{FF2B5EF4-FFF2-40B4-BE49-F238E27FC236}">
                <a16:creationId xmlns:a16="http://schemas.microsoft.com/office/drawing/2014/main" id="{08C48603-B3A8-3F94-D09C-2F4D96F6051B}"/>
              </a:ext>
            </a:extLst>
          </p:cNvPr>
          <p:cNvSpPr>
            <a:spLocks noChangeShapeType="1"/>
          </p:cNvSpPr>
          <p:nvPr/>
        </p:nvSpPr>
        <p:spPr bwMode="auto">
          <a:xfrm>
            <a:off x="5457825" y="5519738"/>
            <a:ext cx="28956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 name="Line 17">
            <a:extLst>
              <a:ext uri="{FF2B5EF4-FFF2-40B4-BE49-F238E27FC236}">
                <a16:creationId xmlns:a16="http://schemas.microsoft.com/office/drawing/2014/main" id="{9B0C7AAF-6BA3-C6CC-E568-40685C029F80}"/>
              </a:ext>
            </a:extLst>
          </p:cNvPr>
          <p:cNvSpPr>
            <a:spLocks noChangeShapeType="1"/>
          </p:cNvSpPr>
          <p:nvPr/>
        </p:nvSpPr>
        <p:spPr bwMode="auto">
          <a:xfrm flipH="1">
            <a:off x="5457825" y="3843338"/>
            <a:ext cx="1066800" cy="16764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 name="Line 18">
            <a:extLst>
              <a:ext uri="{FF2B5EF4-FFF2-40B4-BE49-F238E27FC236}">
                <a16:creationId xmlns:a16="http://schemas.microsoft.com/office/drawing/2014/main" id="{07E80B7F-886A-FA82-F292-02AAF1BE74C2}"/>
              </a:ext>
            </a:extLst>
          </p:cNvPr>
          <p:cNvSpPr>
            <a:spLocks noChangeShapeType="1"/>
          </p:cNvSpPr>
          <p:nvPr/>
        </p:nvSpPr>
        <p:spPr bwMode="auto">
          <a:xfrm>
            <a:off x="6524625" y="3843338"/>
            <a:ext cx="1828800" cy="16764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1" name="Text Box 19">
            <a:extLst>
              <a:ext uri="{FF2B5EF4-FFF2-40B4-BE49-F238E27FC236}">
                <a16:creationId xmlns:a16="http://schemas.microsoft.com/office/drawing/2014/main" id="{7FA0B5BF-A9B1-F7E7-4A30-E48FC1484BAA}"/>
              </a:ext>
            </a:extLst>
          </p:cNvPr>
          <p:cNvSpPr txBox="1">
            <a:spLocks noChangeArrowheads="1"/>
          </p:cNvSpPr>
          <p:nvPr/>
        </p:nvSpPr>
        <p:spPr bwMode="auto">
          <a:xfrm>
            <a:off x="6143625" y="3586163"/>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A</a:t>
            </a:r>
          </a:p>
        </p:txBody>
      </p:sp>
      <p:sp>
        <p:nvSpPr>
          <p:cNvPr id="112" name="Text Box 20">
            <a:extLst>
              <a:ext uri="{FF2B5EF4-FFF2-40B4-BE49-F238E27FC236}">
                <a16:creationId xmlns:a16="http://schemas.microsoft.com/office/drawing/2014/main" id="{8CD84163-64DC-51D7-F3DA-8935F7AD80E4}"/>
              </a:ext>
            </a:extLst>
          </p:cNvPr>
          <p:cNvSpPr txBox="1">
            <a:spLocks noChangeArrowheads="1"/>
          </p:cNvSpPr>
          <p:nvPr/>
        </p:nvSpPr>
        <p:spPr bwMode="auto">
          <a:xfrm>
            <a:off x="5076825" y="5214938"/>
            <a:ext cx="30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B</a:t>
            </a:r>
          </a:p>
        </p:txBody>
      </p:sp>
      <p:sp>
        <p:nvSpPr>
          <p:cNvPr id="113" name="Text Box 21">
            <a:extLst>
              <a:ext uri="{FF2B5EF4-FFF2-40B4-BE49-F238E27FC236}">
                <a16:creationId xmlns:a16="http://schemas.microsoft.com/office/drawing/2014/main" id="{761C1FBC-D0C2-09BB-6CE3-9F5734F5FD4E}"/>
              </a:ext>
            </a:extLst>
          </p:cNvPr>
          <p:cNvSpPr txBox="1">
            <a:spLocks noChangeArrowheads="1"/>
          </p:cNvSpPr>
          <p:nvPr/>
        </p:nvSpPr>
        <p:spPr bwMode="auto">
          <a:xfrm>
            <a:off x="8429625" y="5229225"/>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a:t>
            </a:r>
          </a:p>
        </p:txBody>
      </p:sp>
      <p:sp>
        <p:nvSpPr>
          <p:cNvPr id="114" name="Line 22">
            <a:extLst>
              <a:ext uri="{FF2B5EF4-FFF2-40B4-BE49-F238E27FC236}">
                <a16:creationId xmlns:a16="http://schemas.microsoft.com/office/drawing/2014/main" id="{BA651B11-57E8-B0F9-A4AE-C66475070829}"/>
              </a:ext>
            </a:extLst>
          </p:cNvPr>
          <p:cNvSpPr>
            <a:spLocks noChangeShapeType="1"/>
          </p:cNvSpPr>
          <p:nvPr/>
        </p:nvSpPr>
        <p:spPr bwMode="auto">
          <a:xfrm>
            <a:off x="5486400" y="4757738"/>
            <a:ext cx="2743200"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 name="Line 23">
            <a:extLst>
              <a:ext uri="{FF2B5EF4-FFF2-40B4-BE49-F238E27FC236}">
                <a16:creationId xmlns:a16="http://schemas.microsoft.com/office/drawing/2014/main" id="{642B9439-BB7C-1507-94ED-14D3BA73210D}"/>
              </a:ext>
            </a:extLst>
          </p:cNvPr>
          <p:cNvSpPr>
            <a:spLocks noChangeShapeType="1"/>
          </p:cNvSpPr>
          <p:nvPr/>
        </p:nvSpPr>
        <p:spPr bwMode="auto">
          <a:xfrm>
            <a:off x="5638800" y="3005138"/>
            <a:ext cx="900113" cy="852487"/>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 name="Line 24">
            <a:extLst>
              <a:ext uri="{FF2B5EF4-FFF2-40B4-BE49-F238E27FC236}">
                <a16:creationId xmlns:a16="http://schemas.microsoft.com/office/drawing/2014/main" id="{1BDCD509-13BF-F35B-69E8-0FA9C792CE9B}"/>
              </a:ext>
            </a:extLst>
          </p:cNvPr>
          <p:cNvSpPr>
            <a:spLocks noChangeShapeType="1"/>
          </p:cNvSpPr>
          <p:nvPr/>
        </p:nvSpPr>
        <p:spPr bwMode="auto">
          <a:xfrm flipH="1">
            <a:off x="6538913" y="2990850"/>
            <a:ext cx="533400" cy="838200"/>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 name="Text Box 25">
            <a:extLst>
              <a:ext uri="{FF2B5EF4-FFF2-40B4-BE49-F238E27FC236}">
                <a16:creationId xmlns:a16="http://schemas.microsoft.com/office/drawing/2014/main" id="{A7C34075-9F7F-C09D-9A78-13ACD146A87E}"/>
              </a:ext>
            </a:extLst>
          </p:cNvPr>
          <p:cNvSpPr txBox="1">
            <a:spLocks noChangeArrowheads="1"/>
          </p:cNvSpPr>
          <p:nvPr/>
        </p:nvSpPr>
        <p:spPr bwMode="auto">
          <a:xfrm>
            <a:off x="5357813" y="295275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a:t>
            </a:r>
          </a:p>
        </p:txBody>
      </p:sp>
      <p:sp>
        <p:nvSpPr>
          <p:cNvPr id="118" name="Text Box 26">
            <a:extLst>
              <a:ext uri="{FF2B5EF4-FFF2-40B4-BE49-F238E27FC236}">
                <a16:creationId xmlns:a16="http://schemas.microsoft.com/office/drawing/2014/main" id="{17FE88C9-52E8-626E-37E0-1763056547B5}"/>
              </a:ext>
            </a:extLst>
          </p:cNvPr>
          <p:cNvSpPr txBox="1">
            <a:spLocks noChangeArrowheads="1"/>
          </p:cNvSpPr>
          <p:nvPr/>
        </p:nvSpPr>
        <p:spPr bwMode="auto">
          <a:xfrm>
            <a:off x="7010400" y="292893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B’</a:t>
            </a:r>
          </a:p>
        </p:txBody>
      </p:sp>
      <p:grpSp>
        <p:nvGrpSpPr>
          <p:cNvPr id="9" name="Group 49">
            <a:extLst>
              <a:ext uri="{FF2B5EF4-FFF2-40B4-BE49-F238E27FC236}">
                <a16:creationId xmlns:a16="http://schemas.microsoft.com/office/drawing/2014/main" id="{470474E5-3AB9-D80D-26BC-6C1509AFA39D}"/>
              </a:ext>
            </a:extLst>
          </p:cNvPr>
          <p:cNvGrpSpPr>
            <a:grpSpLocks/>
          </p:cNvGrpSpPr>
          <p:nvPr/>
        </p:nvGrpSpPr>
        <p:grpSpPr bwMode="auto">
          <a:xfrm>
            <a:off x="994781" y="627330"/>
            <a:ext cx="7515227" cy="2800351"/>
            <a:chOff x="336" y="796"/>
            <a:chExt cx="4734" cy="1764"/>
          </a:xfrm>
        </p:grpSpPr>
        <p:sp>
          <p:nvSpPr>
            <p:cNvPr id="8223" name="Text Box 28">
              <a:extLst>
                <a:ext uri="{FF2B5EF4-FFF2-40B4-BE49-F238E27FC236}">
                  <a16:creationId xmlns:a16="http://schemas.microsoft.com/office/drawing/2014/main" id="{775BE773-6F3D-D975-0D1B-2F65DD7C2321}"/>
                </a:ext>
              </a:extLst>
            </p:cNvPr>
            <p:cNvSpPr txBox="1">
              <a:spLocks noChangeArrowheads="1"/>
            </p:cNvSpPr>
            <p:nvPr/>
          </p:nvSpPr>
          <p:spPr bwMode="auto">
            <a:xfrm>
              <a:off x="384" y="907"/>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224" name="Text Box 29">
              <a:extLst>
                <a:ext uri="{FF2B5EF4-FFF2-40B4-BE49-F238E27FC236}">
                  <a16:creationId xmlns:a16="http://schemas.microsoft.com/office/drawing/2014/main" id="{F0AF0F33-FF5D-06EE-C71A-6B465BDB37C4}"/>
                </a:ext>
              </a:extLst>
            </p:cNvPr>
            <p:cNvSpPr txBox="1">
              <a:spLocks noChangeArrowheads="1"/>
            </p:cNvSpPr>
            <p:nvPr/>
          </p:nvSpPr>
          <p:spPr bwMode="auto">
            <a:xfrm>
              <a:off x="495" y="796"/>
              <a:ext cx="4575" cy="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None/>
              </a:pPr>
              <a:r>
                <a:rPr kumimoji="0" lang="en-US" altLang="en-US" b="0"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Chú</a:t>
              </a:r>
              <a:r>
                <a:rPr kumimoji="0" lang="en-US" altLang="en-US"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ý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Thalès</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song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tam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b="0"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225" name="Text Box 30">
              <a:extLst>
                <a:ext uri="{FF2B5EF4-FFF2-40B4-BE49-F238E27FC236}">
                  <a16:creationId xmlns:a16="http://schemas.microsoft.com/office/drawing/2014/main" id="{682D9D11-6A38-0800-CC03-C0D10E76C293}"/>
                </a:ext>
              </a:extLst>
            </p:cNvPr>
            <p:cNvSpPr txBox="1">
              <a:spLocks noChangeArrowheads="1"/>
            </p:cNvSpPr>
            <p:nvPr/>
          </p:nvSpPr>
          <p:spPr bwMode="auto">
            <a:xfrm>
              <a:off x="336" y="825"/>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grpSp>
      <p:graphicFrame>
        <p:nvGraphicFramePr>
          <p:cNvPr id="11269" name="Object 5">
            <a:extLst>
              <a:ext uri="{FF2B5EF4-FFF2-40B4-BE49-F238E27FC236}">
                <a16:creationId xmlns:a16="http://schemas.microsoft.com/office/drawing/2014/main" id="{550367C6-6066-F8E9-153B-4E33396DBB52}"/>
              </a:ext>
            </a:extLst>
          </p:cNvPr>
          <p:cNvGraphicFramePr>
            <a:graphicFrameLocks noChangeAspect="1"/>
          </p:cNvGraphicFramePr>
          <p:nvPr>
            <p:extLst>
              <p:ext uri="{D42A27DB-BD31-4B8C-83A1-F6EECF244321}">
                <p14:modId xmlns:p14="http://schemas.microsoft.com/office/powerpoint/2010/main" val="2112634453"/>
              </p:ext>
            </p:extLst>
          </p:nvPr>
        </p:nvGraphicFramePr>
        <p:xfrm>
          <a:off x="2793207" y="2886076"/>
          <a:ext cx="1857375" cy="642938"/>
        </p:xfrm>
        <a:graphic>
          <a:graphicData uri="http://schemas.openxmlformats.org/presentationml/2006/ole">
            <mc:AlternateContent xmlns:mc="http://schemas.openxmlformats.org/markup-compatibility/2006">
              <mc:Choice xmlns:v="urn:schemas-microsoft-com:vml" Requires="v">
                <p:oleObj name="Equation" r:id="rId2" imgW="1231366" imgH="393529" progId="Equation.DSMT4">
                  <p:embed/>
                </p:oleObj>
              </mc:Choice>
              <mc:Fallback>
                <p:oleObj name="Equation" r:id="rId2" imgW="1231366" imgH="393529" progId="Equation.DSMT4">
                  <p:embed/>
                  <p:pic>
                    <p:nvPicPr>
                      <p:cNvPr id="11269" name="Object 5">
                        <a:extLst>
                          <a:ext uri="{FF2B5EF4-FFF2-40B4-BE49-F238E27FC236}">
                            <a16:creationId xmlns:a16="http://schemas.microsoft.com/office/drawing/2014/main" id="{550367C6-6066-F8E9-153B-4E33396DB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207" y="2886076"/>
                        <a:ext cx="18573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1000"/>
                                        <p:tgtEl>
                                          <p:spTgt spid="99"/>
                                        </p:tgtEl>
                                      </p:cBhvr>
                                    </p:animEffect>
                                  </p:childTnLst>
                                </p:cTn>
                              </p:par>
                              <p:par>
                                <p:cTn id="11" presetID="10" presetClass="entr" presetSubtype="0" fill="hold"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1000"/>
                                        <p:tgtEl>
                                          <p:spTgt spid="97"/>
                                        </p:tgtEl>
                                      </p:cBhvr>
                                    </p:animEffect>
                                  </p:childTnLst>
                                </p:cTn>
                              </p:par>
                              <p:par>
                                <p:cTn id="14" presetID="10" presetClass="entr" presetSubtype="0" fill="hold" nodeType="withEffect">
                                  <p:stCondLst>
                                    <p:cond delay="400"/>
                                  </p:stCondLst>
                                  <p:childTnLst>
                                    <p:set>
                                      <p:cBhvr>
                                        <p:cTn id="15" dur="1" fill="hold">
                                          <p:stCondLst>
                                            <p:cond delay="0"/>
                                          </p:stCondLst>
                                        </p:cTn>
                                        <p:tgtEl>
                                          <p:spTgt spid="103"/>
                                        </p:tgtEl>
                                        <p:attrNameLst>
                                          <p:attrName>style.visibility</p:attrName>
                                        </p:attrNameLst>
                                      </p:cBhvr>
                                      <p:to>
                                        <p:strVal val="visible"/>
                                      </p:to>
                                    </p:set>
                                    <p:animEffect transition="in" filter="fade">
                                      <p:cBhvr>
                                        <p:cTn id="16" dur="1000"/>
                                        <p:tgtEl>
                                          <p:spTgt spid="103"/>
                                        </p:tgtEl>
                                      </p:cBhvr>
                                    </p:animEffect>
                                  </p:childTnLst>
                                </p:cTn>
                              </p:par>
                              <p:par>
                                <p:cTn id="17" presetID="10" presetClass="entr" presetSubtype="0" fill="hold" nodeType="withEffect">
                                  <p:stCondLst>
                                    <p:cond delay="40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1000"/>
                                        <p:tgtEl>
                                          <p:spTgt spid="104"/>
                                        </p:tgtEl>
                                      </p:cBhvr>
                                    </p:animEffect>
                                  </p:childTnLst>
                                </p:cTn>
                              </p:par>
                              <p:par>
                                <p:cTn id="20" presetID="10" presetClass="entr" presetSubtype="0" fill="hold" nodeType="withEffect">
                                  <p:stCondLst>
                                    <p:cond delay="40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1000"/>
                                        <p:tgtEl>
                                          <p:spTgt spid="105"/>
                                        </p:tgtEl>
                                      </p:cBhvr>
                                    </p:animEffect>
                                  </p:childTnLst>
                                </p:cTn>
                              </p:par>
                            </p:childTnLst>
                          </p:cTn>
                        </p:par>
                        <p:par>
                          <p:cTn id="23" fill="hold" nodeType="afterGroup">
                            <p:stCondLst>
                              <p:cond delay="1400"/>
                            </p:stCondLst>
                            <p:childTnLst>
                              <p:par>
                                <p:cTn id="24" presetID="10" presetClass="entr" presetSubtype="0" fill="hold" nodeType="after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1000"/>
                                        <p:tgtEl>
                                          <p:spTgt spid="1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nodeType="clickEffect">
                                  <p:stCondLst>
                                    <p:cond delay="0"/>
                                  </p:stCondLst>
                                  <p:childTnLst>
                                    <p:animMotion origin="layout" path="M -3.33333E-6 1.72063E-6 L -0.00416 0.18871 " pathEditMode="relative" rAng="0" ptsTypes="AA">
                                      <p:cBhvr>
                                        <p:cTn id="30" dur="1500" fill="hold"/>
                                        <p:tgtEl>
                                          <p:spTgt spid="102"/>
                                        </p:tgtEl>
                                        <p:attrNameLst>
                                          <p:attrName>ppt_x</p:attrName>
                                          <p:attrName>ppt_y</p:attrName>
                                        </p:attrNameLst>
                                      </p:cBhvr>
                                      <p:rCtr x="-200" y="9400"/>
                                    </p:animMotion>
                                  </p:childTnLst>
                                </p:cTn>
                              </p:par>
                              <p:par>
                                <p:cTn id="31" presetID="22" presetClass="entr" presetSubtype="1" fill="hold"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wipe(up)">
                                      <p:cBhvr>
                                        <p:cTn id="33" dur="1000"/>
                                        <p:tgtEl>
                                          <p:spTgt spid="100"/>
                                        </p:tgtEl>
                                      </p:cBhvr>
                                    </p:animEffect>
                                  </p:childTnLst>
                                </p:cTn>
                              </p:par>
                              <p:par>
                                <p:cTn id="34" presetID="22" presetClass="entr" presetSubtype="1" fill="hold" nodeType="with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wipe(up)">
                                      <p:cBhvr>
                                        <p:cTn id="36" dur="1000"/>
                                        <p:tgtEl>
                                          <p:spTgt spid="101"/>
                                        </p:tgtEl>
                                      </p:cBhvr>
                                    </p:animEffect>
                                  </p:childTnLst>
                                </p:cTn>
                              </p:par>
                            </p:childTnLst>
                          </p:cTn>
                        </p:par>
                        <p:par>
                          <p:cTn id="37" fill="hold" nodeType="afterGroup">
                            <p:stCondLst>
                              <p:cond delay="1500"/>
                            </p:stCondLst>
                            <p:childTnLst>
                              <p:par>
                                <p:cTn id="38" presetID="10" presetClass="entr" presetSubtype="0" fill="hold" nodeType="afterEffect">
                                  <p:stCondLst>
                                    <p:cond delay="0"/>
                                  </p:stCondLst>
                                  <p:childTnLst>
                                    <p:set>
                                      <p:cBhvr>
                                        <p:cTn id="39" dur="1" fill="hold">
                                          <p:stCondLst>
                                            <p:cond delay="0"/>
                                          </p:stCondLst>
                                        </p:cTn>
                                        <p:tgtEl>
                                          <p:spTgt spid="106"/>
                                        </p:tgtEl>
                                        <p:attrNameLst>
                                          <p:attrName>style.visibility</p:attrName>
                                        </p:attrNameLst>
                                      </p:cBhvr>
                                      <p:to>
                                        <p:strVal val="visible"/>
                                      </p:to>
                                    </p:set>
                                    <p:animEffect transition="in" filter="fade">
                                      <p:cBhvr>
                                        <p:cTn id="40" dur="1000"/>
                                        <p:tgtEl>
                                          <p:spTgt spid="106"/>
                                        </p:tgtEl>
                                      </p:cBhvr>
                                    </p:animEffect>
                                  </p:childTnLst>
                                </p:cTn>
                              </p:par>
                              <p:par>
                                <p:cTn id="41" presetID="10" presetClass="entr" presetSubtype="0" fill="hold" nodeType="with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fade">
                                      <p:cBhvr>
                                        <p:cTn id="43" dur="1000"/>
                                        <p:tgtEl>
                                          <p:spTgt spid="10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nodeType="afterGroup">
                            <p:stCondLst>
                              <p:cond delay="500"/>
                            </p:stCondLst>
                            <p:childTnLst>
                              <p:par>
                                <p:cTn id="50" presetID="35" presetClass="emph" presetSubtype="0" repeatCount="3000" fill="hold" nodeType="afterEffect">
                                  <p:stCondLst>
                                    <p:cond delay="0"/>
                                  </p:stCondLst>
                                  <p:childTnLst>
                                    <p:anim calcmode="discrete" valueType="str">
                                      <p:cBhvr>
                                        <p:cTn id="51" dur="1000" fill="hold"/>
                                        <p:tgtEl>
                                          <p:spTgt spid="7"/>
                                        </p:tgtEl>
                                        <p:attrNameLst>
                                          <p:attrName>style.visibility</p:attrName>
                                        </p:attrNameLst>
                                      </p:cBhvr>
                                      <p:tavLst>
                                        <p:tav tm="0">
                                          <p:val>
                                            <p:strVal val="hidden"/>
                                          </p:val>
                                        </p:tav>
                                        <p:tav tm="50000">
                                          <p:val>
                                            <p:strVal val="visible"/>
                                          </p:val>
                                        </p:tav>
                                      </p:tavLst>
                                    </p:anim>
                                  </p:childTnLst>
                                </p:cTn>
                              </p:par>
                            </p:childTnLst>
                          </p:cTn>
                        </p:par>
                        <p:par>
                          <p:cTn id="52" fill="hold" nodeType="afterGroup">
                            <p:stCondLst>
                              <p:cond delay="3500"/>
                            </p:stCondLst>
                            <p:childTnLst>
                              <p:par>
                                <p:cTn id="53" presetID="10" presetClass="exit" presetSubtype="0" fill="hold" nodeType="after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1000"/>
                                        <p:tgtEl>
                                          <p:spTgt spid="109"/>
                                        </p:tgtEl>
                                      </p:cBhvr>
                                    </p:animEffect>
                                  </p:childTnLst>
                                </p:cTn>
                              </p:par>
                              <p:par>
                                <p:cTn id="61" presetID="10" presetClass="entr" presetSubtype="0" fill="hold" nodeType="withEffect">
                                  <p:stCondLst>
                                    <p:cond delay="0"/>
                                  </p:stCondLst>
                                  <p:childTnLst>
                                    <p:set>
                                      <p:cBhvr>
                                        <p:cTn id="62" dur="1" fill="hold">
                                          <p:stCondLst>
                                            <p:cond delay="0"/>
                                          </p:stCondLst>
                                        </p:cTn>
                                        <p:tgtEl>
                                          <p:spTgt spid="110"/>
                                        </p:tgtEl>
                                        <p:attrNameLst>
                                          <p:attrName>style.visibility</p:attrName>
                                        </p:attrNameLst>
                                      </p:cBhvr>
                                      <p:to>
                                        <p:strVal val="visible"/>
                                      </p:to>
                                    </p:set>
                                    <p:animEffect transition="in" filter="fade">
                                      <p:cBhvr>
                                        <p:cTn id="63" dur="1000"/>
                                        <p:tgtEl>
                                          <p:spTgt spid="110"/>
                                        </p:tgtEl>
                                      </p:cBhvr>
                                    </p:animEffect>
                                  </p:childTnLst>
                                </p:cTn>
                              </p:par>
                              <p:par>
                                <p:cTn id="64" presetID="10" presetClass="entr" presetSubtype="0" fill="hold" nodeType="with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fade">
                                      <p:cBhvr>
                                        <p:cTn id="66" dur="1000"/>
                                        <p:tgtEl>
                                          <p:spTgt spid="108"/>
                                        </p:tgtEl>
                                      </p:cBhvr>
                                    </p:animEffect>
                                  </p:childTnLst>
                                </p:cTn>
                              </p:par>
                              <p:par>
                                <p:cTn id="67" presetID="10" presetClass="entr" presetSubtype="0" fill="hold" nodeType="withEffect">
                                  <p:stCondLst>
                                    <p:cond delay="0"/>
                                  </p:stCondLst>
                                  <p:childTnLst>
                                    <p:set>
                                      <p:cBhvr>
                                        <p:cTn id="68" dur="1" fill="hold">
                                          <p:stCondLst>
                                            <p:cond delay="0"/>
                                          </p:stCondLst>
                                        </p:cTn>
                                        <p:tgtEl>
                                          <p:spTgt spid="111"/>
                                        </p:tgtEl>
                                        <p:attrNameLst>
                                          <p:attrName>style.visibility</p:attrName>
                                        </p:attrNameLst>
                                      </p:cBhvr>
                                      <p:to>
                                        <p:strVal val="visible"/>
                                      </p:to>
                                    </p:set>
                                    <p:animEffect transition="in" filter="fade">
                                      <p:cBhvr>
                                        <p:cTn id="69" dur="1000"/>
                                        <p:tgtEl>
                                          <p:spTgt spid="111"/>
                                        </p:tgtEl>
                                      </p:cBhvr>
                                    </p:animEffect>
                                  </p:childTnLst>
                                </p:cTn>
                              </p:par>
                              <p:par>
                                <p:cTn id="70" presetID="10" presetClass="entr" presetSubtype="0" fill="hold" nodeType="withEffect">
                                  <p:stCondLst>
                                    <p:cond delay="0"/>
                                  </p:stCondLst>
                                  <p:childTnLst>
                                    <p:set>
                                      <p:cBhvr>
                                        <p:cTn id="71" dur="1" fill="hold">
                                          <p:stCondLst>
                                            <p:cond delay="0"/>
                                          </p:stCondLst>
                                        </p:cTn>
                                        <p:tgtEl>
                                          <p:spTgt spid="112"/>
                                        </p:tgtEl>
                                        <p:attrNameLst>
                                          <p:attrName>style.visibility</p:attrName>
                                        </p:attrNameLst>
                                      </p:cBhvr>
                                      <p:to>
                                        <p:strVal val="visible"/>
                                      </p:to>
                                    </p:set>
                                    <p:animEffect transition="in" filter="fade">
                                      <p:cBhvr>
                                        <p:cTn id="72" dur="1000"/>
                                        <p:tgtEl>
                                          <p:spTgt spid="112"/>
                                        </p:tgtEl>
                                      </p:cBhvr>
                                    </p:animEffect>
                                  </p:childTnLst>
                                </p:cTn>
                              </p:par>
                              <p:par>
                                <p:cTn id="73" presetID="10" presetClass="entr" presetSubtype="0" fill="hold" nodeType="withEffect">
                                  <p:stCondLst>
                                    <p:cond delay="0"/>
                                  </p:stCondLst>
                                  <p:childTnLst>
                                    <p:set>
                                      <p:cBhvr>
                                        <p:cTn id="74" dur="1" fill="hold">
                                          <p:stCondLst>
                                            <p:cond delay="0"/>
                                          </p:stCondLst>
                                        </p:cTn>
                                        <p:tgtEl>
                                          <p:spTgt spid="113"/>
                                        </p:tgtEl>
                                        <p:attrNameLst>
                                          <p:attrName>style.visibility</p:attrName>
                                        </p:attrNameLst>
                                      </p:cBhvr>
                                      <p:to>
                                        <p:strVal val="visible"/>
                                      </p:to>
                                    </p:set>
                                    <p:animEffect transition="in" filter="fade">
                                      <p:cBhvr>
                                        <p:cTn id="75" dur="1000"/>
                                        <p:tgtEl>
                                          <p:spTgt spid="113"/>
                                        </p:tgtEl>
                                      </p:cBhvr>
                                    </p:animEffect>
                                  </p:childTnLst>
                                </p:cTn>
                              </p:par>
                              <p:par>
                                <p:cTn id="76" presetID="10" presetClass="entr" presetSubtype="0" fill="hold" nodeType="withEffect">
                                  <p:stCondLst>
                                    <p:cond delay="0"/>
                                  </p:stCondLst>
                                  <p:childTnLst>
                                    <p:set>
                                      <p:cBhvr>
                                        <p:cTn id="77" dur="1" fill="hold">
                                          <p:stCondLst>
                                            <p:cond delay="0"/>
                                          </p:stCondLst>
                                        </p:cTn>
                                        <p:tgtEl>
                                          <p:spTgt spid="114"/>
                                        </p:tgtEl>
                                        <p:attrNameLst>
                                          <p:attrName>style.visibility</p:attrName>
                                        </p:attrNameLst>
                                      </p:cBhvr>
                                      <p:to>
                                        <p:strVal val="visible"/>
                                      </p:to>
                                    </p:set>
                                    <p:animEffect transition="in" filter="fade">
                                      <p:cBhvr>
                                        <p:cTn id="78" dur="1000"/>
                                        <p:tgtEl>
                                          <p:spTgt spid="114"/>
                                        </p:tgtEl>
                                      </p:cBhvr>
                                    </p:animEffect>
                                  </p:childTnLst>
                                </p:cTn>
                              </p:par>
                              <p:par>
                                <p:cTn id="79" presetID="64" presetClass="path" presetSubtype="0" accel="50000" decel="50000" fill="hold" nodeType="withEffect">
                                  <p:stCondLst>
                                    <p:cond delay="600"/>
                                  </p:stCondLst>
                                  <p:childTnLst>
                                    <p:animMotion origin="layout" path="M 1.11022E-16 3.70028E-8 L 1.11022E-16 -0.22202 " pathEditMode="relative" rAng="0" ptsTypes="AA">
                                      <p:cBhvr>
                                        <p:cTn id="80" dur="1700" fill="hold"/>
                                        <p:tgtEl>
                                          <p:spTgt spid="114"/>
                                        </p:tgtEl>
                                        <p:attrNameLst>
                                          <p:attrName>ppt_x</p:attrName>
                                          <p:attrName>ppt_y</p:attrName>
                                        </p:attrNameLst>
                                      </p:cBhvr>
                                      <p:rCtr x="0" y="-11100"/>
                                    </p:animMotion>
                                  </p:childTnLst>
                                </p:cTn>
                              </p:par>
                              <p:par>
                                <p:cTn id="81" presetID="22" presetClass="entr" presetSubtype="4" fill="hold" nodeType="withEffect">
                                  <p:stCondLst>
                                    <p:cond delay="600"/>
                                  </p:stCondLst>
                                  <p:childTnLst>
                                    <p:set>
                                      <p:cBhvr>
                                        <p:cTn id="82" dur="1" fill="hold">
                                          <p:stCondLst>
                                            <p:cond delay="0"/>
                                          </p:stCondLst>
                                        </p:cTn>
                                        <p:tgtEl>
                                          <p:spTgt spid="115"/>
                                        </p:tgtEl>
                                        <p:attrNameLst>
                                          <p:attrName>style.visibility</p:attrName>
                                        </p:attrNameLst>
                                      </p:cBhvr>
                                      <p:to>
                                        <p:strVal val="visible"/>
                                      </p:to>
                                    </p:set>
                                    <p:animEffect transition="in" filter="wipe(down)">
                                      <p:cBhvr>
                                        <p:cTn id="83" dur="1000"/>
                                        <p:tgtEl>
                                          <p:spTgt spid="115"/>
                                        </p:tgtEl>
                                      </p:cBhvr>
                                    </p:animEffect>
                                  </p:childTnLst>
                                </p:cTn>
                              </p:par>
                              <p:par>
                                <p:cTn id="84" presetID="22" presetClass="entr" presetSubtype="4" fill="hold" nodeType="withEffect">
                                  <p:stCondLst>
                                    <p:cond delay="600"/>
                                  </p:stCondLst>
                                  <p:childTnLst>
                                    <p:set>
                                      <p:cBhvr>
                                        <p:cTn id="85" dur="1" fill="hold">
                                          <p:stCondLst>
                                            <p:cond delay="0"/>
                                          </p:stCondLst>
                                        </p:cTn>
                                        <p:tgtEl>
                                          <p:spTgt spid="116"/>
                                        </p:tgtEl>
                                        <p:attrNameLst>
                                          <p:attrName>style.visibility</p:attrName>
                                        </p:attrNameLst>
                                      </p:cBhvr>
                                      <p:to>
                                        <p:strVal val="visible"/>
                                      </p:to>
                                    </p:set>
                                    <p:animEffect transition="in" filter="wipe(down)">
                                      <p:cBhvr>
                                        <p:cTn id="86" dur="1000"/>
                                        <p:tgtEl>
                                          <p:spTgt spid="116"/>
                                        </p:tgtEl>
                                      </p:cBhvr>
                                    </p:animEffect>
                                  </p:childTnLst>
                                </p:cTn>
                              </p:par>
                            </p:childTnLst>
                          </p:cTn>
                        </p:par>
                        <p:par>
                          <p:cTn id="87" fill="hold" nodeType="afterGroup">
                            <p:stCondLst>
                              <p:cond delay="2300"/>
                            </p:stCondLst>
                            <p:childTnLst>
                              <p:par>
                                <p:cTn id="88" presetID="10" presetClass="entr" presetSubtype="0" fill="hold" nodeType="afterEffect">
                                  <p:stCondLst>
                                    <p:cond delay="0"/>
                                  </p:stCondLst>
                                  <p:childTnLst>
                                    <p:set>
                                      <p:cBhvr>
                                        <p:cTn id="89" dur="1" fill="hold">
                                          <p:stCondLst>
                                            <p:cond delay="0"/>
                                          </p:stCondLst>
                                        </p:cTn>
                                        <p:tgtEl>
                                          <p:spTgt spid="117"/>
                                        </p:tgtEl>
                                        <p:attrNameLst>
                                          <p:attrName>style.visibility</p:attrName>
                                        </p:attrNameLst>
                                      </p:cBhvr>
                                      <p:to>
                                        <p:strVal val="visible"/>
                                      </p:to>
                                    </p:set>
                                    <p:animEffect transition="in" filter="fade">
                                      <p:cBhvr>
                                        <p:cTn id="90" dur="500"/>
                                        <p:tgtEl>
                                          <p:spTgt spid="117"/>
                                        </p:tgtEl>
                                      </p:cBhvr>
                                    </p:animEffect>
                                  </p:childTnLst>
                                </p:cTn>
                              </p:par>
                              <p:par>
                                <p:cTn id="91" presetID="10" presetClass="entr" presetSubtype="0" fill="hold" nodeType="with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fade">
                                      <p:cBhvr>
                                        <p:cTn id="93" dur="500"/>
                                        <p:tgtEl>
                                          <p:spTgt spid="11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fade">
                                      <p:cBhvr>
                                        <p:cTn id="98" dur="1000"/>
                                        <p:tgtEl>
                                          <p:spTgt spid="9"/>
                                        </p:tgtEl>
                                      </p:cBhvr>
                                    </p:animEffect>
                                  </p:childTnLst>
                                </p:cTn>
                              </p:par>
                              <p:par>
                                <p:cTn id="99" presetID="8" presetClass="entr" presetSubtype="16" fill="hold" nodeType="withEffect">
                                  <p:stCondLst>
                                    <p:cond delay="0"/>
                                  </p:stCondLst>
                                  <p:childTnLst>
                                    <p:set>
                                      <p:cBhvr>
                                        <p:cTn id="100" dur="1" fill="hold">
                                          <p:stCondLst>
                                            <p:cond delay="0"/>
                                          </p:stCondLst>
                                        </p:cTn>
                                        <p:tgtEl>
                                          <p:spTgt spid="11269"/>
                                        </p:tgtEl>
                                        <p:attrNameLst>
                                          <p:attrName>style.visibility</p:attrName>
                                        </p:attrNameLst>
                                      </p:cBhvr>
                                      <p:to>
                                        <p:strVal val="visible"/>
                                      </p:to>
                                    </p:set>
                                    <p:animEffect transition="in" filter="diamond(in)">
                                      <p:cBhvr>
                                        <p:cTn id="101"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p:bldP spid="107" grpId="0"/>
      <p:bldP spid="111" grpId="0"/>
      <p:bldP spid="112" grpId="0"/>
      <p:bldP spid="113" grpId="0"/>
      <p:bldP spid="1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c3e4f78ee1e817f0875ca8c8dd3eafe7bc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lour Creativ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00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57150" cap="flat" cmpd="sng" algn="ctr">
          <a:solidFill>
            <a:srgbClr val="00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5374</TotalTime>
  <Words>1217</Words>
  <Application>Microsoft Office PowerPoint</Application>
  <PresentationFormat>On-screen Show (4:3)</PresentationFormat>
  <Paragraphs>205</Paragraphs>
  <Slides>19</Slides>
  <Notes>6</Notes>
  <HiddenSlides>0</HiddenSlides>
  <MMClips>0</MMClips>
  <ScaleCrop>false</ScaleCrop>
  <HeadingPairs>
    <vt:vector size="8" baseType="variant">
      <vt:variant>
        <vt:lpstr>Fonts Used</vt:lpstr>
      </vt:variant>
      <vt:variant>
        <vt:i4>22</vt:i4>
      </vt:variant>
      <vt:variant>
        <vt:lpstr>Theme</vt:lpstr>
      </vt:variant>
      <vt:variant>
        <vt:i4>5</vt:i4>
      </vt:variant>
      <vt:variant>
        <vt:lpstr>Embedded OLE Servers</vt:lpstr>
      </vt:variant>
      <vt:variant>
        <vt:i4>1</vt:i4>
      </vt:variant>
      <vt:variant>
        <vt:lpstr>Slide Titles</vt:lpstr>
      </vt:variant>
      <vt:variant>
        <vt:i4>19</vt:i4>
      </vt:variant>
    </vt:vector>
  </HeadingPairs>
  <TitlesOfParts>
    <vt:vector size="47" baseType="lpstr">
      <vt:lpstr>Arial</vt:lpstr>
      <vt:lpstr>Arvo</vt:lpstr>
      <vt:lpstr>Bellota Text</vt:lpstr>
      <vt:lpstr>Bodoni</vt:lpstr>
      <vt:lpstr>Calibri</vt:lpstr>
      <vt:lpstr>Cambria Math</vt:lpstr>
      <vt:lpstr>CMU Serif</vt:lpstr>
      <vt:lpstr>Didact Gothic</vt:lpstr>
      <vt:lpstr>Euclid Symbol</vt:lpstr>
      <vt:lpstr>Garamond</vt:lpstr>
      <vt:lpstr>Montserrat</vt:lpstr>
      <vt:lpstr>Montserrat Black</vt:lpstr>
      <vt:lpstr>Montserrat Light</vt:lpstr>
      <vt:lpstr>Odibee Sans</vt:lpstr>
      <vt:lpstr>Open Sans</vt:lpstr>
      <vt:lpstr>Open Sans Light</vt:lpstr>
      <vt:lpstr>Oswald</vt:lpstr>
      <vt:lpstr>Oswald Regular</vt:lpstr>
      <vt:lpstr>Roboto Condensed</vt:lpstr>
      <vt:lpstr>Times New Roman</vt:lpstr>
      <vt:lpstr>VNI-Times</vt:lpstr>
      <vt:lpstr>Wingdings</vt:lpstr>
      <vt:lpstr>Office Theme</vt:lpstr>
      <vt:lpstr>End of the School Year by Slidesgo</vt:lpstr>
      <vt:lpstr>Colour Creative</vt:lpstr>
      <vt:lpstr>1_Stream</vt:lpstr>
      <vt:lpstr>1_Office Theme</vt:lpstr>
      <vt:lpstr>Equation</vt:lpstr>
      <vt:lpstr>PowerPoint Presentation</vt:lpstr>
      <vt:lpstr>PowerPoint Presentation</vt:lpstr>
      <vt:lpstr>      Những sợi cáp treo của cầu Thuận Phước                                     (thuộc thành phố Đà Nẵng) cho ta hình ảnh những đoạn thẳng song song. Các đoạn thẳng AA', BB', CC' thể hiện ba sợi cáp của cầu.  Nếu biết độ dài các đoạn AB, BC, A'B', có thể tính độ dài B'C' không? </vt:lpstr>
      <vt:lpstr>2.1 Định lí Thalès (thuận):</vt:lpstr>
      <vt:lpstr>2.1 Định lí Thalès (thuận):</vt:lpstr>
      <vt:lpstr>PowerPoint Presentation</vt:lpstr>
      <vt:lpstr>2.2 Hệ quả của định lí Thales</vt:lpstr>
      <vt:lpstr>PowerPoint Presentation</vt:lpstr>
      <vt:lpstr>PowerPoint Presentation</vt:lpstr>
      <vt:lpstr>Luyện tập về Định lí Thales</vt:lpstr>
      <vt:lpstr>PowerPoint Presentation</vt:lpstr>
      <vt:lpstr>Luyện tập về Định lí Thales</vt:lpstr>
      <vt:lpstr>Luyện tập về Định lí Thales</vt:lpstr>
      <vt:lpstr> Luyện tập về Hệ quả của Định lí Thales </vt:lpstr>
      <vt:lpstr> Vận dụng 2: Với số liệu đo đạc được ghi trên Hình 14, hãy tính bề rộng CD của con kênh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Thanh Hung</cp:lastModifiedBy>
  <cp:revision>24</cp:revision>
  <dcterms:created xsi:type="dcterms:W3CDTF">2018-01-24T16:33:01Z</dcterms:created>
  <dcterms:modified xsi:type="dcterms:W3CDTF">2024-08-26T17:00:11Z</dcterms:modified>
</cp:coreProperties>
</file>