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32" r:id="rId4"/>
    <p:sldMasterId id="2147483744" r:id="rId5"/>
  </p:sldMasterIdLst>
  <p:notesMasterIdLst>
    <p:notesMasterId r:id="rId23"/>
  </p:notesMasterIdLst>
  <p:sldIdLst>
    <p:sldId id="7083" r:id="rId6"/>
    <p:sldId id="373" r:id="rId7"/>
    <p:sldId id="258" r:id="rId8"/>
    <p:sldId id="383" r:id="rId9"/>
    <p:sldId id="263" r:id="rId10"/>
    <p:sldId id="260" r:id="rId11"/>
    <p:sldId id="279" r:id="rId12"/>
    <p:sldId id="376" r:id="rId13"/>
    <p:sldId id="272" r:id="rId14"/>
    <p:sldId id="377" r:id="rId15"/>
    <p:sldId id="378" r:id="rId16"/>
    <p:sldId id="379" r:id="rId17"/>
    <p:sldId id="380" r:id="rId18"/>
    <p:sldId id="264" r:id="rId19"/>
    <p:sldId id="265" r:id="rId20"/>
    <p:sldId id="266" r:id="rId21"/>
    <p:sldId id="381" r:id="rId22"/>
  </p:sldIdLst>
  <p:sldSz cx="9144000" cy="6858000" type="screen4x3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CAB30-3960-4E31-A7C2-C40B90159A73}" v="550" dt="2023-07-21T16:27:29.140"/>
    <p1510:client id="{7FC0F0EE-22FC-489C-8005-C0C95AD0C377}" v="277" dt="2023-07-21T17:13:45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93447" autoAdjust="0"/>
  </p:normalViewPr>
  <p:slideViewPr>
    <p:cSldViewPr>
      <p:cViewPr varScale="1">
        <p:scale>
          <a:sx n="77" d="100"/>
          <a:sy n="77" d="100"/>
        </p:scale>
        <p:origin x="12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 Nguyen" userId="7d7745dcf5ea0862" providerId="LiveId" clId="{7FC0F0EE-22FC-489C-8005-C0C95AD0C377}"/>
    <pc:docChg chg="undo custSel addSld delSld modSld sldOrd delMainMaster">
      <pc:chgData name="Huan Nguyen" userId="7d7745dcf5ea0862" providerId="LiveId" clId="{7FC0F0EE-22FC-489C-8005-C0C95AD0C377}" dt="2023-07-21T17:14:17.604" v="515" actId="729"/>
      <pc:docMkLst>
        <pc:docMk/>
      </pc:docMkLst>
      <pc:sldChg chg="addSp delSp modSp mod delAnim">
        <pc:chgData name="Huan Nguyen" userId="7d7745dcf5ea0862" providerId="LiveId" clId="{7FC0F0EE-22FC-489C-8005-C0C95AD0C377}" dt="2023-07-21T16:35:51.312" v="15" actId="14100"/>
        <pc:sldMkLst>
          <pc:docMk/>
          <pc:sldMk cId="3384698567" sldId="258"/>
        </pc:sldMkLst>
        <pc:spChg chg="del">
          <ac:chgData name="Huan Nguyen" userId="7d7745dcf5ea0862" providerId="LiveId" clId="{7FC0F0EE-22FC-489C-8005-C0C95AD0C377}" dt="2023-07-21T16:35:34.350" v="10" actId="478"/>
          <ac:spMkLst>
            <pc:docMk/>
            <pc:sldMk cId="3384698567" sldId="258"/>
            <ac:spMk id="2" creationId="{00000000-0000-0000-0000-000000000000}"/>
          </ac:spMkLst>
        </pc:spChg>
        <pc:spChg chg="add del mod">
          <ac:chgData name="Huan Nguyen" userId="7d7745dcf5ea0862" providerId="LiveId" clId="{7FC0F0EE-22FC-489C-8005-C0C95AD0C377}" dt="2023-07-21T16:35:37.433" v="11" actId="478"/>
          <ac:spMkLst>
            <pc:docMk/>
            <pc:sldMk cId="3384698567" sldId="258"/>
            <ac:spMk id="7" creationId="{A570A8AC-691E-6032-D0F7-F2A24C5BFE0D}"/>
          </ac:spMkLst>
        </pc:spChg>
        <pc:picChg chg="add mod">
          <ac:chgData name="Huan Nguyen" userId="7d7745dcf5ea0862" providerId="LiveId" clId="{7FC0F0EE-22FC-489C-8005-C0C95AD0C377}" dt="2023-07-21T16:35:51.312" v="15" actId="14100"/>
          <ac:picMkLst>
            <pc:docMk/>
            <pc:sldMk cId="3384698567" sldId="258"/>
            <ac:picMk id="3" creationId="{61384AAE-C5F7-F82C-C263-C44EA98CF08E}"/>
          </ac:picMkLst>
        </pc:picChg>
        <pc:picChg chg="del">
          <ac:chgData name="Huan Nguyen" userId="7d7745dcf5ea0862" providerId="LiveId" clId="{7FC0F0EE-22FC-489C-8005-C0C95AD0C377}" dt="2023-07-21T16:35:13.920" v="2" actId="478"/>
          <ac:picMkLst>
            <pc:docMk/>
            <pc:sldMk cId="3384698567" sldId="258"/>
            <ac:picMk id="6" creationId="{18C3FEBA-576A-89EE-56C7-29F5A732BB74}"/>
          </ac:picMkLst>
        </pc:picChg>
      </pc:sldChg>
      <pc:sldChg chg="addSp delSp modSp mod modAnim">
        <pc:chgData name="Huan Nguyen" userId="7d7745dcf5ea0862" providerId="LiveId" clId="{7FC0F0EE-22FC-489C-8005-C0C95AD0C377}" dt="2023-07-21T16:45:31.548" v="95" actId="14734"/>
        <pc:sldMkLst>
          <pc:docMk/>
          <pc:sldMk cId="0" sldId="260"/>
        </pc:sldMkLst>
        <pc:spChg chg="add mod">
          <ac:chgData name="Huan Nguyen" userId="7d7745dcf5ea0862" providerId="LiveId" clId="{7FC0F0EE-22FC-489C-8005-C0C95AD0C377}" dt="2023-07-21T16:43:15.803" v="69" actId="1076"/>
          <ac:spMkLst>
            <pc:docMk/>
            <pc:sldMk cId="0" sldId="260"/>
            <ac:spMk id="2" creationId="{A984C708-9CA2-0C73-5453-DF8D6725A7A5}"/>
          </ac:spMkLst>
        </pc:spChg>
        <pc:spChg chg="del">
          <ac:chgData name="Huan Nguyen" userId="7d7745dcf5ea0862" providerId="LiveId" clId="{7FC0F0EE-22FC-489C-8005-C0C95AD0C377}" dt="2023-07-21T16:42:50.119" v="67" actId="478"/>
          <ac:spMkLst>
            <pc:docMk/>
            <pc:sldMk cId="0" sldId="260"/>
            <ac:spMk id="26" creationId="{C8D0D063-3C73-C453-2AC7-678A97AF5A79}"/>
          </ac:spMkLst>
        </pc:spChg>
        <pc:spChg chg="mod">
          <ac:chgData name="Huan Nguyen" userId="7d7745dcf5ea0862" providerId="LiveId" clId="{7FC0F0EE-22FC-489C-8005-C0C95AD0C377}" dt="2023-07-21T16:44:18.292" v="84" actId="14100"/>
          <ac:spMkLst>
            <pc:docMk/>
            <pc:sldMk cId="0" sldId="260"/>
            <ac:spMk id="28" creationId="{A081B6C6-5196-3FB0-14CC-83377BC93356}"/>
          </ac:spMkLst>
        </pc:spChg>
        <pc:spChg chg="mod">
          <ac:chgData name="Huan Nguyen" userId="7d7745dcf5ea0862" providerId="LiveId" clId="{7FC0F0EE-22FC-489C-8005-C0C95AD0C377}" dt="2023-07-21T16:45:22.299" v="92" actId="1076"/>
          <ac:spMkLst>
            <pc:docMk/>
            <pc:sldMk cId="0" sldId="260"/>
            <ac:spMk id="29" creationId="{E0E07E59-2D2F-90E0-117A-1BBA76BE6EE0}"/>
          </ac:spMkLst>
        </pc:spChg>
        <pc:spChg chg="mod">
          <ac:chgData name="Huan Nguyen" userId="7d7745dcf5ea0862" providerId="LiveId" clId="{7FC0F0EE-22FC-489C-8005-C0C95AD0C377}" dt="2023-07-21T16:44:13.672" v="83" actId="255"/>
          <ac:spMkLst>
            <pc:docMk/>
            <pc:sldMk cId="0" sldId="260"/>
            <ac:spMk id="39" creationId="{A343CE96-C4E6-EC1F-7892-81AA641A15D8}"/>
          </ac:spMkLst>
        </pc:spChg>
        <pc:spChg chg="del">
          <ac:chgData name="Huan Nguyen" userId="7d7745dcf5ea0862" providerId="LiveId" clId="{7FC0F0EE-22FC-489C-8005-C0C95AD0C377}" dt="2023-07-21T16:43:19.174" v="70" actId="478"/>
          <ac:spMkLst>
            <pc:docMk/>
            <pc:sldMk cId="0" sldId="260"/>
            <ac:spMk id="3076" creationId="{A0305954-5C9D-1C9E-823E-68AABC6D7A7C}"/>
          </ac:spMkLst>
        </pc:spChg>
        <pc:spChg chg="mod">
          <ac:chgData name="Huan Nguyen" userId="7d7745dcf5ea0862" providerId="LiveId" clId="{7FC0F0EE-22FC-489C-8005-C0C95AD0C377}" dt="2023-07-21T16:45:22.299" v="92" actId="1076"/>
          <ac:spMkLst>
            <pc:docMk/>
            <pc:sldMk cId="0" sldId="260"/>
            <ac:spMk id="3094" creationId="{332EA300-CCFD-ED53-F1B9-EFAACB307251}"/>
          </ac:spMkLst>
        </pc:spChg>
        <pc:spChg chg="mod">
          <ac:chgData name="Huan Nguyen" userId="7d7745dcf5ea0862" providerId="LiveId" clId="{7FC0F0EE-22FC-489C-8005-C0C95AD0C377}" dt="2023-07-21T16:45:22.299" v="92" actId="1076"/>
          <ac:spMkLst>
            <pc:docMk/>
            <pc:sldMk cId="0" sldId="260"/>
            <ac:spMk id="3095" creationId="{BC18F4F9-5927-904C-E300-25DD097956EC}"/>
          </ac:spMkLst>
        </pc:spChg>
        <pc:spChg chg="mod">
          <ac:chgData name="Huan Nguyen" userId="7d7745dcf5ea0862" providerId="LiveId" clId="{7FC0F0EE-22FC-489C-8005-C0C95AD0C377}" dt="2023-07-21T16:45:22.299" v="92" actId="1076"/>
          <ac:spMkLst>
            <pc:docMk/>
            <pc:sldMk cId="0" sldId="260"/>
            <ac:spMk id="3096" creationId="{4B8474DE-1632-A304-64CD-BAE06B2A5FD7}"/>
          </ac:spMkLst>
        </pc:spChg>
        <pc:spChg chg="mod">
          <ac:chgData name="Huan Nguyen" userId="7d7745dcf5ea0862" providerId="LiveId" clId="{7FC0F0EE-22FC-489C-8005-C0C95AD0C377}" dt="2023-07-21T16:45:22.299" v="92" actId="1076"/>
          <ac:spMkLst>
            <pc:docMk/>
            <pc:sldMk cId="0" sldId="260"/>
            <ac:spMk id="3097" creationId="{95DD5474-CD0B-558C-B671-1EA4519F0000}"/>
          </ac:spMkLst>
        </pc:spChg>
        <pc:spChg chg="mod">
          <ac:chgData name="Huan Nguyen" userId="7d7745dcf5ea0862" providerId="LiveId" clId="{7FC0F0EE-22FC-489C-8005-C0C95AD0C377}" dt="2023-07-21T16:45:22.299" v="92" actId="1076"/>
          <ac:spMkLst>
            <pc:docMk/>
            <pc:sldMk cId="0" sldId="260"/>
            <ac:spMk id="3098" creationId="{57B49859-161D-CB83-C8CB-0BC29B325142}"/>
          </ac:spMkLst>
        </pc:spChg>
        <pc:spChg chg="mod">
          <ac:chgData name="Huan Nguyen" userId="7d7745dcf5ea0862" providerId="LiveId" clId="{7FC0F0EE-22FC-489C-8005-C0C95AD0C377}" dt="2023-07-21T16:45:22.299" v="92" actId="1076"/>
          <ac:spMkLst>
            <pc:docMk/>
            <pc:sldMk cId="0" sldId="260"/>
            <ac:spMk id="3099" creationId="{B8AF0796-0902-8134-5709-ACEF2FC86654}"/>
          </ac:spMkLst>
        </pc:spChg>
        <pc:spChg chg="mod">
          <ac:chgData name="Huan Nguyen" userId="7d7745dcf5ea0862" providerId="LiveId" clId="{7FC0F0EE-22FC-489C-8005-C0C95AD0C377}" dt="2023-07-21T16:45:22.299" v="92" actId="1076"/>
          <ac:spMkLst>
            <pc:docMk/>
            <pc:sldMk cId="0" sldId="260"/>
            <ac:spMk id="3100" creationId="{242AA7F4-912D-92D5-62DF-A25B153CBA78}"/>
          </ac:spMkLst>
        </pc:spChg>
        <pc:spChg chg="mod">
          <ac:chgData name="Huan Nguyen" userId="7d7745dcf5ea0862" providerId="LiveId" clId="{7FC0F0EE-22FC-489C-8005-C0C95AD0C377}" dt="2023-07-21T16:45:22.299" v="92" actId="1076"/>
          <ac:spMkLst>
            <pc:docMk/>
            <pc:sldMk cId="0" sldId="260"/>
            <ac:spMk id="3101" creationId="{B435AFA5-9B94-E218-E87C-2637F589BBBC}"/>
          </ac:spMkLst>
        </pc:spChg>
        <pc:grpChg chg="mod">
          <ac:chgData name="Huan Nguyen" userId="7d7745dcf5ea0862" providerId="LiveId" clId="{7FC0F0EE-22FC-489C-8005-C0C95AD0C377}" dt="2023-07-21T16:45:22.299" v="92" actId="1076"/>
          <ac:grpSpMkLst>
            <pc:docMk/>
            <pc:sldMk cId="0" sldId="260"/>
            <ac:grpSpMk id="7" creationId="{29C412C3-D148-D0AE-5785-8E4C2A47CA67}"/>
          </ac:grpSpMkLst>
        </pc:grpChg>
        <pc:grpChg chg="del">
          <ac:chgData name="Huan Nguyen" userId="7d7745dcf5ea0862" providerId="LiveId" clId="{7FC0F0EE-22FC-489C-8005-C0C95AD0C377}" dt="2023-07-21T16:42:46.644" v="66" actId="478"/>
          <ac:grpSpMkLst>
            <pc:docMk/>
            <pc:sldMk cId="0" sldId="260"/>
            <ac:grpSpMk id="3074" creationId="{025EB3E7-5E6E-3C40-F6D7-69431883DC91}"/>
          </ac:grpSpMkLst>
        </pc:grpChg>
        <pc:graphicFrameChg chg="mod modGraphic">
          <ac:chgData name="Huan Nguyen" userId="7d7745dcf5ea0862" providerId="LiveId" clId="{7FC0F0EE-22FC-489C-8005-C0C95AD0C377}" dt="2023-07-21T16:45:31.548" v="95" actId="14734"/>
          <ac:graphicFrameMkLst>
            <pc:docMk/>
            <pc:sldMk cId="0" sldId="260"/>
            <ac:graphicFrameMk id="41" creationId="{30829F83-E70B-E7DE-4E08-2D0D4652A4E6}"/>
          </ac:graphicFrameMkLst>
        </pc:graphicFrameChg>
        <pc:graphicFrameChg chg="mod">
          <ac:chgData name="Huan Nguyen" userId="7d7745dcf5ea0862" providerId="LiveId" clId="{7FC0F0EE-22FC-489C-8005-C0C95AD0C377}" dt="2023-07-21T16:44:41.277" v="88" actId="1076"/>
          <ac:graphicFrameMkLst>
            <pc:docMk/>
            <pc:sldMk cId="0" sldId="260"/>
            <ac:graphicFrameMk id="42" creationId="{3506055A-39BD-89E7-BF33-8A77332F1A23}"/>
          </ac:graphicFrameMkLst>
        </pc:graphicFrameChg>
      </pc:sldChg>
      <pc:sldChg chg="addSp delSp modSp mod">
        <pc:chgData name="Huan Nguyen" userId="7d7745dcf5ea0862" providerId="LiveId" clId="{7FC0F0EE-22FC-489C-8005-C0C95AD0C377}" dt="2023-07-21T16:40:50.791" v="64" actId="1076"/>
        <pc:sldMkLst>
          <pc:docMk/>
          <pc:sldMk cId="0" sldId="263"/>
        </pc:sldMkLst>
        <pc:spChg chg="mod">
          <ac:chgData name="Huan Nguyen" userId="7d7745dcf5ea0862" providerId="LiveId" clId="{7FC0F0EE-22FC-489C-8005-C0C95AD0C377}" dt="2023-07-21T16:38:19.358" v="37" actId="20577"/>
          <ac:spMkLst>
            <pc:docMk/>
            <pc:sldMk cId="0" sldId="263"/>
            <ac:spMk id="33" creationId="{1891EC48-745E-8D5B-752B-CA177431013B}"/>
          </ac:spMkLst>
        </pc:spChg>
        <pc:spChg chg="mod">
          <ac:chgData name="Huan Nguyen" userId="7d7745dcf5ea0862" providerId="LiveId" clId="{7FC0F0EE-22FC-489C-8005-C0C95AD0C377}" dt="2023-07-21T16:40:37.669" v="63" actId="255"/>
          <ac:spMkLst>
            <pc:docMk/>
            <pc:sldMk cId="0" sldId="263"/>
            <ac:spMk id="141" creationId="{AC54BE93-726A-9C7E-9943-5AC6DAA8EFA3}"/>
          </ac:spMkLst>
        </pc:spChg>
        <pc:spChg chg="mod">
          <ac:chgData name="Huan Nguyen" userId="7d7745dcf5ea0862" providerId="LiveId" clId="{7FC0F0EE-22FC-489C-8005-C0C95AD0C377}" dt="2023-07-21T16:38:12.229" v="34" actId="14100"/>
          <ac:spMkLst>
            <pc:docMk/>
            <pc:sldMk cId="0" sldId="263"/>
            <ac:spMk id="586" creationId="{00000000-0000-0000-0000-000000000000}"/>
          </ac:spMkLst>
        </pc:spChg>
        <pc:graphicFrameChg chg="add del mod">
          <ac:chgData name="Huan Nguyen" userId="7d7745dcf5ea0862" providerId="LiveId" clId="{7FC0F0EE-22FC-489C-8005-C0C95AD0C377}" dt="2023-07-21T16:37:37.885" v="27"/>
          <ac:graphicFrameMkLst>
            <pc:docMk/>
            <pc:sldMk cId="0" sldId="263"/>
            <ac:graphicFrameMk id="2" creationId="{853FC1BB-60FE-CE06-BC59-93AEDF29783E}"/>
          </ac:graphicFrameMkLst>
        </pc:graphicFrameChg>
        <pc:graphicFrameChg chg="add del mod">
          <ac:chgData name="Huan Nguyen" userId="7d7745dcf5ea0862" providerId="LiveId" clId="{7FC0F0EE-22FC-489C-8005-C0C95AD0C377}" dt="2023-07-21T16:39:42.144" v="53"/>
          <ac:graphicFrameMkLst>
            <pc:docMk/>
            <pc:sldMk cId="0" sldId="263"/>
            <ac:graphicFrameMk id="5" creationId="{8E48C7CE-553C-059F-1BB8-612C676D3785}"/>
          </ac:graphicFrameMkLst>
        </pc:graphicFrameChg>
        <pc:picChg chg="add mod">
          <ac:chgData name="Huan Nguyen" userId="7d7745dcf5ea0862" providerId="LiveId" clId="{7FC0F0EE-22FC-489C-8005-C0C95AD0C377}" dt="2023-07-21T16:38:46.622" v="44" actId="1076"/>
          <ac:picMkLst>
            <pc:docMk/>
            <pc:sldMk cId="0" sldId="263"/>
            <ac:picMk id="3" creationId="{4AAC451A-B572-CC3A-B353-11C807968EA4}"/>
          </ac:picMkLst>
        </pc:picChg>
        <pc:picChg chg="add mod">
          <ac:chgData name="Huan Nguyen" userId="7d7745dcf5ea0862" providerId="LiveId" clId="{7FC0F0EE-22FC-489C-8005-C0C95AD0C377}" dt="2023-07-21T16:40:50.791" v="64" actId="1076"/>
          <ac:picMkLst>
            <pc:docMk/>
            <pc:sldMk cId="0" sldId="263"/>
            <ac:picMk id="4" creationId="{5B574650-3CEA-1D7B-396C-92B632C2665F}"/>
          </ac:picMkLst>
        </pc:picChg>
        <pc:picChg chg="del">
          <ac:chgData name="Huan Nguyen" userId="7d7745dcf5ea0862" providerId="LiveId" clId="{7FC0F0EE-22FC-489C-8005-C0C95AD0C377}" dt="2023-07-21T16:38:15.806" v="35" actId="478"/>
          <ac:picMkLst>
            <pc:docMk/>
            <pc:sldMk cId="0" sldId="263"/>
            <ac:picMk id="7" creationId="{FC2B16B2-E35E-9918-14AF-84DC3C61481A}"/>
          </ac:picMkLst>
        </pc:picChg>
        <pc:picChg chg="del">
          <ac:chgData name="Huan Nguyen" userId="7d7745dcf5ea0862" providerId="LiveId" clId="{7FC0F0EE-22FC-489C-8005-C0C95AD0C377}" dt="2023-07-21T16:39:05.408" v="45" actId="478"/>
          <ac:picMkLst>
            <pc:docMk/>
            <pc:sldMk cId="0" sldId="263"/>
            <ac:picMk id="11" creationId="{38608347-BE0D-2322-8F20-3E45D482AB90}"/>
          </ac:picMkLst>
        </pc:picChg>
      </pc:sldChg>
      <pc:sldChg chg="addSp delSp modSp mod delAnim modAnim">
        <pc:chgData name="Huan Nguyen" userId="7d7745dcf5ea0862" providerId="LiveId" clId="{7FC0F0EE-22FC-489C-8005-C0C95AD0C377}" dt="2023-07-21T17:03:56.102" v="395" actId="1076"/>
        <pc:sldMkLst>
          <pc:docMk/>
          <pc:sldMk cId="2662030542" sldId="264"/>
        </pc:sldMkLst>
        <pc:spChg chg="add del">
          <ac:chgData name="Huan Nguyen" userId="7d7745dcf5ea0862" providerId="LiveId" clId="{7FC0F0EE-22FC-489C-8005-C0C95AD0C377}" dt="2023-07-21T17:00:06.321" v="289"/>
          <ac:spMkLst>
            <pc:docMk/>
            <pc:sldMk cId="2662030542" sldId="264"/>
            <ac:spMk id="4" creationId="{A41982B3-5E50-5179-91D0-EE2239972303}"/>
          </ac:spMkLst>
        </pc:spChg>
        <pc:spChg chg="add del">
          <ac:chgData name="Huan Nguyen" userId="7d7745dcf5ea0862" providerId="LiveId" clId="{7FC0F0EE-22FC-489C-8005-C0C95AD0C377}" dt="2023-07-21T17:00:06.321" v="289"/>
          <ac:spMkLst>
            <pc:docMk/>
            <pc:sldMk cId="2662030542" sldId="264"/>
            <ac:spMk id="5" creationId="{4DCF8111-3715-EA5C-6A89-FEC2E9E6E5EE}"/>
          </ac:spMkLst>
        </pc:spChg>
        <pc:spChg chg="add del">
          <ac:chgData name="Huan Nguyen" userId="7d7745dcf5ea0862" providerId="LiveId" clId="{7FC0F0EE-22FC-489C-8005-C0C95AD0C377}" dt="2023-07-21T17:00:37.980" v="297"/>
          <ac:spMkLst>
            <pc:docMk/>
            <pc:sldMk cId="2662030542" sldId="264"/>
            <ac:spMk id="10" creationId="{E9D4EF4A-1A2D-6A62-7ACD-67B64BB6FBCC}"/>
          </ac:spMkLst>
        </pc:spChg>
        <pc:spChg chg="add del">
          <ac:chgData name="Huan Nguyen" userId="7d7745dcf5ea0862" providerId="LiveId" clId="{7FC0F0EE-22FC-489C-8005-C0C95AD0C377}" dt="2023-07-21T17:00:37.980" v="297"/>
          <ac:spMkLst>
            <pc:docMk/>
            <pc:sldMk cId="2662030542" sldId="264"/>
            <ac:spMk id="12" creationId="{26E98777-C1F7-6A39-B030-5900BF97F535}"/>
          </ac:spMkLst>
        </pc:spChg>
        <pc:spChg chg="mod">
          <ac:chgData name="Huan Nguyen" userId="7d7745dcf5ea0862" providerId="LiveId" clId="{7FC0F0EE-22FC-489C-8005-C0C95AD0C377}" dt="2023-07-21T17:01:15.174" v="356" actId="20577"/>
          <ac:spMkLst>
            <pc:docMk/>
            <pc:sldMk cId="2662030542" sldId="264"/>
            <ac:spMk id="21521" creationId="{00000000-0000-0000-0000-000000000000}"/>
          </ac:spMkLst>
        </pc:spChg>
        <pc:spChg chg="del">
          <ac:chgData name="Huan Nguyen" userId="7d7745dcf5ea0862" providerId="LiveId" clId="{7FC0F0EE-22FC-489C-8005-C0C95AD0C377}" dt="2023-07-21T17:00:11.825" v="290" actId="478"/>
          <ac:spMkLst>
            <pc:docMk/>
            <pc:sldMk cId="2662030542" sldId="264"/>
            <ac:spMk id="21525" creationId="{00000000-0000-0000-0000-000000000000}"/>
          </ac:spMkLst>
        </pc:spChg>
        <pc:spChg chg="del">
          <ac:chgData name="Huan Nguyen" userId="7d7745dcf5ea0862" providerId="LiveId" clId="{7FC0F0EE-22FC-489C-8005-C0C95AD0C377}" dt="2023-07-21T17:02:52.363" v="378" actId="478"/>
          <ac:spMkLst>
            <pc:docMk/>
            <pc:sldMk cId="2662030542" sldId="264"/>
            <ac:spMk id="21528" creationId="{00000000-0000-0000-0000-000000000000}"/>
          </ac:spMkLst>
        </pc:spChg>
        <pc:spChg chg="mod">
          <ac:chgData name="Huan Nguyen" userId="7d7745dcf5ea0862" providerId="LiveId" clId="{7FC0F0EE-22FC-489C-8005-C0C95AD0C377}" dt="2023-07-21T17:03:56.102" v="395" actId="1076"/>
          <ac:spMkLst>
            <pc:docMk/>
            <pc:sldMk cId="2662030542" sldId="264"/>
            <ac:spMk id="21539" creationId="{00000000-0000-0000-0000-000000000000}"/>
          </ac:spMkLst>
        </pc:spChg>
        <pc:grpChg chg="del">
          <ac:chgData name="Huan Nguyen" userId="7d7745dcf5ea0862" providerId="LiveId" clId="{7FC0F0EE-22FC-489C-8005-C0C95AD0C377}" dt="2023-07-21T17:00:14.406" v="291" actId="478"/>
          <ac:grpSpMkLst>
            <pc:docMk/>
            <pc:sldMk cId="2662030542" sldId="264"/>
            <ac:grpSpMk id="21527" creationId="{00000000-0000-0000-0000-000000000000}"/>
          </ac:grpSpMkLst>
        </pc:grpChg>
        <pc:grpChg chg="del">
          <ac:chgData name="Huan Nguyen" userId="7d7745dcf5ea0862" providerId="LiveId" clId="{7FC0F0EE-22FC-489C-8005-C0C95AD0C377}" dt="2023-07-21T16:59:59.643" v="283" actId="478"/>
          <ac:grpSpMkLst>
            <pc:docMk/>
            <pc:sldMk cId="2662030542" sldId="264"/>
            <ac:grpSpMk id="21541" creationId="{00000000-0000-0000-0000-000000000000}"/>
          </ac:grpSpMkLst>
        </pc:grpChg>
        <pc:graphicFrameChg chg="add del mod">
          <ac:chgData name="Huan Nguyen" userId="7d7745dcf5ea0862" providerId="LiveId" clId="{7FC0F0EE-22FC-489C-8005-C0C95AD0C377}" dt="2023-07-21T17:00:06.321" v="289"/>
          <ac:graphicFrameMkLst>
            <pc:docMk/>
            <pc:sldMk cId="2662030542" sldId="264"/>
            <ac:graphicFrameMk id="2" creationId="{C97BC821-9C9D-DCAA-2925-F56B59FAF7F1}"/>
          </ac:graphicFrameMkLst>
        </pc:graphicFrameChg>
        <pc:graphicFrameChg chg="add del">
          <ac:chgData name="Huan Nguyen" userId="7d7745dcf5ea0862" providerId="LiveId" clId="{7FC0F0EE-22FC-489C-8005-C0C95AD0C377}" dt="2023-07-21T17:00:06.321" v="289"/>
          <ac:graphicFrameMkLst>
            <pc:docMk/>
            <pc:sldMk cId="2662030542" sldId="264"/>
            <ac:graphicFrameMk id="3" creationId="{583723BF-19A6-0C76-A320-C0F9BC9BF2C9}"/>
          </ac:graphicFrameMkLst>
        </pc:graphicFrameChg>
        <pc:graphicFrameChg chg="del mod">
          <ac:chgData name="Huan Nguyen" userId="7d7745dcf5ea0862" providerId="LiveId" clId="{7FC0F0EE-22FC-489C-8005-C0C95AD0C377}" dt="2023-07-21T17:02:05.442" v="366" actId="478"/>
          <ac:graphicFrameMkLst>
            <pc:docMk/>
            <pc:sldMk cId="2662030542" sldId="264"/>
            <ac:graphicFrameMk id="6" creationId="{00000000-0000-0000-0000-000000000000}"/>
          </ac:graphicFrameMkLst>
        </pc:graphicFrameChg>
        <pc:graphicFrameChg chg="del">
          <ac:chgData name="Huan Nguyen" userId="7d7745dcf5ea0862" providerId="LiveId" clId="{7FC0F0EE-22FC-489C-8005-C0C95AD0C377}" dt="2023-07-21T17:02:15.901" v="369" actId="478"/>
          <ac:graphicFrameMkLst>
            <pc:docMk/>
            <pc:sldMk cId="2662030542" sldId="264"/>
            <ac:graphicFrameMk id="7" creationId="{00000000-0000-0000-0000-000000000000}"/>
          </ac:graphicFrameMkLst>
        </pc:graphicFrameChg>
        <pc:graphicFrameChg chg="del">
          <ac:chgData name="Huan Nguyen" userId="7d7745dcf5ea0862" providerId="LiveId" clId="{7FC0F0EE-22FC-489C-8005-C0C95AD0C377}" dt="2023-07-21T17:03:20.031" v="385" actId="478"/>
          <ac:graphicFrameMkLst>
            <pc:docMk/>
            <pc:sldMk cId="2662030542" sldId="264"/>
            <ac:graphicFrameMk id="8" creationId="{00000000-0000-0000-0000-000000000000}"/>
          </ac:graphicFrameMkLst>
        </pc:graphicFrameChg>
        <pc:graphicFrameChg chg="add del mod">
          <ac:chgData name="Huan Nguyen" userId="7d7745dcf5ea0862" providerId="LiveId" clId="{7FC0F0EE-22FC-489C-8005-C0C95AD0C377}" dt="2023-07-21T17:00:37.980" v="297"/>
          <ac:graphicFrameMkLst>
            <pc:docMk/>
            <pc:sldMk cId="2662030542" sldId="264"/>
            <ac:graphicFrameMk id="9" creationId="{DC2BDB20-B132-62A2-5549-EC39B0A28D5D}"/>
          </ac:graphicFrameMkLst>
        </pc:graphicFrameChg>
        <pc:graphicFrameChg chg="add del">
          <ac:chgData name="Huan Nguyen" userId="7d7745dcf5ea0862" providerId="LiveId" clId="{7FC0F0EE-22FC-489C-8005-C0C95AD0C377}" dt="2023-07-21T17:00:37.980" v="297"/>
          <ac:graphicFrameMkLst>
            <pc:docMk/>
            <pc:sldMk cId="2662030542" sldId="264"/>
            <ac:graphicFrameMk id="11" creationId="{EE990F5B-64E0-FCD9-F1A5-8F81EAA8335A}"/>
          </ac:graphicFrameMkLst>
        </pc:graphicFrameChg>
        <pc:graphicFrameChg chg="add mod">
          <ac:chgData name="Huan Nguyen" userId="7d7745dcf5ea0862" providerId="LiveId" clId="{7FC0F0EE-22FC-489C-8005-C0C95AD0C377}" dt="2023-07-21T17:02:07.757" v="367" actId="1076"/>
          <ac:graphicFrameMkLst>
            <pc:docMk/>
            <pc:sldMk cId="2662030542" sldId="264"/>
            <ac:graphicFrameMk id="14" creationId="{D0FDAE3F-4ADE-9B1B-6F0F-35BBFB5E06FE}"/>
          </ac:graphicFrameMkLst>
        </pc:graphicFrameChg>
        <pc:graphicFrameChg chg="add mod">
          <ac:chgData name="Huan Nguyen" userId="7d7745dcf5ea0862" providerId="LiveId" clId="{7FC0F0EE-22FC-489C-8005-C0C95AD0C377}" dt="2023-07-21T17:02:46.821" v="377" actId="1076"/>
          <ac:graphicFrameMkLst>
            <pc:docMk/>
            <pc:sldMk cId="2662030542" sldId="264"/>
            <ac:graphicFrameMk id="15" creationId="{70E0E658-556D-692B-819C-D722511CDCF6}"/>
          </ac:graphicFrameMkLst>
        </pc:graphicFrameChg>
        <pc:graphicFrameChg chg="add mod">
          <ac:chgData name="Huan Nguyen" userId="7d7745dcf5ea0862" providerId="LiveId" clId="{7FC0F0EE-22FC-489C-8005-C0C95AD0C377}" dt="2023-07-21T17:03:25.629" v="387" actId="14100"/>
          <ac:graphicFrameMkLst>
            <pc:docMk/>
            <pc:sldMk cId="2662030542" sldId="264"/>
            <ac:graphicFrameMk id="16" creationId="{2D381C9B-34E5-6915-8F11-73BE8F75F4FE}"/>
          </ac:graphicFrameMkLst>
        </pc:graphicFrameChg>
        <pc:graphicFrameChg chg="add mod">
          <ac:chgData name="Huan Nguyen" userId="7d7745dcf5ea0862" providerId="LiveId" clId="{7FC0F0EE-22FC-489C-8005-C0C95AD0C377}" dt="2023-07-21T17:03:52.600" v="394" actId="1076"/>
          <ac:graphicFrameMkLst>
            <pc:docMk/>
            <pc:sldMk cId="2662030542" sldId="264"/>
            <ac:graphicFrameMk id="17" creationId="{C13EBE44-B2A0-3DC4-B7B3-B213CBD04911}"/>
          </ac:graphicFrameMkLst>
        </pc:graphicFrameChg>
        <pc:picChg chg="add mod">
          <ac:chgData name="Huan Nguyen" userId="7d7745dcf5ea0862" providerId="LiveId" clId="{7FC0F0EE-22FC-489C-8005-C0C95AD0C377}" dt="2023-07-21T17:01:30.001" v="359" actId="1076"/>
          <ac:picMkLst>
            <pc:docMk/>
            <pc:sldMk cId="2662030542" sldId="264"/>
            <ac:picMk id="13" creationId="{2CFAC4C4-7EBA-3F6B-B695-BFA35B057D26}"/>
          </ac:picMkLst>
        </pc:picChg>
        <pc:picChg chg="add del">
          <ac:chgData name="Huan Nguyen" userId="7d7745dcf5ea0862" providerId="LiveId" clId="{7FC0F0EE-22FC-489C-8005-C0C95AD0C377}" dt="2023-07-21T17:00:06.321" v="289"/>
          <ac:picMkLst>
            <pc:docMk/>
            <pc:sldMk cId="2662030542" sldId="264"/>
            <ac:picMk id="1025" creationId="{83330ACF-6E40-39BE-AA4F-808231CFF042}"/>
          </ac:picMkLst>
        </pc:picChg>
      </pc:sldChg>
      <pc:sldChg chg="addSp delSp modSp mod modAnim">
        <pc:chgData name="Huan Nguyen" userId="7d7745dcf5ea0862" providerId="LiveId" clId="{7FC0F0EE-22FC-489C-8005-C0C95AD0C377}" dt="2023-07-21T17:08:11.221" v="456" actId="1076"/>
        <pc:sldMkLst>
          <pc:docMk/>
          <pc:sldMk cId="2627753200" sldId="265"/>
        </pc:sldMkLst>
        <pc:spChg chg="mod">
          <ac:chgData name="Huan Nguyen" userId="7d7745dcf5ea0862" providerId="LiveId" clId="{7FC0F0EE-22FC-489C-8005-C0C95AD0C377}" dt="2023-07-21T17:04:56.169" v="401"/>
          <ac:spMkLst>
            <pc:docMk/>
            <pc:sldMk cId="2627753200" sldId="265"/>
            <ac:spMk id="23556" creationId="{00000000-0000-0000-0000-000000000000}"/>
          </ac:spMkLst>
        </pc:spChg>
        <pc:spChg chg="del mod">
          <ac:chgData name="Huan Nguyen" userId="7d7745dcf5ea0862" providerId="LiveId" clId="{7FC0F0EE-22FC-489C-8005-C0C95AD0C377}" dt="2023-07-21T17:05:37.436" v="411" actId="478"/>
          <ac:spMkLst>
            <pc:docMk/>
            <pc:sldMk cId="2627753200" sldId="265"/>
            <ac:spMk id="23572" creationId="{00000000-0000-0000-0000-000000000000}"/>
          </ac:spMkLst>
        </pc:spChg>
        <pc:spChg chg="mod">
          <ac:chgData name="Huan Nguyen" userId="7d7745dcf5ea0862" providerId="LiveId" clId="{7FC0F0EE-22FC-489C-8005-C0C95AD0C377}" dt="2023-07-21T17:07:46.397" v="450" actId="1076"/>
          <ac:spMkLst>
            <pc:docMk/>
            <pc:sldMk cId="2627753200" sldId="265"/>
            <ac:spMk id="23573" creationId="{00000000-0000-0000-0000-000000000000}"/>
          </ac:spMkLst>
        </pc:spChg>
        <pc:grpChg chg="del">
          <ac:chgData name="Huan Nguyen" userId="7d7745dcf5ea0862" providerId="LiveId" clId="{7FC0F0EE-22FC-489C-8005-C0C95AD0C377}" dt="2023-07-21T17:04:13.046" v="396" actId="478"/>
          <ac:grpSpMkLst>
            <pc:docMk/>
            <pc:sldMk cId="2627753200" sldId="265"/>
            <ac:grpSpMk id="23574" creationId="{00000000-0000-0000-0000-000000000000}"/>
          </ac:grpSpMkLst>
        </pc:grpChg>
        <pc:grpChg chg="del">
          <ac:chgData name="Huan Nguyen" userId="7d7745dcf5ea0862" providerId="LiveId" clId="{7FC0F0EE-22FC-489C-8005-C0C95AD0C377}" dt="2023-07-21T17:04:17.007" v="397" actId="478"/>
          <ac:grpSpMkLst>
            <pc:docMk/>
            <pc:sldMk cId="2627753200" sldId="265"/>
            <ac:grpSpMk id="23583" creationId="{00000000-0000-0000-0000-000000000000}"/>
          </ac:grpSpMkLst>
        </pc:grpChg>
        <pc:graphicFrameChg chg="add mod">
          <ac:chgData name="Huan Nguyen" userId="7d7745dcf5ea0862" providerId="LiveId" clId="{7FC0F0EE-22FC-489C-8005-C0C95AD0C377}" dt="2023-07-21T17:07:57.075" v="453" actId="1076"/>
          <ac:graphicFrameMkLst>
            <pc:docMk/>
            <pc:sldMk cId="2627753200" sldId="265"/>
            <ac:graphicFrameMk id="3" creationId="{603CA6B5-AB06-311E-BE80-8B51F3344B63}"/>
          </ac:graphicFrameMkLst>
        </pc:graphicFrameChg>
        <pc:graphicFrameChg chg="add mod">
          <ac:chgData name="Huan Nguyen" userId="7d7745dcf5ea0862" providerId="LiveId" clId="{7FC0F0EE-22FC-489C-8005-C0C95AD0C377}" dt="2023-07-21T17:08:01.574" v="454" actId="1076"/>
          <ac:graphicFrameMkLst>
            <pc:docMk/>
            <pc:sldMk cId="2627753200" sldId="265"/>
            <ac:graphicFrameMk id="4" creationId="{66F5C578-F695-9689-BFC9-E2ACA9EDC366}"/>
          </ac:graphicFrameMkLst>
        </pc:graphicFrameChg>
        <pc:graphicFrameChg chg="add mod">
          <ac:chgData name="Huan Nguyen" userId="7d7745dcf5ea0862" providerId="LiveId" clId="{7FC0F0EE-22FC-489C-8005-C0C95AD0C377}" dt="2023-07-21T17:06:53.402" v="434" actId="14100"/>
          <ac:graphicFrameMkLst>
            <pc:docMk/>
            <pc:sldMk cId="2627753200" sldId="265"/>
            <ac:graphicFrameMk id="5" creationId="{854A1C13-C572-16B2-401F-34909462B3F8}"/>
          </ac:graphicFrameMkLst>
        </pc:graphicFrameChg>
        <pc:graphicFrameChg chg="add mod">
          <ac:chgData name="Huan Nguyen" userId="7d7745dcf5ea0862" providerId="LiveId" clId="{7FC0F0EE-22FC-489C-8005-C0C95AD0C377}" dt="2023-07-21T17:08:11.221" v="456" actId="1076"/>
          <ac:graphicFrameMkLst>
            <pc:docMk/>
            <pc:sldMk cId="2627753200" sldId="265"/>
            <ac:graphicFrameMk id="6" creationId="{DFEFA76E-9E33-358E-2093-063E10689DCF}"/>
          </ac:graphicFrameMkLst>
        </pc:graphicFrameChg>
        <pc:picChg chg="add mod">
          <ac:chgData name="Huan Nguyen" userId="7d7745dcf5ea0862" providerId="LiveId" clId="{7FC0F0EE-22FC-489C-8005-C0C95AD0C377}" dt="2023-07-21T17:05:29.461" v="410" actId="1076"/>
          <ac:picMkLst>
            <pc:docMk/>
            <pc:sldMk cId="2627753200" sldId="265"/>
            <ac:picMk id="2" creationId="{23B9327C-3EF4-D7E1-E5BE-2EF0A268E80F}"/>
          </ac:picMkLst>
        </pc:picChg>
      </pc:sldChg>
      <pc:sldChg chg="addSp delSp modSp mod modAnim">
        <pc:chgData name="Huan Nguyen" userId="7d7745dcf5ea0862" providerId="LiveId" clId="{7FC0F0EE-22FC-489C-8005-C0C95AD0C377}" dt="2023-07-21T17:12:59.497" v="513" actId="14100"/>
        <pc:sldMkLst>
          <pc:docMk/>
          <pc:sldMk cId="1913460281" sldId="266"/>
        </pc:sldMkLst>
        <pc:spChg chg="mod">
          <ac:chgData name="Huan Nguyen" userId="7d7745dcf5ea0862" providerId="LiveId" clId="{7FC0F0EE-22FC-489C-8005-C0C95AD0C377}" dt="2023-07-21T17:10:12.820" v="477" actId="255"/>
          <ac:spMkLst>
            <pc:docMk/>
            <pc:sldMk cId="1913460281" sldId="266"/>
            <ac:spMk id="22547" creationId="{00000000-0000-0000-0000-000000000000}"/>
          </ac:spMkLst>
        </pc:spChg>
        <pc:spChg chg="del mod">
          <ac:chgData name="Huan Nguyen" userId="7d7745dcf5ea0862" providerId="LiveId" clId="{7FC0F0EE-22FC-489C-8005-C0C95AD0C377}" dt="2023-07-21T17:09:38.875" v="471" actId="478"/>
          <ac:spMkLst>
            <pc:docMk/>
            <pc:sldMk cId="1913460281" sldId="266"/>
            <ac:spMk id="22548" creationId="{00000000-0000-0000-0000-000000000000}"/>
          </ac:spMkLst>
        </pc:spChg>
        <pc:spChg chg="mod">
          <ac:chgData name="Huan Nguyen" userId="7d7745dcf5ea0862" providerId="LiveId" clId="{7FC0F0EE-22FC-489C-8005-C0C95AD0C377}" dt="2023-07-21T17:12:51.751" v="511" actId="1076"/>
          <ac:spMkLst>
            <pc:docMk/>
            <pc:sldMk cId="1913460281" sldId="266"/>
            <ac:spMk id="22549" creationId="{00000000-0000-0000-0000-000000000000}"/>
          </ac:spMkLst>
        </pc:spChg>
        <pc:grpChg chg="del">
          <ac:chgData name="Huan Nguyen" userId="7d7745dcf5ea0862" providerId="LiveId" clId="{7FC0F0EE-22FC-489C-8005-C0C95AD0C377}" dt="2023-07-21T17:08:38.517" v="457" actId="478"/>
          <ac:grpSpMkLst>
            <pc:docMk/>
            <pc:sldMk cId="1913460281" sldId="266"/>
            <ac:grpSpMk id="22572" creationId="{00000000-0000-0000-0000-000000000000}"/>
          </ac:grpSpMkLst>
        </pc:grpChg>
        <pc:graphicFrameChg chg="add del mod">
          <ac:chgData name="Huan Nguyen" userId="7d7745dcf5ea0862" providerId="LiveId" clId="{7FC0F0EE-22FC-489C-8005-C0C95AD0C377}" dt="2023-07-21T17:09:17.504" v="466"/>
          <ac:graphicFrameMkLst>
            <pc:docMk/>
            <pc:sldMk cId="1913460281" sldId="266"/>
            <ac:graphicFrameMk id="3" creationId="{3CB66BAA-3785-981C-51AA-6915460ACB16}"/>
          </ac:graphicFrameMkLst>
        </pc:graphicFrameChg>
        <pc:graphicFrameChg chg="add mod">
          <ac:chgData name="Huan Nguyen" userId="7d7745dcf5ea0862" providerId="LiveId" clId="{7FC0F0EE-22FC-489C-8005-C0C95AD0C377}" dt="2023-07-21T17:12:34.371" v="507" actId="14100"/>
          <ac:graphicFrameMkLst>
            <pc:docMk/>
            <pc:sldMk cId="1913460281" sldId="266"/>
            <ac:graphicFrameMk id="4" creationId="{50FE06F2-9920-431F-D07C-38F59C5B099E}"/>
          </ac:graphicFrameMkLst>
        </pc:graphicFrameChg>
        <pc:graphicFrameChg chg="add mod">
          <ac:chgData name="Huan Nguyen" userId="7d7745dcf5ea0862" providerId="LiveId" clId="{7FC0F0EE-22FC-489C-8005-C0C95AD0C377}" dt="2023-07-21T17:12:38.437" v="508" actId="14100"/>
          <ac:graphicFrameMkLst>
            <pc:docMk/>
            <pc:sldMk cId="1913460281" sldId="266"/>
            <ac:graphicFrameMk id="5" creationId="{11FB69DA-9059-737F-1768-3294C4E7E563}"/>
          </ac:graphicFrameMkLst>
        </pc:graphicFrameChg>
        <pc:graphicFrameChg chg="add mod">
          <ac:chgData name="Huan Nguyen" userId="7d7745dcf5ea0862" providerId="LiveId" clId="{7FC0F0EE-22FC-489C-8005-C0C95AD0C377}" dt="2023-07-21T17:12:59.497" v="513" actId="14100"/>
          <ac:graphicFrameMkLst>
            <pc:docMk/>
            <pc:sldMk cId="1913460281" sldId="266"/>
            <ac:graphicFrameMk id="6" creationId="{51E91149-65DE-2D06-EAC2-C3BE371EFC6D}"/>
          </ac:graphicFrameMkLst>
        </pc:graphicFrameChg>
        <pc:picChg chg="add mod">
          <ac:chgData name="Huan Nguyen" userId="7d7745dcf5ea0862" providerId="LiveId" clId="{7FC0F0EE-22FC-489C-8005-C0C95AD0C377}" dt="2023-07-21T17:10:15.574" v="478" actId="1076"/>
          <ac:picMkLst>
            <pc:docMk/>
            <pc:sldMk cId="1913460281" sldId="266"/>
            <ac:picMk id="2" creationId="{762E6561-E105-23F8-39BB-91857F7E8AE3}"/>
          </ac:picMkLst>
        </pc:picChg>
      </pc:sldChg>
      <pc:sldChg chg="del">
        <pc:chgData name="Huan Nguyen" userId="7d7745dcf5ea0862" providerId="LiveId" clId="{7FC0F0EE-22FC-489C-8005-C0C95AD0C377}" dt="2023-07-21T16:46:42.506" v="99" actId="2696"/>
        <pc:sldMkLst>
          <pc:docMk/>
          <pc:sldMk cId="0" sldId="270"/>
        </pc:sldMkLst>
      </pc:sldChg>
      <pc:sldChg chg="addSp delSp modSp mod">
        <pc:chgData name="Huan Nguyen" userId="7d7745dcf5ea0862" providerId="LiveId" clId="{7FC0F0EE-22FC-489C-8005-C0C95AD0C377}" dt="2023-07-21T16:52:11.328" v="167" actId="5793"/>
        <pc:sldMkLst>
          <pc:docMk/>
          <pc:sldMk cId="0" sldId="272"/>
        </pc:sldMkLst>
        <pc:spChg chg="mod">
          <ac:chgData name="Huan Nguyen" userId="7d7745dcf5ea0862" providerId="LiveId" clId="{7FC0F0EE-22FC-489C-8005-C0C95AD0C377}" dt="2023-07-21T16:52:01.649" v="163" actId="1076"/>
          <ac:spMkLst>
            <pc:docMk/>
            <pc:sldMk cId="0" sldId="272"/>
            <ac:spMk id="7" creationId="{2E5D2556-73E7-FF6E-7286-C21540834083}"/>
          </ac:spMkLst>
        </pc:spChg>
        <pc:spChg chg="mod">
          <ac:chgData name="Huan Nguyen" userId="7d7745dcf5ea0862" providerId="LiveId" clId="{7FC0F0EE-22FC-489C-8005-C0C95AD0C377}" dt="2023-07-21T16:52:11.328" v="167" actId="5793"/>
          <ac:spMkLst>
            <pc:docMk/>
            <pc:sldMk cId="0" sldId="272"/>
            <ac:spMk id="9224" creationId="{25EEC6B3-2F15-C19D-4211-A4A66A29CE6E}"/>
          </ac:spMkLst>
        </pc:spChg>
        <pc:spChg chg="mod">
          <ac:chgData name="Huan Nguyen" userId="7d7745dcf5ea0862" providerId="LiveId" clId="{7FC0F0EE-22FC-489C-8005-C0C95AD0C377}" dt="2023-07-21T16:52:04.415" v="164" actId="1076"/>
          <ac:spMkLst>
            <pc:docMk/>
            <pc:sldMk cId="0" sldId="272"/>
            <ac:spMk id="9253" creationId="{12BFA192-00C0-DEE2-93DF-F2CC9AC3DF86}"/>
          </ac:spMkLst>
        </pc:spChg>
        <pc:graphicFrameChg chg="add del mod">
          <ac:chgData name="Huan Nguyen" userId="7d7745dcf5ea0862" providerId="LiveId" clId="{7FC0F0EE-22FC-489C-8005-C0C95AD0C377}" dt="2023-07-21T16:51:23.986" v="140"/>
          <ac:graphicFrameMkLst>
            <pc:docMk/>
            <pc:sldMk cId="0" sldId="272"/>
            <ac:graphicFrameMk id="6" creationId="{7F0C7837-A206-5A15-CE0F-9F00C6EE6C7C}"/>
          </ac:graphicFrameMkLst>
        </pc:graphicFrameChg>
        <pc:picChg chg="add mod">
          <ac:chgData name="Huan Nguyen" userId="7d7745dcf5ea0862" providerId="LiveId" clId="{7FC0F0EE-22FC-489C-8005-C0C95AD0C377}" dt="2023-07-21T16:51:37.096" v="144" actId="1076"/>
          <ac:picMkLst>
            <pc:docMk/>
            <pc:sldMk cId="0" sldId="272"/>
            <ac:picMk id="2" creationId="{DCA25805-2E89-DA69-1FA5-A0E3547B747C}"/>
          </ac:picMkLst>
        </pc:picChg>
        <pc:picChg chg="del">
          <ac:chgData name="Huan Nguyen" userId="7d7745dcf5ea0862" providerId="LiveId" clId="{7FC0F0EE-22FC-489C-8005-C0C95AD0C377}" dt="2023-07-21T16:50:10.034" v="125" actId="478"/>
          <ac:picMkLst>
            <pc:docMk/>
            <pc:sldMk cId="0" sldId="272"/>
            <ac:picMk id="3" creationId="{74445C5C-7566-E122-9441-4BE0E0108D30}"/>
          </ac:picMkLst>
        </pc:picChg>
        <pc:picChg chg="del mod">
          <ac:chgData name="Huan Nguyen" userId="7d7745dcf5ea0862" providerId="LiveId" clId="{7FC0F0EE-22FC-489C-8005-C0C95AD0C377}" dt="2023-07-21T16:50:12.930" v="127" actId="478"/>
          <ac:picMkLst>
            <pc:docMk/>
            <pc:sldMk cId="0" sldId="272"/>
            <ac:picMk id="4" creationId="{80528CAE-585B-EB6D-4596-EBE3EE29FBD6}"/>
          </ac:picMkLst>
        </pc:picChg>
        <pc:picChg chg="add mod">
          <ac:chgData name="Huan Nguyen" userId="7d7745dcf5ea0862" providerId="LiveId" clId="{7FC0F0EE-22FC-489C-8005-C0C95AD0C377}" dt="2023-07-21T16:52:07.344" v="165" actId="1076"/>
          <ac:picMkLst>
            <pc:docMk/>
            <pc:sldMk cId="0" sldId="272"/>
            <ac:picMk id="5" creationId="{D0456588-66CE-44C7-885D-2C3ACFF43108}"/>
          </ac:picMkLst>
        </pc:picChg>
      </pc:sldChg>
      <pc:sldChg chg="ord">
        <pc:chgData name="Huan Nguyen" userId="7d7745dcf5ea0862" providerId="LiveId" clId="{7FC0F0EE-22FC-489C-8005-C0C95AD0C377}" dt="2023-07-21T16:46:58.938" v="103"/>
        <pc:sldMkLst>
          <pc:docMk/>
          <pc:sldMk cId="2977761940" sldId="279"/>
        </pc:sldMkLst>
      </pc:sldChg>
      <pc:sldChg chg="del">
        <pc:chgData name="Huan Nguyen" userId="7d7745dcf5ea0862" providerId="LiveId" clId="{7FC0F0EE-22FC-489C-8005-C0C95AD0C377}" dt="2023-07-21T16:45:48.704" v="97" actId="2696"/>
        <pc:sldMkLst>
          <pc:docMk/>
          <pc:sldMk cId="544907663" sldId="311"/>
        </pc:sldMkLst>
      </pc:sldChg>
      <pc:sldChg chg="del">
        <pc:chgData name="Huan Nguyen" userId="7d7745dcf5ea0862" providerId="LiveId" clId="{7FC0F0EE-22FC-489C-8005-C0C95AD0C377}" dt="2023-07-21T16:41:16.167" v="65" actId="2696"/>
        <pc:sldMkLst>
          <pc:docMk/>
          <pc:sldMk cId="1266847404" sldId="372"/>
        </pc:sldMkLst>
      </pc:sldChg>
      <pc:sldChg chg="modSp">
        <pc:chgData name="Huan Nguyen" userId="7d7745dcf5ea0862" providerId="LiveId" clId="{7FC0F0EE-22FC-489C-8005-C0C95AD0C377}" dt="2023-07-21T16:34:52.496" v="1" actId="20577"/>
        <pc:sldMkLst>
          <pc:docMk/>
          <pc:sldMk cId="0" sldId="373"/>
        </pc:sldMkLst>
        <pc:spChg chg="mod">
          <ac:chgData name="Huan Nguyen" userId="7d7745dcf5ea0862" providerId="LiveId" clId="{7FC0F0EE-22FC-489C-8005-C0C95AD0C377}" dt="2023-07-21T16:34:52.496" v="1" actId="20577"/>
          <ac:spMkLst>
            <pc:docMk/>
            <pc:sldMk cId="0" sldId="373"/>
            <ac:spMk id="6" creationId="{6FA85F0E-321D-0C61-70BA-0C2970ED4F5A}"/>
          </ac:spMkLst>
        </pc:spChg>
      </pc:sldChg>
      <pc:sldChg chg="del">
        <pc:chgData name="Huan Nguyen" userId="7d7745dcf5ea0862" providerId="LiveId" clId="{7FC0F0EE-22FC-489C-8005-C0C95AD0C377}" dt="2023-07-21T16:45:40.847" v="96" actId="2696"/>
        <pc:sldMkLst>
          <pc:docMk/>
          <pc:sldMk cId="0" sldId="374"/>
        </pc:sldMkLst>
      </pc:sldChg>
      <pc:sldChg chg="del">
        <pc:chgData name="Huan Nguyen" userId="7d7745dcf5ea0862" providerId="LiveId" clId="{7FC0F0EE-22FC-489C-8005-C0C95AD0C377}" dt="2023-07-21T16:45:58.670" v="98" actId="2696"/>
        <pc:sldMkLst>
          <pc:docMk/>
          <pc:sldMk cId="0" sldId="375"/>
        </pc:sldMkLst>
      </pc:sldChg>
      <pc:sldChg chg="addSp delSp modSp mod delAnim">
        <pc:chgData name="Huan Nguyen" userId="7d7745dcf5ea0862" providerId="LiveId" clId="{7FC0F0EE-22FC-489C-8005-C0C95AD0C377}" dt="2023-07-21T16:55:48.921" v="216" actId="20577"/>
        <pc:sldMkLst>
          <pc:docMk/>
          <pc:sldMk cId="2134706737" sldId="376"/>
        </pc:sldMkLst>
        <pc:spChg chg="mod">
          <ac:chgData name="Huan Nguyen" userId="7d7745dcf5ea0862" providerId="LiveId" clId="{7FC0F0EE-22FC-489C-8005-C0C95AD0C377}" dt="2023-07-21T16:55:48.921" v="216" actId="20577"/>
          <ac:spMkLst>
            <pc:docMk/>
            <pc:sldMk cId="2134706737" sldId="376"/>
            <ac:spMk id="4" creationId="{00000000-0000-0000-0000-000000000000}"/>
          </ac:spMkLst>
        </pc:spChg>
        <pc:spChg chg="del">
          <ac:chgData name="Huan Nguyen" userId="7d7745dcf5ea0862" providerId="LiveId" clId="{7FC0F0EE-22FC-489C-8005-C0C95AD0C377}" dt="2023-07-21T16:52:45.271" v="172" actId="478"/>
          <ac:spMkLst>
            <pc:docMk/>
            <pc:sldMk cId="2134706737" sldId="376"/>
            <ac:spMk id="8" creationId="{00000000-0000-0000-0000-000000000000}"/>
          </ac:spMkLst>
        </pc:spChg>
        <pc:spChg chg="mod">
          <ac:chgData name="Huan Nguyen" userId="7d7745dcf5ea0862" providerId="LiveId" clId="{7FC0F0EE-22FC-489C-8005-C0C95AD0C377}" dt="2023-07-21T16:54:52.531" v="199" actId="1076"/>
          <ac:spMkLst>
            <pc:docMk/>
            <pc:sldMk cId="2134706737" sldId="376"/>
            <ac:spMk id="10" creationId="{00000000-0000-0000-0000-000000000000}"/>
          </ac:spMkLst>
        </pc:spChg>
        <pc:spChg chg="add mod">
          <ac:chgData name="Huan Nguyen" userId="7d7745dcf5ea0862" providerId="LiveId" clId="{7FC0F0EE-22FC-489C-8005-C0C95AD0C377}" dt="2023-07-21T16:55:31.718" v="208" actId="255"/>
          <ac:spMkLst>
            <pc:docMk/>
            <pc:sldMk cId="2134706737" sldId="376"/>
            <ac:spMk id="13" creationId="{4C76EBC1-C4F7-181D-37BF-A442ABE9DBA4}"/>
          </ac:spMkLst>
        </pc:spChg>
        <pc:spChg chg="mod">
          <ac:chgData name="Huan Nguyen" userId="7d7745dcf5ea0862" providerId="LiveId" clId="{7FC0F0EE-22FC-489C-8005-C0C95AD0C377}" dt="2023-07-21T16:53:26.209" v="181" actId="1076"/>
          <ac:spMkLst>
            <pc:docMk/>
            <pc:sldMk cId="2134706737" sldId="376"/>
            <ac:spMk id="17" creationId="{00000000-0000-0000-0000-000000000000}"/>
          </ac:spMkLst>
        </pc:spChg>
        <pc:spChg chg="del">
          <ac:chgData name="Huan Nguyen" userId="7d7745dcf5ea0862" providerId="LiveId" clId="{7FC0F0EE-22FC-489C-8005-C0C95AD0C377}" dt="2023-07-21T16:54:56.461" v="200" actId="478"/>
          <ac:spMkLst>
            <pc:docMk/>
            <pc:sldMk cId="2134706737" sldId="376"/>
            <ac:spMk id="25" creationId="{D00955F1-08ED-03AE-49B0-A813F5BC8346}"/>
          </ac:spMkLst>
        </pc:spChg>
        <pc:graphicFrameChg chg="add del mod">
          <ac:chgData name="Huan Nguyen" userId="7d7745dcf5ea0862" providerId="LiveId" clId="{7FC0F0EE-22FC-489C-8005-C0C95AD0C377}" dt="2023-07-21T16:53:15.136" v="178"/>
          <ac:graphicFrameMkLst>
            <pc:docMk/>
            <pc:sldMk cId="2134706737" sldId="376"/>
            <ac:graphicFrameMk id="3" creationId="{9843B3E3-4864-41A4-E52C-0629E617D2C0}"/>
          </ac:graphicFrameMkLst>
        </pc:graphicFrameChg>
        <pc:graphicFrameChg chg="add del mod">
          <ac:chgData name="Huan Nguyen" userId="7d7745dcf5ea0862" providerId="LiveId" clId="{7FC0F0EE-22FC-489C-8005-C0C95AD0C377}" dt="2023-07-21T16:53:55.630" v="185"/>
          <ac:graphicFrameMkLst>
            <pc:docMk/>
            <pc:sldMk cId="2134706737" sldId="376"/>
            <ac:graphicFrameMk id="5" creationId="{7B73D215-10BE-E23C-6806-D174D8D691E0}"/>
          </ac:graphicFrameMkLst>
        </pc:graphicFrameChg>
        <pc:graphicFrameChg chg="add del mod">
          <ac:chgData name="Huan Nguyen" userId="7d7745dcf5ea0862" providerId="LiveId" clId="{7FC0F0EE-22FC-489C-8005-C0C95AD0C377}" dt="2023-07-21T16:54:26.359" v="192"/>
          <ac:graphicFrameMkLst>
            <pc:docMk/>
            <pc:sldMk cId="2134706737" sldId="376"/>
            <ac:graphicFrameMk id="7" creationId="{AAB098A6-8108-0AB5-7445-891A37960DCA}"/>
          </ac:graphicFrameMkLst>
        </pc:graphicFrameChg>
        <pc:graphicFrameChg chg="add del mod">
          <ac:chgData name="Huan Nguyen" userId="7d7745dcf5ea0862" providerId="LiveId" clId="{7FC0F0EE-22FC-489C-8005-C0C95AD0C377}" dt="2023-07-21T16:55:17.949" v="204"/>
          <ac:graphicFrameMkLst>
            <pc:docMk/>
            <pc:sldMk cId="2134706737" sldId="376"/>
            <ac:graphicFrameMk id="9" creationId="{19B6F186-C36E-8360-E7B6-8DDC7AC19D59}"/>
          </ac:graphicFrameMkLst>
        </pc:graphicFrameChg>
        <pc:picChg chg="add mod">
          <ac:chgData name="Huan Nguyen" userId="7d7745dcf5ea0862" providerId="LiveId" clId="{7FC0F0EE-22FC-489C-8005-C0C95AD0C377}" dt="2023-07-21T16:55:01.563" v="201" actId="1076"/>
          <ac:picMkLst>
            <pc:docMk/>
            <pc:sldMk cId="2134706737" sldId="376"/>
            <ac:picMk id="2" creationId="{C6A4334F-8DE9-153E-B9AD-5EB8FF5DC74B}"/>
          </ac:picMkLst>
        </pc:picChg>
        <pc:picChg chg="del">
          <ac:chgData name="Huan Nguyen" userId="7d7745dcf5ea0862" providerId="LiveId" clId="{7FC0F0EE-22FC-489C-8005-C0C95AD0C377}" dt="2023-07-21T16:52:38.964" v="170" actId="478"/>
          <ac:picMkLst>
            <pc:docMk/>
            <pc:sldMk cId="2134706737" sldId="376"/>
            <ac:picMk id="6" creationId="{5B86D8AC-B5CA-C31C-B9D0-D13B4C1CF3CD}"/>
          </ac:picMkLst>
        </pc:picChg>
      </pc:sldChg>
      <pc:sldChg chg="addSp delSp modSp mod">
        <pc:chgData name="Huan Nguyen" userId="7d7745dcf5ea0862" providerId="LiveId" clId="{7FC0F0EE-22FC-489C-8005-C0C95AD0C377}" dt="2023-07-21T16:56:25.047" v="231" actId="1076"/>
        <pc:sldMkLst>
          <pc:docMk/>
          <pc:sldMk cId="360970020" sldId="377"/>
        </pc:sldMkLst>
        <pc:spChg chg="mod">
          <ac:chgData name="Huan Nguyen" userId="7d7745dcf5ea0862" providerId="LiveId" clId="{7FC0F0EE-22FC-489C-8005-C0C95AD0C377}" dt="2023-07-21T16:56:04.457" v="224" actId="20577"/>
          <ac:spMkLst>
            <pc:docMk/>
            <pc:sldMk cId="360970020" sldId="377"/>
            <ac:spMk id="4" creationId="{00000000-0000-0000-0000-000000000000}"/>
          </ac:spMkLst>
        </pc:spChg>
        <pc:spChg chg="mod">
          <ac:chgData name="Huan Nguyen" userId="7d7745dcf5ea0862" providerId="LiveId" clId="{7FC0F0EE-22FC-489C-8005-C0C95AD0C377}" dt="2023-07-21T16:56:09.006" v="226" actId="20577"/>
          <ac:spMkLst>
            <pc:docMk/>
            <pc:sldMk cId="360970020" sldId="377"/>
            <ac:spMk id="17" creationId="{00000000-0000-0000-0000-000000000000}"/>
          </ac:spMkLst>
        </pc:spChg>
        <pc:picChg chg="del">
          <ac:chgData name="Huan Nguyen" userId="7d7745dcf5ea0862" providerId="LiveId" clId="{7FC0F0EE-22FC-489C-8005-C0C95AD0C377}" dt="2023-07-21T16:56:11.176" v="227" actId="478"/>
          <ac:picMkLst>
            <pc:docMk/>
            <pc:sldMk cId="360970020" sldId="377"/>
            <ac:picMk id="2" creationId="{86C38E74-8B02-FB9F-2AE8-4C84B6B829FF}"/>
          </ac:picMkLst>
        </pc:picChg>
        <pc:picChg chg="add mod">
          <ac:chgData name="Huan Nguyen" userId="7d7745dcf5ea0862" providerId="LiveId" clId="{7FC0F0EE-22FC-489C-8005-C0C95AD0C377}" dt="2023-07-21T16:56:25.047" v="231" actId="1076"/>
          <ac:picMkLst>
            <pc:docMk/>
            <pc:sldMk cId="360970020" sldId="377"/>
            <ac:picMk id="3" creationId="{522E0A15-F477-9EF6-65E8-0448E7FB6A1E}"/>
          </ac:picMkLst>
        </pc:picChg>
      </pc:sldChg>
      <pc:sldChg chg="addSp delSp modSp mod">
        <pc:chgData name="Huan Nguyen" userId="7d7745dcf5ea0862" providerId="LiveId" clId="{7FC0F0EE-22FC-489C-8005-C0C95AD0C377}" dt="2023-07-21T16:57:22.480" v="252" actId="1076"/>
        <pc:sldMkLst>
          <pc:docMk/>
          <pc:sldMk cId="1046912045" sldId="378"/>
        </pc:sldMkLst>
        <pc:spChg chg="mod">
          <ac:chgData name="Huan Nguyen" userId="7d7745dcf5ea0862" providerId="LiveId" clId="{7FC0F0EE-22FC-489C-8005-C0C95AD0C377}" dt="2023-07-21T16:56:31.992" v="239" actId="20577"/>
          <ac:spMkLst>
            <pc:docMk/>
            <pc:sldMk cId="1046912045" sldId="378"/>
            <ac:spMk id="4" creationId="{00000000-0000-0000-0000-000000000000}"/>
          </ac:spMkLst>
        </pc:spChg>
        <pc:spChg chg="mod">
          <ac:chgData name="Huan Nguyen" userId="7d7745dcf5ea0862" providerId="LiveId" clId="{7FC0F0EE-22FC-489C-8005-C0C95AD0C377}" dt="2023-07-21T16:57:11.448" v="248" actId="6549"/>
          <ac:spMkLst>
            <pc:docMk/>
            <pc:sldMk cId="1046912045" sldId="378"/>
            <ac:spMk id="10" creationId="{00000000-0000-0000-0000-000000000000}"/>
          </ac:spMkLst>
        </pc:spChg>
        <pc:spChg chg="mod">
          <ac:chgData name="Huan Nguyen" userId="7d7745dcf5ea0862" providerId="LiveId" clId="{7FC0F0EE-22FC-489C-8005-C0C95AD0C377}" dt="2023-07-21T16:56:35.125" v="241" actId="20577"/>
          <ac:spMkLst>
            <pc:docMk/>
            <pc:sldMk cId="1046912045" sldId="378"/>
            <ac:spMk id="17" creationId="{00000000-0000-0000-0000-000000000000}"/>
          </ac:spMkLst>
        </pc:spChg>
        <pc:spChg chg="mod">
          <ac:chgData name="Huan Nguyen" userId="7d7745dcf5ea0862" providerId="LiveId" clId="{7FC0F0EE-22FC-489C-8005-C0C95AD0C377}" dt="2023-07-21T16:57:18.317" v="250" actId="1076"/>
          <ac:spMkLst>
            <pc:docMk/>
            <pc:sldMk cId="1046912045" sldId="378"/>
            <ac:spMk id="21" creationId="{BC4DC62C-8462-BA45-E796-DCA92C0348F4}"/>
          </ac:spMkLst>
        </pc:spChg>
        <pc:graphicFrameChg chg="del">
          <ac:chgData name="Huan Nguyen" userId="7d7745dcf5ea0862" providerId="LiveId" clId="{7FC0F0EE-22FC-489C-8005-C0C95AD0C377}" dt="2023-07-21T16:57:14.290" v="249" actId="478"/>
          <ac:graphicFrameMkLst>
            <pc:docMk/>
            <pc:sldMk cId="1046912045" sldId="378"/>
            <ac:graphicFrameMk id="23" creationId="{D623F1B1-723F-FC95-7D2C-5CC929916A3C}"/>
          </ac:graphicFrameMkLst>
        </pc:graphicFrameChg>
        <pc:graphicFrameChg chg="del">
          <ac:chgData name="Huan Nguyen" userId="7d7745dcf5ea0862" providerId="LiveId" clId="{7FC0F0EE-22FC-489C-8005-C0C95AD0C377}" dt="2023-07-21T16:56:43.313" v="243" actId="478"/>
          <ac:graphicFrameMkLst>
            <pc:docMk/>
            <pc:sldMk cId="1046912045" sldId="378"/>
            <ac:graphicFrameMk id="24" creationId="{9584C158-883E-FB21-7C6C-8F0A2F42B7E8}"/>
          </ac:graphicFrameMkLst>
        </pc:graphicFrameChg>
        <pc:graphicFrameChg chg="mod">
          <ac:chgData name="Huan Nguyen" userId="7d7745dcf5ea0862" providerId="LiveId" clId="{7FC0F0EE-22FC-489C-8005-C0C95AD0C377}" dt="2023-07-21T16:57:20.047" v="251" actId="1076"/>
          <ac:graphicFrameMkLst>
            <pc:docMk/>
            <pc:sldMk cId="1046912045" sldId="378"/>
            <ac:graphicFrameMk id="27" creationId="{26720E67-A3CC-B9F2-9285-D9F7B905673A}"/>
          </ac:graphicFrameMkLst>
        </pc:graphicFrameChg>
        <pc:graphicFrameChg chg="mod">
          <ac:chgData name="Huan Nguyen" userId="7d7745dcf5ea0862" providerId="LiveId" clId="{7FC0F0EE-22FC-489C-8005-C0C95AD0C377}" dt="2023-07-21T16:57:22.480" v="252" actId="1076"/>
          <ac:graphicFrameMkLst>
            <pc:docMk/>
            <pc:sldMk cId="1046912045" sldId="378"/>
            <ac:graphicFrameMk id="28" creationId="{F85C8662-7E53-AE1C-C743-BC5667530822}"/>
          </ac:graphicFrameMkLst>
        </pc:graphicFrameChg>
        <pc:picChg chg="add mod">
          <ac:chgData name="Huan Nguyen" userId="7d7745dcf5ea0862" providerId="LiveId" clId="{7FC0F0EE-22FC-489C-8005-C0C95AD0C377}" dt="2023-07-21T16:57:06.221" v="247" actId="1076"/>
          <ac:picMkLst>
            <pc:docMk/>
            <pc:sldMk cId="1046912045" sldId="378"/>
            <ac:picMk id="2" creationId="{67D43851-38EE-A708-6954-2A8E1D81E3F6}"/>
          </ac:picMkLst>
        </pc:picChg>
        <pc:picChg chg="del">
          <ac:chgData name="Huan Nguyen" userId="7d7745dcf5ea0862" providerId="LiveId" clId="{7FC0F0EE-22FC-489C-8005-C0C95AD0C377}" dt="2023-07-21T16:56:38.615" v="242" actId="478"/>
          <ac:picMkLst>
            <pc:docMk/>
            <pc:sldMk cId="1046912045" sldId="378"/>
            <ac:picMk id="5" creationId="{A221A98D-46F9-6947-736E-591120B15A01}"/>
          </ac:picMkLst>
        </pc:picChg>
      </pc:sldChg>
      <pc:sldChg chg="addSp delSp modSp mod delAnim">
        <pc:chgData name="Huan Nguyen" userId="7d7745dcf5ea0862" providerId="LiveId" clId="{7FC0F0EE-22FC-489C-8005-C0C95AD0C377}" dt="2023-07-21T16:59:09.857" v="282" actId="478"/>
        <pc:sldMkLst>
          <pc:docMk/>
          <pc:sldMk cId="3183954667" sldId="379"/>
        </pc:sldMkLst>
        <pc:spChg chg="mod">
          <ac:chgData name="Huan Nguyen" userId="7d7745dcf5ea0862" providerId="LiveId" clId="{7FC0F0EE-22FC-489C-8005-C0C95AD0C377}" dt="2023-07-21T16:58:38.564" v="276" actId="20577"/>
          <ac:spMkLst>
            <pc:docMk/>
            <pc:sldMk cId="3183954667" sldId="379"/>
            <ac:spMk id="4" creationId="{00000000-0000-0000-0000-000000000000}"/>
          </ac:spMkLst>
        </pc:spChg>
        <pc:spChg chg="del">
          <ac:chgData name="Huan Nguyen" userId="7d7745dcf5ea0862" providerId="LiveId" clId="{7FC0F0EE-22FC-489C-8005-C0C95AD0C377}" dt="2023-07-21T16:59:09.857" v="282" actId="478"/>
          <ac:spMkLst>
            <pc:docMk/>
            <pc:sldMk cId="3183954667" sldId="379"/>
            <ac:spMk id="8" creationId="{00000000-0000-0000-0000-000000000000}"/>
          </ac:spMkLst>
        </pc:spChg>
        <pc:spChg chg="mod">
          <ac:chgData name="Huan Nguyen" userId="7d7745dcf5ea0862" providerId="LiveId" clId="{7FC0F0EE-22FC-489C-8005-C0C95AD0C377}" dt="2023-07-21T16:58:25.037" v="257" actId="255"/>
          <ac:spMkLst>
            <pc:docMk/>
            <pc:sldMk cId="3183954667" sldId="379"/>
            <ac:spMk id="17" creationId="{00000000-0000-0000-0000-000000000000}"/>
          </ac:spMkLst>
        </pc:spChg>
        <pc:graphicFrameChg chg="add del mod">
          <ac:chgData name="Huan Nguyen" userId="7d7745dcf5ea0862" providerId="LiveId" clId="{7FC0F0EE-22FC-489C-8005-C0C95AD0C377}" dt="2023-07-21T16:58:19.481" v="255"/>
          <ac:graphicFrameMkLst>
            <pc:docMk/>
            <pc:sldMk cId="3183954667" sldId="379"/>
            <ac:graphicFrameMk id="2" creationId="{9451CAF5-A6E3-4523-98D0-9656A46A5CD7}"/>
          </ac:graphicFrameMkLst>
        </pc:graphicFrameChg>
        <pc:picChg chg="add mod">
          <ac:chgData name="Huan Nguyen" userId="7d7745dcf5ea0862" providerId="LiveId" clId="{7FC0F0EE-22FC-489C-8005-C0C95AD0C377}" dt="2023-07-21T16:59:05.486" v="281" actId="1076"/>
          <ac:picMkLst>
            <pc:docMk/>
            <pc:sldMk cId="3183954667" sldId="379"/>
            <ac:picMk id="3" creationId="{74E06DD9-C11A-8ACD-A8C8-83ED704D802B}"/>
          </ac:picMkLst>
        </pc:picChg>
        <pc:picChg chg="del">
          <ac:chgData name="Huan Nguyen" userId="7d7745dcf5ea0862" providerId="LiveId" clId="{7FC0F0EE-22FC-489C-8005-C0C95AD0C377}" dt="2023-07-21T16:58:43.540" v="277" actId="478"/>
          <ac:picMkLst>
            <pc:docMk/>
            <pc:sldMk cId="3183954667" sldId="379"/>
            <ac:picMk id="12" creationId="{261CF486-395A-BF8E-508C-E2B605A50FCF}"/>
          </ac:picMkLst>
        </pc:picChg>
      </pc:sldChg>
      <pc:sldChg chg="addSp delSp modSp mod">
        <pc:chgData name="Huan Nguyen" userId="7d7745dcf5ea0862" providerId="LiveId" clId="{7FC0F0EE-22FC-489C-8005-C0C95AD0C377}" dt="2023-07-21T16:49:47.292" v="124" actId="255"/>
        <pc:sldMkLst>
          <pc:docMk/>
          <pc:sldMk cId="794827543" sldId="380"/>
        </pc:sldMkLst>
        <pc:spChg chg="mod">
          <ac:chgData name="Huan Nguyen" userId="7d7745dcf5ea0862" providerId="LiveId" clId="{7FC0F0EE-22FC-489C-8005-C0C95AD0C377}" dt="2023-07-21T16:49:07.185" v="117" actId="1076"/>
          <ac:spMkLst>
            <pc:docMk/>
            <pc:sldMk cId="794827543" sldId="380"/>
            <ac:spMk id="4" creationId="{00000000-0000-0000-0000-000000000000}"/>
          </ac:spMkLst>
        </pc:spChg>
        <pc:spChg chg="mod">
          <ac:chgData name="Huan Nguyen" userId="7d7745dcf5ea0862" providerId="LiveId" clId="{7FC0F0EE-22FC-489C-8005-C0C95AD0C377}" dt="2023-07-21T16:49:47.292" v="124" actId="255"/>
          <ac:spMkLst>
            <pc:docMk/>
            <pc:sldMk cId="794827543" sldId="380"/>
            <ac:spMk id="17" creationId="{00000000-0000-0000-0000-000000000000}"/>
          </ac:spMkLst>
        </pc:spChg>
        <pc:graphicFrameChg chg="add del mod">
          <ac:chgData name="Huan Nguyen" userId="7d7745dcf5ea0862" providerId="LiveId" clId="{7FC0F0EE-22FC-489C-8005-C0C95AD0C377}" dt="2023-07-21T16:48:46.866" v="110"/>
          <ac:graphicFrameMkLst>
            <pc:docMk/>
            <pc:sldMk cId="794827543" sldId="380"/>
            <ac:graphicFrameMk id="5" creationId="{ECA8487A-0D4D-5AE9-6CFE-BD9B5A9B27A7}"/>
          </ac:graphicFrameMkLst>
        </pc:graphicFrameChg>
        <pc:graphicFrameChg chg="add del mod">
          <ac:chgData name="Huan Nguyen" userId="7d7745dcf5ea0862" providerId="LiveId" clId="{7FC0F0EE-22FC-489C-8005-C0C95AD0C377}" dt="2023-07-21T16:49:37.330" v="121"/>
          <ac:graphicFrameMkLst>
            <pc:docMk/>
            <pc:sldMk cId="794827543" sldId="380"/>
            <ac:graphicFrameMk id="6" creationId="{CC512AB4-B3A5-6EDE-861F-0410775F622C}"/>
          </ac:graphicFrameMkLst>
        </pc:graphicFrameChg>
        <pc:picChg chg="add mod">
          <ac:chgData name="Huan Nguyen" userId="7d7745dcf5ea0862" providerId="LiveId" clId="{7FC0F0EE-22FC-489C-8005-C0C95AD0C377}" dt="2023-07-21T16:48:25.198" v="107" actId="1076"/>
          <ac:picMkLst>
            <pc:docMk/>
            <pc:sldMk cId="794827543" sldId="380"/>
            <ac:picMk id="2" creationId="{CE13EDB9-02F5-BA2D-8C6C-BD12C5F2FC20}"/>
          </ac:picMkLst>
        </pc:picChg>
        <pc:picChg chg="del">
          <ac:chgData name="Huan Nguyen" userId="7d7745dcf5ea0862" providerId="LiveId" clId="{7FC0F0EE-22FC-489C-8005-C0C95AD0C377}" dt="2023-07-21T16:47:16.130" v="104" actId="478"/>
          <ac:picMkLst>
            <pc:docMk/>
            <pc:sldMk cId="794827543" sldId="380"/>
            <ac:picMk id="3" creationId="{09677610-90CE-BEB9-8015-540B937B4E3A}"/>
          </ac:picMkLst>
        </pc:picChg>
      </pc:sldChg>
      <pc:sldChg chg="mod modShow">
        <pc:chgData name="Huan Nguyen" userId="7d7745dcf5ea0862" providerId="LiveId" clId="{7FC0F0EE-22FC-489C-8005-C0C95AD0C377}" dt="2023-07-21T17:14:17.604" v="515" actId="729"/>
        <pc:sldMkLst>
          <pc:docMk/>
          <pc:sldMk cId="2026141980" sldId="381"/>
        </pc:sldMkLst>
      </pc:sldChg>
      <pc:sldChg chg="del">
        <pc:chgData name="Huan Nguyen" userId="7d7745dcf5ea0862" providerId="LiveId" clId="{7FC0F0EE-22FC-489C-8005-C0C95AD0C377}" dt="2023-07-21T17:13:16.798" v="514" actId="2696"/>
        <pc:sldMkLst>
          <pc:docMk/>
          <pc:sldMk cId="1310476523" sldId="382"/>
        </pc:sldMkLst>
      </pc:sldChg>
      <pc:sldChg chg="addSp delSp modSp add mod">
        <pc:chgData name="Huan Nguyen" userId="7d7745dcf5ea0862" providerId="LiveId" clId="{7FC0F0EE-22FC-489C-8005-C0C95AD0C377}" dt="2023-07-21T16:36:59.052" v="24" actId="1076"/>
        <pc:sldMkLst>
          <pc:docMk/>
          <pc:sldMk cId="3338493019" sldId="383"/>
        </pc:sldMkLst>
        <pc:spChg chg="mod">
          <ac:chgData name="Huan Nguyen" userId="7d7745dcf5ea0862" providerId="LiveId" clId="{7FC0F0EE-22FC-489C-8005-C0C95AD0C377}" dt="2023-07-21T16:36:59.052" v="24" actId="1076"/>
          <ac:spMkLst>
            <pc:docMk/>
            <pc:sldMk cId="3338493019" sldId="383"/>
            <ac:spMk id="2" creationId="{00000000-0000-0000-0000-000000000000}"/>
          </ac:spMkLst>
        </pc:spChg>
        <pc:graphicFrameChg chg="add del mod">
          <ac:chgData name="Huan Nguyen" userId="7d7745dcf5ea0862" providerId="LiveId" clId="{7FC0F0EE-22FC-489C-8005-C0C95AD0C377}" dt="2023-07-21T16:36:26.461" v="18"/>
          <ac:graphicFrameMkLst>
            <pc:docMk/>
            <pc:sldMk cId="3338493019" sldId="383"/>
            <ac:graphicFrameMk id="5" creationId="{96245A97-0E60-BC1A-574B-AB34FBA4037D}"/>
          </ac:graphicFrameMkLst>
        </pc:graphicFrameChg>
        <pc:picChg chg="mod">
          <ac:chgData name="Huan Nguyen" userId="7d7745dcf5ea0862" providerId="LiveId" clId="{7FC0F0EE-22FC-489C-8005-C0C95AD0C377}" dt="2023-07-21T16:36:49.420" v="22" actId="14100"/>
          <ac:picMkLst>
            <pc:docMk/>
            <pc:sldMk cId="3338493019" sldId="383"/>
            <ac:picMk id="3" creationId="{61384AAE-C5F7-F82C-C263-C44EA98CF08E}"/>
          </ac:picMkLst>
        </pc:picChg>
      </pc:sldChg>
      <pc:sldMasterChg chg="del delSldLayout">
        <pc:chgData name="Huan Nguyen" userId="7d7745dcf5ea0862" providerId="LiveId" clId="{7FC0F0EE-22FC-489C-8005-C0C95AD0C377}" dt="2023-07-21T16:45:40.847" v="96" actId="2696"/>
        <pc:sldMasterMkLst>
          <pc:docMk/>
          <pc:sldMasterMk cId="2431821449" sldId="2147483717"/>
        </pc:sldMasterMkLst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1072753395" sldId="2147483718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2098236293" sldId="2147483719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1958610080" sldId="2147483720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2959445527" sldId="2147483721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1433810966" sldId="2147483722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2456976062" sldId="2147483723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528948392" sldId="2147483724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2042100041" sldId="2147483725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1861310235" sldId="2147483726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279288279" sldId="2147483727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4276681939" sldId="2147483728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1647020947" sldId="2147483729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1254242957" sldId="2147483730"/>
          </pc:sldLayoutMkLst>
        </pc:sldLayoutChg>
        <pc:sldLayoutChg chg="del">
          <pc:chgData name="Huan Nguyen" userId="7d7745dcf5ea0862" providerId="LiveId" clId="{7FC0F0EE-22FC-489C-8005-C0C95AD0C377}" dt="2023-07-21T16:45:40.847" v="96" actId="2696"/>
          <pc:sldLayoutMkLst>
            <pc:docMk/>
            <pc:sldMasterMk cId="2431821449" sldId="2147483717"/>
            <pc:sldLayoutMk cId="688881906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401BE-BE1D-4AD6-ACDD-7FE7929F4580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DB5-5574-4DDF-B4FC-1DE2CC6CCB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381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e745794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de745794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06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476B-1C53-4A0E-B592-2FF6142CAE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476B-1C53-4A0E-B592-2FF6142CAE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9B0AF-7E3E-4F8D-98A2-E3EDD93EE5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92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075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03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2347659"/>
            <a:ext cx="4082556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4" y="3786761"/>
            <a:ext cx="3644165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11580"/>
            <a:ext cx="9144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1005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3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3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3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3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3521183"/>
            <a:ext cx="5659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4533751"/>
            <a:ext cx="5215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431050" y="-3317"/>
            <a:ext cx="7204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900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3" y="3453991"/>
            <a:ext cx="2112075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4" y="2176560"/>
            <a:ext cx="2112075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6" y="4063069"/>
            <a:ext cx="2112134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787835"/>
            <a:ext cx="2112134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29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6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6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6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6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82817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9144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431050" y="-3317"/>
            <a:ext cx="7204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1844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17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17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17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17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97065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BIG 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455800" y="0"/>
            <a:ext cx="2866800" cy="5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11" name="Google Shape;11;p2"/>
          <p:cNvCxnSpPr/>
          <p:nvPr/>
        </p:nvCxnSpPr>
        <p:spPr>
          <a:xfrm>
            <a:off x="5824350" y="3960300"/>
            <a:ext cx="2121600" cy="0"/>
          </a:xfrm>
          <a:prstGeom prst="straightConnector1">
            <a:avLst/>
          </a:prstGeom>
          <a:noFill/>
          <a:ln w="19050" cap="rnd" cmpd="sng">
            <a:solidFill>
              <a:srgbClr val="E1628E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5455800" y="0"/>
            <a:ext cx="2866800" cy="5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1841889" y="863163"/>
            <a:ext cx="21143" cy="59448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377650" y="1676167"/>
            <a:ext cx="3766500" cy="19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 sz="4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418650" y="3699567"/>
            <a:ext cx="2941200" cy="9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E1628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1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ercentage slide">
  <p:cSld name="Title &amp; percentag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371714" y="863163"/>
            <a:ext cx="21143" cy="59448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/>
          <p:nvPr/>
        </p:nvSpPr>
        <p:spPr>
          <a:xfrm>
            <a:off x="744600" y="-226300"/>
            <a:ext cx="7654800" cy="14004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820875" y="834267"/>
            <a:ext cx="3055500" cy="2241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5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662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Left Title &amp; infographic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1" y="0"/>
            <a:ext cx="2970000" cy="68580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2812200" cy="68580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" name="Google Shape;23;p4"/>
          <p:cNvGrpSpPr/>
          <p:nvPr/>
        </p:nvGrpSpPr>
        <p:grpSpPr>
          <a:xfrm>
            <a:off x="443502" y="497536"/>
            <a:ext cx="593012" cy="790683"/>
            <a:chOff x="431250" y="521075"/>
            <a:chExt cx="2084400" cy="2084400"/>
          </a:xfrm>
        </p:grpSpPr>
        <p:sp>
          <p:nvSpPr>
            <p:cNvPr id="24" name="Google Shape;24;p4"/>
            <p:cNvSpPr/>
            <p:nvPr/>
          </p:nvSpPr>
          <p:spPr>
            <a:xfrm>
              <a:off x="431250" y="521075"/>
              <a:ext cx="2084400" cy="20844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04150" y="893975"/>
              <a:ext cx="1338600" cy="13386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01850" y="1091675"/>
              <a:ext cx="943200" cy="9432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7371714" y="863163"/>
            <a:ext cx="21143" cy="59448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477167"/>
            <a:ext cx="2145000" cy="19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3579533"/>
            <a:ext cx="2145000" cy="14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5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">
  <p:cSld name="Title slide &amp; presentation photo">
    <p:bg>
      <p:bgPr>
        <a:solidFill>
          <a:srgbClr val="00C8C4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 flipH="1">
            <a:off x="-26" y="0"/>
            <a:ext cx="9144001" cy="687750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>
            <a:off x="2504435" y="940652"/>
            <a:ext cx="28708" cy="64787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981025" y="1121800"/>
            <a:ext cx="2602800" cy="10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None/>
              <a:defRPr sz="4800">
                <a:solidFill>
                  <a:srgbClr val="EFD67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981050" y="1907000"/>
            <a:ext cx="2602800" cy="9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6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BIG Title &amp; subtitle slide 1">
    <p:bg>
      <p:bgPr>
        <a:solidFill>
          <a:srgbClr val="E1628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131450" y="719600"/>
            <a:ext cx="2951400" cy="54188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87200" y="1266400"/>
            <a:ext cx="3055500" cy="22412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487200" y="3498819"/>
            <a:ext cx="2770200" cy="10184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01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 1">
  <p:cSld name="BIG Title &amp; subtitle slide 1 1">
    <p:bg>
      <p:bgPr>
        <a:solidFill>
          <a:srgbClr val="00B1A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5703450" y="719600"/>
            <a:ext cx="2951400" cy="54188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59200" y="1266400"/>
            <a:ext cx="3055500" cy="22412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5059200" y="3507600"/>
            <a:ext cx="2770200" cy="10184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9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BIG Title &amp; illustra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9449" y="0"/>
            <a:ext cx="2394300" cy="68580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/>
          <p:nvPr/>
        </p:nvSpPr>
        <p:spPr>
          <a:xfrm>
            <a:off x="171224" y="0"/>
            <a:ext cx="2394300" cy="68580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2394300" cy="68580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961933"/>
            <a:ext cx="1783500" cy="15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2203933"/>
            <a:ext cx="1783500" cy="10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5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 1">
  <p:cSld name="Content Title &amp; Summary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3300" y="827204"/>
            <a:ext cx="4393200" cy="1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9999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458701" y="1067"/>
            <a:ext cx="685200" cy="19268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13"/>
          <p:cNvSpPr/>
          <p:nvPr/>
        </p:nvSpPr>
        <p:spPr>
          <a:xfrm>
            <a:off x="8458676" y="2462233"/>
            <a:ext cx="685200" cy="19268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13"/>
          <p:cNvSpPr/>
          <p:nvPr/>
        </p:nvSpPr>
        <p:spPr>
          <a:xfrm>
            <a:off x="8458676" y="4941800"/>
            <a:ext cx="685200" cy="19268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5709750" y="479084"/>
            <a:ext cx="1733400" cy="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709599" y="2677067"/>
            <a:ext cx="1733400" cy="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7532575" y="59995"/>
            <a:ext cx="1178400" cy="1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4000" b="1">
              <a:solidFill>
                <a:srgbClr val="00C8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517351" y="2567712"/>
            <a:ext cx="108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FACA3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4000" b="1">
              <a:solidFill>
                <a:srgbClr val="FACA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508997" y="5059527"/>
            <a:ext cx="1080000" cy="1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E1628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4000" b="1">
              <a:solidFill>
                <a:srgbClr val="E162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5709750" y="744853"/>
            <a:ext cx="1733400" cy="10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709750" y="2928636"/>
            <a:ext cx="1733400" cy="10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709599" y="5094551"/>
            <a:ext cx="1733400" cy="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709750" y="5346120"/>
            <a:ext cx="1733400" cy="10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6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 &amp; body slide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539725" y="719600"/>
            <a:ext cx="8064600" cy="54188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2586633"/>
            <a:ext cx="6012900" cy="2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404667"/>
            <a:ext cx="65907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635268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86" name="Google Shape;86;p14"/>
          <p:cNvSpPr/>
          <p:nvPr/>
        </p:nvSpPr>
        <p:spPr>
          <a:xfrm>
            <a:off x="8445775" y="3912533"/>
            <a:ext cx="350100" cy="13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4"/>
          <p:cNvSpPr/>
          <p:nvPr/>
        </p:nvSpPr>
        <p:spPr>
          <a:xfrm rot="5400000">
            <a:off x="1845675" y="263633"/>
            <a:ext cx="4668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792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39725" y="719600"/>
            <a:ext cx="8064600" cy="54188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635268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91" name="Google Shape;91;p15"/>
          <p:cNvSpPr/>
          <p:nvPr/>
        </p:nvSpPr>
        <p:spPr>
          <a:xfrm>
            <a:off x="8445775" y="3912533"/>
            <a:ext cx="350100" cy="13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15"/>
          <p:cNvSpPr/>
          <p:nvPr/>
        </p:nvSpPr>
        <p:spPr>
          <a:xfrm rot="5400000">
            <a:off x="1845675" y="263633"/>
            <a:ext cx="4668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394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98250" y="1066100"/>
            <a:ext cx="16467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8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 &amp; 2 columns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698250" y="1067571"/>
            <a:ext cx="7747500" cy="49576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5486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35775" y="2198267"/>
            <a:ext cx="2592600" cy="3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291750" y="2198267"/>
            <a:ext cx="2547300" cy="3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05250" y="740233"/>
            <a:ext cx="6733500" cy="643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 rot="-5400000">
            <a:off x="6585400" y="5506400"/>
            <a:ext cx="4668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469650" y="3577000"/>
            <a:ext cx="350100" cy="13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4798853" y="2927567"/>
            <a:ext cx="3139800" cy="10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242878" y="2927567"/>
            <a:ext cx="3085500" cy="10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1350000" y="2817433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850" y="2817433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928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073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 &amp; 3 columns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78950" y="-302500"/>
            <a:ext cx="4587300" cy="11976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57525" y="544547"/>
            <a:ext cx="3054300" cy="734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486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57525" y="2394800"/>
            <a:ext cx="2221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519400" y="2394800"/>
            <a:ext cx="2166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6226675" y="2394800"/>
            <a:ext cx="2166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 rot="5400000">
            <a:off x="4167800" y="5367750"/>
            <a:ext cx="808400" cy="21717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20"/>
          <p:cNvSpPr/>
          <p:nvPr/>
        </p:nvSpPr>
        <p:spPr>
          <a:xfrm rot="5400000">
            <a:off x="1443650" y="5367750"/>
            <a:ext cx="808400" cy="21717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20"/>
          <p:cNvSpPr/>
          <p:nvPr/>
        </p:nvSpPr>
        <p:spPr>
          <a:xfrm rot="5400000">
            <a:off x="6891950" y="5367750"/>
            <a:ext cx="808400" cy="21717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"/>
          </p:nvPr>
        </p:nvSpPr>
        <p:spPr>
          <a:xfrm>
            <a:off x="762000" y="3217367"/>
            <a:ext cx="2135700" cy="2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3486150" y="3217367"/>
            <a:ext cx="2135700" cy="2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6"/>
          </p:nvPr>
        </p:nvSpPr>
        <p:spPr>
          <a:xfrm>
            <a:off x="6210300" y="3217367"/>
            <a:ext cx="2135700" cy="2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20"/>
          <p:cNvCxnSpPr/>
          <p:nvPr/>
        </p:nvCxnSpPr>
        <p:spPr>
          <a:xfrm>
            <a:off x="757525" y="30592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3483775" y="30592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6176875" y="30592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E1628E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984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Photo &amp; 3 columns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767100" y="4098467"/>
            <a:ext cx="2171700" cy="483200"/>
          </a:xfrm>
          <a:prstGeom prst="rect">
            <a:avLst/>
          </a:prstGeom>
          <a:solidFill>
            <a:srgbClr val="00C8C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2"/>
          </p:nvPr>
        </p:nvSpPr>
        <p:spPr>
          <a:xfrm>
            <a:off x="3486150" y="4098433"/>
            <a:ext cx="2166600" cy="4832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3"/>
          </p:nvPr>
        </p:nvSpPr>
        <p:spPr>
          <a:xfrm>
            <a:off x="6205200" y="4098433"/>
            <a:ext cx="2166600" cy="483200"/>
          </a:xfrm>
          <a:prstGeom prst="rect">
            <a:avLst/>
          </a:prstGeom>
          <a:solidFill>
            <a:srgbClr val="FACA3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4"/>
          </p:nvPr>
        </p:nvSpPr>
        <p:spPr>
          <a:xfrm>
            <a:off x="762000" y="4718933"/>
            <a:ext cx="2135700" cy="2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5"/>
          </p:nvPr>
        </p:nvSpPr>
        <p:spPr>
          <a:xfrm>
            <a:off x="3486150" y="4718933"/>
            <a:ext cx="2135700" cy="2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6"/>
          </p:nvPr>
        </p:nvSpPr>
        <p:spPr>
          <a:xfrm>
            <a:off x="6210300" y="4718933"/>
            <a:ext cx="2135700" cy="2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1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9AD4C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 text &amp; some text slide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11900" y="301167"/>
            <a:ext cx="699600" cy="1716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762276"/>
            <a:ext cx="4899600" cy="28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558154" y="587483"/>
            <a:ext cx="699600" cy="9476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23"/>
          <p:cNvSpPr/>
          <p:nvPr/>
        </p:nvSpPr>
        <p:spPr>
          <a:xfrm>
            <a:off x="781874" y="1345312"/>
            <a:ext cx="252000" cy="41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23"/>
          <p:cNvSpPr/>
          <p:nvPr/>
        </p:nvSpPr>
        <p:spPr>
          <a:xfrm>
            <a:off x="8686725" y="6278647"/>
            <a:ext cx="185400" cy="2512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23"/>
          <p:cNvSpPr/>
          <p:nvPr/>
        </p:nvSpPr>
        <p:spPr>
          <a:xfrm>
            <a:off x="8686725" y="5911668"/>
            <a:ext cx="185400" cy="2512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4244733"/>
            <a:ext cx="6661800" cy="2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3920100" y="3814533"/>
            <a:ext cx="13038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1344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Title &amp; some text slide 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11900" y="301167"/>
            <a:ext cx="699600" cy="1716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25"/>
          <p:cNvSpPr/>
          <p:nvPr/>
        </p:nvSpPr>
        <p:spPr>
          <a:xfrm>
            <a:off x="558154" y="587483"/>
            <a:ext cx="699600" cy="9476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25"/>
          <p:cNvSpPr/>
          <p:nvPr/>
        </p:nvSpPr>
        <p:spPr>
          <a:xfrm>
            <a:off x="781874" y="1345312"/>
            <a:ext cx="252000" cy="41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25"/>
          <p:cNvSpPr/>
          <p:nvPr/>
        </p:nvSpPr>
        <p:spPr>
          <a:xfrm>
            <a:off x="8686725" y="6278647"/>
            <a:ext cx="185400" cy="2512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25"/>
          <p:cNvSpPr/>
          <p:nvPr/>
        </p:nvSpPr>
        <p:spPr>
          <a:xfrm>
            <a:off x="8686725" y="5911668"/>
            <a:ext cx="185400" cy="2512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2233867"/>
            <a:ext cx="5924400" cy="2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1083580"/>
            <a:ext cx="3054300" cy="734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7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8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Technology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6037500" y="0"/>
            <a:ext cx="3106500" cy="68580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192" name="Google Shape;192;p28"/>
          <p:cNvCxnSpPr/>
          <p:nvPr/>
        </p:nvCxnSpPr>
        <p:spPr>
          <a:xfrm>
            <a:off x="4978425" y="3191367"/>
            <a:ext cx="1382400" cy="1360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486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346500" y="4153900"/>
            <a:ext cx="2478300" cy="6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7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6037500" y="0"/>
            <a:ext cx="3106500" cy="68580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29"/>
          <p:cNvSpPr/>
          <p:nvPr/>
        </p:nvSpPr>
        <p:spPr>
          <a:xfrm>
            <a:off x="4271800" y="-76200"/>
            <a:ext cx="5030100" cy="11976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252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88FC-559D-49CE-8C72-CF7542F9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0FE9-08A7-E898-EA43-3AA6CE57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69E70-062C-A4A9-F93B-D3107AAC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880-AA84-441A-BCCE-99E141366F8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4326D-5A9D-D843-5203-0C0B73F2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B2703-E95C-8355-99DE-2193479C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01AD-C14A-46DD-8824-63A86AF7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75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Quote slide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831609"/>
            <a:ext cx="4899600" cy="28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4842167"/>
            <a:ext cx="3965700" cy="5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9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DFD5-952C-448E-E1D9-CEFAAFB3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6401-F641-40D4-9F01-F0980B3FC952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BC173-EF15-9DB7-7C6C-C822AFC3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D9FEE-B94C-3CA7-11F9-84F703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B1480-5B2D-4142-BE72-EF21F7488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82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020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1512-56E0-370D-6D3B-EA042ED0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503B-65E2-4335-9A97-569048F7291B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077B2-D05F-6C75-15FA-D2FAE5F0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27FC-06D7-15F1-FF56-3E626A92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FBA6C-96D4-4426-82DF-B90CF578A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439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81A35-182C-C9AA-6A1E-1ADA73C4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22D5-FC3D-4523-AEE4-2D11AFC40759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F931-991F-E5D3-793B-590E4CE3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2798A-4E1C-2DE1-7A6A-6A6F2039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B0369-7384-43FE-BF70-CA7423552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B36139-8734-4F00-9D03-BA09C486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753B-2657-4C39-A3B4-D2B8AE4184C3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111F9-DCA7-24EF-1C5B-BDB6C220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310B7-77E8-4B7F-ADE5-3FD2AB46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7705D-8FE2-4B99-8F4D-AA6C18A7E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28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5D1FC0-B665-C93B-DAC6-347C1AC6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00A2-4BFF-4876-86D7-0AE37A009D8A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2B6780-522D-725A-C10F-9DEF54BC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26A45E-7E71-3EFC-24EB-2A3F50B4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728E-3CCE-417B-A49A-9EDB89AA1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431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5908DD-F655-CA4C-FF33-4CAA50E7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70DE-8AA8-4342-A5B1-3E66DADC9A41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48E18E-DA79-17C9-3ACF-33755470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F80474-A5E8-2BBB-008B-CDAD33F2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60275-35B9-456B-A1EE-7E7053F09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407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AEA823-0105-B70A-9200-879C9066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AB9D-EECF-4E1F-9C07-E5A4CC6A015B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9DC205-2AE5-9134-555D-059484DC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B633F8-EAD8-2C73-32E4-580700E2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7E2B0-D976-429A-81FA-F334E71BA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205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0AC6B4-F088-1C43-4B99-61008EA6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9F81-EE93-44B7-8739-A14E1D1055FA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CB1528-FA7D-CD7C-78E9-D2564C31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D93B45-9969-3C9C-F152-6E981749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3DBB4-685F-4441-A3B5-73463082F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438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B1F801-AD89-8FE8-DE06-19B76861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8857-BD8D-4508-B126-F76C905C65E8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6528A4-A6A4-EC51-A8DB-D4B9A358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3AB32-C300-6B9A-0909-BD8A490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C6E72-6B33-4203-B5FD-8934479D7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66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23ACD-3B78-965B-D50A-37C18502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D2C6-BD19-4464-8075-627C21F72D31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8EA67-C7C9-BFDF-72F9-AD7F483E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C778E-F433-7749-8413-00D01524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583A3-D923-4779-91C0-E0343E62B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990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B3CB6-ADEC-71E3-1560-A79F65E0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180E-C7D1-4E92-93EC-5367A129689D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C014-92C5-5EA4-8216-D7EB7A05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7E063-8F4F-3E78-E6D2-D468A811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4156F-7671-4735-B91C-9843C2780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26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393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DFD5-952C-448E-E1D9-CEFAAFB3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6401-F641-40D4-9F01-F0980B3FC952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BC173-EF15-9DB7-7C6C-C822AFC3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D9FEE-B94C-3CA7-11F9-84F703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B1480-5B2D-4142-BE72-EF21F7488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267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1512-56E0-370D-6D3B-EA042ED0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503B-65E2-4335-9A97-569048F7291B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077B2-D05F-6C75-15FA-D2FAE5F0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27FC-06D7-15F1-FF56-3E626A92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FBA6C-96D4-4426-82DF-B90CF578A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755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81A35-182C-C9AA-6A1E-1ADA73C4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22D5-FC3D-4523-AEE4-2D11AFC40759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F931-991F-E5D3-793B-590E4CE3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2798A-4E1C-2DE1-7A6A-6A6F2039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B0369-7384-43FE-BF70-CA7423552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B36139-8734-4F00-9D03-BA09C486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753B-2657-4C39-A3B4-D2B8AE4184C3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111F9-DCA7-24EF-1C5B-BDB6C220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310B7-77E8-4B7F-ADE5-3FD2AB46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7705D-8FE2-4B99-8F4D-AA6C18A7E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426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5D1FC0-B665-C93B-DAC6-347C1AC6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00A2-4BFF-4876-86D7-0AE37A009D8A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2B6780-522D-725A-C10F-9DEF54BC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26A45E-7E71-3EFC-24EB-2A3F50B4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728E-3CCE-417B-A49A-9EDB89AA1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112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5908DD-F655-CA4C-FF33-4CAA50E7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70DE-8AA8-4342-A5B1-3E66DADC9A41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48E18E-DA79-17C9-3ACF-33755470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F80474-A5E8-2BBB-008B-CDAD33F2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60275-35B9-456B-A1EE-7E7053F09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65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AEA823-0105-B70A-9200-879C9066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AB9D-EECF-4E1F-9C07-E5A4CC6A015B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9DC205-2AE5-9134-555D-059484DC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B633F8-EAD8-2C73-32E4-580700E2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7E2B0-D976-429A-81FA-F334E71BA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10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0AC6B4-F088-1C43-4B99-61008EA6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9F81-EE93-44B7-8739-A14E1D1055FA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CB1528-FA7D-CD7C-78E9-D2564C31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D93B45-9969-3C9C-F152-6E981749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3DBB4-685F-4441-A3B5-73463082F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60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B1F801-AD89-8FE8-DE06-19B76861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8857-BD8D-4508-B126-F76C905C65E8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6528A4-A6A4-EC51-A8DB-D4B9A358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3AB32-C300-6B9A-0909-BD8A490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C6E72-6B33-4203-B5FD-8934479D7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0822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23ACD-3B78-965B-D50A-37C18502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D2C6-BD19-4464-8075-627C21F72D31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8EA67-C7C9-BFDF-72F9-AD7F483E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C778E-F433-7749-8413-00D01524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583A3-D923-4779-91C0-E0343E62B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08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393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B3CB6-ADEC-71E3-1560-A79F65E0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180E-C7D1-4E92-93EC-5367A129689D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C014-92C5-5EA4-8216-D7EB7A05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7E063-8F4F-3E78-E6D2-D468A811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4156F-7671-4735-B91C-9843C2780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26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39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66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7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A19A-DBF8-4C34-B007-3A8CA4F935B9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4EB8-3EB5-4CAD-8F83-C25BE50CC76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08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746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5008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swald"/>
              <a:buNone/>
              <a:defRPr sz="2400" b="1">
                <a:solidFill>
                  <a:srgbClr val="31425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3314800"/>
            <a:ext cx="7047300" cy="2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●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○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■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●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●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○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652357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56" r:id="rId20"/>
    <p:sldLayoutId id="214748375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852D5A-16C6-691A-1001-835491DDA7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111D12-C329-2CD3-07D8-BAE2220C48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A7EC5-FEF3-9EFB-08A4-15347D093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DFD73A-06FD-4A84-BB44-97A67DA2A3EF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E7F9-13B5-726A-8758-AB842EC2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0749-1D27-E6F9-BD26-223DA5A6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8BB4A7-5988-4725-8938-6EB92E24A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4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852D5A-16C6-691A-1001-835491DDA7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111D12-C329-2CD3-07D8-BAE2220C48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A7EC5-FEF3-9EFB-08A4-15347D093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DFD73A-06FD-4A84-BB44-97A67DA2A3EF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E7F9-13B5-726A-8758-AB842EC2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0749-1D27-E6F9-BD26-223DA5A6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8BB4A7-5988-4725-8938-6EB92E24A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33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676457" cy="525198"/>
          </a:xfrm>
          <a:solidFill>
            <a:srgbClr val="FFFF00">
              <a:alpha val="25000"/>
            </a:srgbClr>
          </a:solidFill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về Định lí Thales Đảo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528" y="3952031"/>
            <a:ext cx="8854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/>
              <a:t>Xét</a:t>
            </a:r>
            <a:r>
              <a:rPr lang="en-US" sz="3200" dirty="0"/>
              <a:t> </a:t>
            </a:r>
            <a:r>
              <a:rPr lang="en-US" sz="3200" dirty="0">
                <a:sym typeface="Euclid Symbol" panose="05050102010706020507" pitchFamily="18" charset="2"/>
              </a:rPr>
              <a:t></a:t>
            </a:r>
            <a:r>
              <a:rPr lang="en-US" sz="3200" dirty="0"/>
              <a:t>ABC, </a:t>
            </a:r>
            <a:r>
              <a:rPr lang="en-US" sz="3200" dirty="0" err="1"/>
              <a:t>có</a:t>
            </a:r>
            <a:r>
              <a:rPr lang="en-US" sz="3200" dirty="0"/>
              <a:t> d // BC,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Thalès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528" y="1021549"/>
            <a:ext cx="8035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0955F1-08ED-03AE-49B0-A813F5BC8346}"/>
                  </a:ext>
                </a:extLst>
              </p:cNvPr>
              <p:cNvSpPr txBox="1"/>
              <p:nvPr/>
            </p:nvSpPr>
            <p:spPr>
              <a:xfrm>
                <a:off x="5264881" y="4592199"/>
                <a:ext cx="3086365" cy="137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y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x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1,5</m:t>
                          </m:r>
                        </m:den>
                      </m:f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0955F1-08ED-03AE-49B0-A813F5BC8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881" y="4592199"/>
                <a:ext cx="3086365" cy="1378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3489A36-DDA9-0DBE-D2A9-FF213F2EE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012137"/>
              </p:ext>
            </p:extLst>
          </p:nvPr>
        </p:nvGraphicFramePr>
        <p:xfrm>
          <a:off x="971600" y="4763590"/>
          <a:ext cx="3745703" cy="118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3467" imgH="419641" progId="Equation.DSMT4">
                  <p:embed/>
                </p:oleObj>
              </mc:Choice>
              <mc:Fallback>
                <p:oleObj name="Equation" r:id="rId3" imgW="1323467" imgH="419641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3489A36-DDA9-0DBE-D2A9-FF213F2EE5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4763590"/>
                        <a:ext cx="3745703" cy="1185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22E0A15-F477-9EF6-65E8-0448E7FB6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37" y="1313936"/>
            <a:ext cx="3062771" cy="232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676457" cy="525198"/>
          </a:xfrm>
          <a:solidFill>
            <a:srgbClr val="FFFF00">
              <a:alpha val="25000"/>
            </a:srgbClr>
          </a:solidFill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về Định lí Thales Đảo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97" y="157119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4023" y="533285"/>
            <a:ext cx="8035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DC62C-8462-BA45-E796-DCA92C0348F4}"/>
              </a:ext>
            </a:extLst>
          </p:cNvPr>
          <p:cNvSpPr txBox="1"/>
          <p:nvPr/>
        </p:nvSpPr>
        <p:spPr>
          <a:xfrm>
            <a:off x="183555" y="2387396"/>
            <a:ext cx="43884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>
                <a:sym typeface="Euclid Symbol" panose="05050102010706020507" pitchFamily="18" charset="2"/>
              </a:rPr>
              <a:t></a:t>
            </a:r>
            <a:r>
              <a:rPr lang="en-US" sz="2800" dirty="0"/>
              <a:t>MNP, </a:t>
            </a:r>
            <a:r>
              <a:rPr lang="en-US" sz="2800" dirty="0" err="1"/>
              <a:t>có</a:t>
            </a:r>
            <a:r>
              <a:rPr lang="en-US" sz="2800" dirty="0"/>
              <a:t> RS // NP </a:t>
            </a:r>
          </a:p>
          <a:p>
            <a:r>
              <a:rPr lang="en-US" sz="2800" dirty="0"/>
              <a:t>(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NR), </a:t>
            </a:r>
          </a:p>
          <a:p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Thalès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6720E67-A3CC-B9F2-9285-D9F7B9056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94455"/>
              </p:ext>
            </p:extLst>
          </p:nvPr>
        </p:nvGraphicFramePr>
        <p:xfrm>
          <a:off x="269865" y="4334430"/>
          <a:ext cx="4817890" cy="108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6380" imgH="419641" progId="Equation.DSMT4">
                  <p:embed/>
                </p:oleObj>
              </mc:Choice>
              <mc:Fallback>
                <p:oleObj name="Equation" r:id="rId2" imgW="1856380" imgH="419641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6720E67-A3CC-B9F2-9285-D9F7B9056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865" y="4334430"/>
                        <a:ext cx="4817890" cy="1088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85C8662-7E53-AE1C-C743-BC5667530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07976"/>
              </p:ext>
            </p:extLst>
          </p:nvPr>
        </p:nvGraphicFramePr>
        <p:xfrm>
          <a:off x="1475656" y="5501092"/>
          <a:ext cx="3884613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57200" progId="Equation.DSMT4">
                  <p:embed/>
                </p:oleObj>
              </mc:Choice>
              <mc:Fallback>
                <p:oleObj name="Equation" r:id="rId4" imgW="1473120" imgH="4572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85C8662-7E53-AE1C-C743-BC56675308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5501092"/>
                        <a:ext cx="3884613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Diagram, shape&#10;&#10;Description automatically generated">
            <a:extLst>
              <a:ext uri="{FF2B5EF4-FFF2-40B4-BE49-F238E27FC236}">
                <a16:creationId xmlns:a16="http://schemas.microsoft.com/office/drawing/2014/main" id="{67D43851-38EE-A708-6954-2A8E1D81E3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55" y="2335001"/>
            <a:ext cx="3720847" cy="2499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9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676457" cy="525198"/>
          </a:xfrm>
          <a:solidFill>
            <a:srgbClr val="FFFF00">
              <a:alpha val="25000"/>
            </a:srgb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b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về Định lí Thales Đảo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957217"/>
            <a:ext cx="4717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DEF,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// EF.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Thalès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626549"/>
            <a:ext cx="803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Bài tập 4 sgk trang 50 </a:t>
            </a:r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22,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r>
              <a:rPr lang="en-US" sz="3200" dirty="0"/>
              <a:t> </a:t>
            </a:r>
            <a:r>
              <a:rPr lang="en-US" sz="3200" dirty="0" err="1"/>
              <a:t>rằng</a:t>
            </a:r>
            <a:r>
              <a:rPr lang="en-US" sz="3200" dirty="0"/>
              <a:t> MN // BC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84576E6-1113-D114-012E-B595A0C49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322236"/>
              </p:ext>
            </p:extLst>
          </p:nvPr>
        </p:nvGraphicFramePr>
        <p:xfrm>
          <a:off x="331735" y="4294473"/>
          <a:ext cx="4698596" cy="107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4171" imgH="391160" progId="Equation.DSMT4">
                  <p:embed/>
                </p:oleObj>
              </mc:Choice>
              <mc:Fallback>
                <p:oleObj name="Equation" r:id="rId2" imgW="1704171" imgH="3911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84576E6-1113-D114-012E-B595A0C49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1735" y="4294473"/>
                        <a:ext cx="4698596" cy="107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2B5C82-02F7-6D47-9255-A7DD1F4DFD53}"/>
                  </a:ext>
                </a:extLst>
              </p:cNvPr>
              <p:cNvSpPr txBox="1"/>
              <p:nvPr/>
            </p:nvSpPr>
            <p:spPr>
              <a:xfrm>
                <a:off x="576951" y="5719291"/>
                <a:ext cx="4746170" cy="102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EF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2B5C82-02F7-6D47-9255-A7DD1F4DF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51" y="5719291"/>
                <a:ext cx="4746170" cy="1024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4E06DD9-C11A-8ACD-A8C8-83ED704D8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331" y="1651576"/>
            <a:ext cx="3846016" cy="23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3170"/>
            <a:ext cx="8676457" cy="525198"/>
          </a:xfrm>
          <a:solidFill>
            <a:srgbClr val="FFFF00">
              <a:alpha val="25000"/>
            </a:srgb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b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 dụng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5217605"/>
            <a:ext cx="142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957217"/>
            <a:ext cx="4717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DEF,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// EF.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Thalès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8520" y="830157"/>
            <a:ext cx="9681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 xem Em có biết: Kim Tự Tháp cao bao nhiêu trong SGK toán 8 tập 2 CTST trang 52 để biết làm tương tự)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84576E6-1113-D114-012E-B595A0C495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735" y="4294473"/>
          <a:ext cx="4698596" cy="107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4171" imgH="391160" progId="Equation.DSMT4">
                  <p:embed/>
                </p:oleObj>
              </mc:Choice>
              <mc:Fallback>
                <p:oleObj name="Equation" r:id="rId2" imgW="1704171" imgH="3911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84576E6-1113-D114-012E-B595A0C49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1735" y="4294473"/>
                        <a:ext cx="4698596" cy="107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2B5C82-02F7-6D47-9255-A7DD1F4DFD53}"/>
                  </a:ext>
                </a:extLst>
              </p:cNvPr>
              <p:cNvSpPr txBox="1"/>
              <p:nvPr/>
            </p:nvSpPr>
            <p:spPr>
              <a:xfrm>
                <a:off x="576951" y="5719291"/>
                <a:ext cx="4746170" cy="102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EF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5.14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 = 17,5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2B5C82-02F7-6D47-9255-A7DD1F4DF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51" y="5719291"/>
                <a:ext cx="4746170" cy="102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CE13EDB9-02F5-BA2D-8C6C-BD12C5F2F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3793"/>
            <a:ext cx="4267090" cy="2699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8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-180975" y="1"/>
            <a:ext cx="9601200" cy="553998"/>
          </a:xfrm>
          <a:prstGeom prst="rect">
            <a:avLst/>
          </a:prstGeom>
          <a:solidFill>
            <a:srgbClr val="EEE7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</a:rPr>
              <a:t>BÀI TẬP TRẮC NGHIỆM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" y="609602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Lựa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6200" y="1219202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1:</a:t>
            </a:r>
            <a:r>
              <a:rPr lang="en-US" b="1" dirty="0"/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AB &lt; AC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184731" y="551656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3" name="Picture 12" descr="A picture containing line&#10;&#10;Description automatically generated">
            <a:extLst>
              <a:ext uri="{FF2B5EF4-FFF2-40B4-BE49-F238E27FC236}">
                <a16:creationId xmlns:a16="http://schemas.microsoft.com/office/drawing/2014/main" id="{2CFAC4C4-7EBA-3F6B-B695-BFA35B057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81" y="1828802"/>
            <a:ext cx="3254658" cy="27520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0FDAE3F-4ADE-9B1B-6F0F-35BBFB5E0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382466"/>
              </p:ext>
            </p:extLst>
          </p:nvPr>
        </p:nvGraphicFramePr>
        <p:xfrm>
          <a:off x="435067" y="2020612"/>
          <a:ext cx="32083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600" imgH="419040" progId="Equation.DSMT4">
                  <p:embed/>
                </p:oleObj>
              </mc:Choice>
              <mc:Fallback>
                <p:oleObj name="Equation" r:id="rId3" imgW="186660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0FDAE3F-4ADE-9B1B-6F0F-35BBFB5E0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067" y="2020612"/>
                        <a:ext cx="3208338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0E0E658-556D-692B-819C-D722511CD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5135"/>
              </p:ext>
            </p:extLst>
          </p:nvPr>
        </p:nvGraphicFramePr>
        <p:xfrm>
          <a:off x="399773" y="3013521"/>
          <a:ext cx="3700282" cy="83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600" imgH="419040" progId="Equation.DSMT4">
                  <p:embed/>
                </p:oleObj>
              </mc:Choice>
              <mc:Fallback>
                <p:oleObj name="Equation" r:id="rId5" imgW="186660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0E0E658-556D-692B-819C-D722511CD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773" y="3013521"/>
                        <a:ext cx="3700282" cy="830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D381C9B-34E5-6915-8F11-73BE8F75F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41440"/>
              </p:ext>
            </p:extLst>
          </p:nvPr>
        </p:nvGraphicFramePr>
        <p:xfrm>
          <a:off x="474664" y="4227514"/>
          <a:ext cx="3957648" cy="88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66600" imgH="419040" progId="Equation.DSMT4">
                  <p:embed/>
                </p:oleObj>
              </mc:Choice>
              <mc:Fallback>
                <p:oleObj name="Equation" r:id="rId7" imgW="1866600" imgH="419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D381C9B-34E5-6915-8F11-73BE8F75F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664" y="4227514"/>
                        <a:ext cx="3957648" cy="888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13EBE44-B2A0-3DC4-B7B3-B213CBD04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08218"/>
              </p:ext>
            </p:extLst>
          </p:nvPr>
        </p:nvGraphicFramePr>
        <p:xfrm>
          <a:off x="474664" y="5394323"/>
          <a:ext cx="37988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66600" imgH="419040" progId="Equation.DSMT4">
                  <p:embed/>
                </p:oleObj>
              </mc:Choice>
              <mc:Fallback>
                <p:oleObj name="Equation" r:id="rId9" imgW="186660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13EBE44-B2A0-3DC4-B7B3-B213CBD04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4664" y="5394323"/>
                        <a:ext cx="3798888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0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1233488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2:</a:t>
            </a:r>
            <a:r>
              <a:rPr lang="en-US" b="1" dirty="0"/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sai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78768" y="4403364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-180975" y="1"/>
            <a:ext cx="9601200" cy="553998"/>
          </a:xfrm>
          <a:prstGeom prst="rect">
            <a:avLst/>
          </a:prstGeom>
          <a:solidFill>
            <a:srgbClr val="EEE7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</a:rPr>
              <a:t>BÀI TẬP TRẮC NGHIỆM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76200" y="609602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Lựa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" name="Picture 1" descr="A picture containing line, diagram, triangle&#10;&#10;Description automatically generated">
            <a:extLst>
              <a:ext uri="{FF2B5EF4-FFF2-40B4-BE49-F238E27FC236}">
                <a16:creationId xmlns:a16="http://schemas.microsoft.com/office/drawing/2014/main" id="{23B9327C-3EF4-D7E1-E5BE-2EF0A268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06" y="3920172"/>
            <a:ext cx="5450311" cy="2567722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3CA6B5-AB06-311E-BE80-8B51F3344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02492"/>
              </p:ext>
            </p:extLst>
          </p:nvPr>
        </p:nvGraphicFramePr>
        <p:xfrm>
          <a:off x="379647" y="2001912"/>
          <a:ext cx="3982434" cy="74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419040" progId="Equation.DSMT4">
                  <p:embed/>
                </p:oleObj>
              </mc:Choice>
              <mc:Fallback>
                <p:oleObj name="Equation" r:id="rId3" imgW="2247840" imgH="419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03CA6B5-AB06-311E-BE80-8B51F3344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647" y="2001912"/>
                        <a:ext cx="3982434" cy="74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F5C578-F695-9689-BFC9-E2ACA9EDC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469017"/>
              </p:ext>
            </p:extLst>
          </p:nvPr>
        </p:nvGraphicFramePr>
        <p:xfrm>
          <a:off x="4814207" y="2341270"/>
          <a:ext cx="3950146" cy="73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60440" imgH="419040" progId="Equation.DSMT4">
                  <p:embed/>
                </p:oleObj>
              </mc:Choice>
              <mc:Fallback>
                <p:oleObj name="Equation" r:id="rId5" imgW="226044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6F5C578-F695-9689-BFC9-E2ACA9EDC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4207" y="2341270"/>
                        <a:ext cx="3950146" cy="732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54A1C13-C572-16B2-401F-34909462B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56806"/>
              </p:ext>
            </p:extLst>
          </p:nvPr>
        </p:nvGraphicFramePr>
        <p:xfrm>
          <a:off x="524424" y="3031439"/>
          <a:ext cx="3695530" cy="82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66600" imgH="419040" progId="Equation.DSMT4">
                  <p:embed/>
                </p:oleObj>
              </mc:Choice>
              <mc:Fallback>
                <p:oleObj name="Equation" r:id="rId7" imgW="186660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54A1C13-C572-16B2-401F-34909462B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424" y="3031439"/>
                        <a:ext cx="3695530" cy="829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EFA76E-9E33-358E-2093-063E10689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578402"/>
              </p:ext>
            </p:extLst>
          </p:nvPr>
        </p:nvGraphicFramePr>
        <p:xfrm>
          <a:off x="458213" y="4153521"/>
          <a:ext cx="3903868" cy="9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320" imgH="419040" progId="Equation.DSMT4">
                  <p:embed/>
                </p:oleObj>
              </mc:Choice>
              <mc:Fallback>
                <p:oleObj name="Equation" r:id="rId9" imgW="193032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EFA76E-9E33-358E-2093-063E10689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213" y="4153521"/>
                        <a:ext cx="3903868" cy="943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7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52400" y="1219201"/>
            <a:ext cx="838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3:</a:t>
            </a:r>
            <a:r>
              <a:rPr lang="en-US" b="1" dirty="0"/>
              <a:t> </a:t>
            </a:r>
            <a:r>
              <a:rPr lang="en-US" sz="2800" dirty="0"/>
              <a:t>Cho </a:t>
            </a:r>
            <a:r>
              <a:rPr lang="en-US" sz="2800" dirty="0" err="1"/>
              <a:t>hình</a:t>
            </a:r>
            <a:r>
              <a:rPr lang="en-US" sz="2800" dirty="0"/>
              <a:t> thang ABCD (AB // CD) </a:t>
            </a:r>
          </a:p>
          <a:p>
            <a:pPr>
              <a:spcBef>
                <a:spcPct val="50000"/>
              </a:spcBef>
            </a:pP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hai</a:t>
            </a:r>
            <a:r>
              <a:rPr lang="en-US" sz="2500" dirty="0"/>
              <a:t> </a:t>
            </a:r>
            <a:r>
              <a:rPr lang="en-US" sz="2500" dirty="0" err="1"/>
              <a:t>đường</a:t>
            </a:r>
            <a:r>
              <a:rPr lang="en-US" sz="2500" dirty="0"/>
              <a:t> </a:t>
            </a:r>
            <a:r>
              <a:rPr lang="en-US" sz="2500" dirty="0" err="1"/>
              <a:t>chéo</a:t>
            </a:r>
            <a:r>
              <a:rPr lang="en-US" sz="2500" dirty="0"/>
              <a:t> AC </a:t>
            </a:r>
            <a:r>
              <a:rPr lang="en-US" sz="2500" dirty="0" err="1"/>
              <a:t>và</a:t>
            </a:r>
            <a:r>
              <a:rPr lang="en-US" sz="2500" dirty="0"/>
              <a:t> BD </a:t>
            </a:r>
            <a:r>
              <a:rPr lang="en-US" sz="2500" dirty="0" err="1"/>
              <a:t>cắt</a:t>
            </a:r>
            <a:r>
              <a:rPr lang="en-US" sz="2500" dirty="0"/>
              <a:t> </a:t>
            </a:r>
            <a:r>
              <a:rPr lang="en-US" sz="2500" dirty="0" err="1"/>
              <a:t>nhau</a:t>
            </a:r>
            <a:r>
              <a:rPr lang="en-US" sz="2500" dirty="0"/>
              <a:t> </a:t>
            </a:r>
            <a:r>
              <a:rPr lang="en-US" sz="2500" dirty="0" err="1"/>
              <a:t>tại</a:t>
            </a:r>
            <a:r>
              <a:rPr lang="en-US" sz="2500" dirty="0"/>
              <a:t> O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76200" y="2997916"/>
            <a:ext cx="701891" cy="8642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-180975" y="1"/>
            <a:ext cx="9601200" cy="553998"/>
          </a:xfrm>
          <a:prstGeom prst="rect">
            <a:avLst/>
          </a:prstGeom>
          <a:solidFill>
            <a:srgbClr val="EEE7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</a:rPr>
              <a:t>BÀI TẬP TRẮC NGHIỆM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76200" y="609602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Lựa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" name="Picture 1" descr="A picture containing line, triangle&#10;&#10;Description automatically generated">
            <a:extLst>
              <a:ext uri="{FF2B5EF4-FFF2-40B4-BE49-F238E27FC236}">
                <a16:creationId xmlns:a16="http://schemas.microsoft.com/office/drawing/2014/main" id="{762E6561-E105-23F8-39BB-91857F7E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60" y="1103613"/>
            <a:ext cx="2810272" cy="1590283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FE06F2-9920-431F-D07C-38F59C5B0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27327"/>
              </p:ext>
            </p:extLst>
          </p:nvPr>
        </p:nvGraphicFramePr>
        <p:xfrm>
          <a:off x="310005" y="2826762"/>
          <a:ext cx="8510467" cy="109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51160" imgH="419040" progId="Equation.DSMT4">
                  <p:embed/>
                </p:oleObj>
              </mc:Choice>
              <mc:Fallback>
                <p:oleObj name="Equation" r:id="rId3" imgW="325116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FE06F2-9920-431F-D07C-38F59C5B09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005" y="2826762"/>
                        <a:ext cx="8510467" cy="1097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1FB69DA-9059-737F-1768-3294C4E7E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89787"/>
              </p:ext>
            </p:extLst>
          </p:nvPr>
        </p:nvGraphicFramePr>
        <p:xfrm>
          <a:off x="339350" y="3951786"/>
          <a:ext cx="8409114" cy="109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13000" imgH="419040" progId="Equation.DSMT4">
                  <p:embed/>
                </p:oleObj>
              </mc:Choice>
              <mc:Fallback>
                <p:oleObj name="Equation" r:id="rId5" imgW="321300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1FB69DA-9059-737F-1768-3294C4E7E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350" y="3951786"/>
                        <a:ext cx="8409114" cy="109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E91149-65DE-2D06-EAC2-C3BE371EF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516389"/>
              </p:ext>
            </p:extLst>
          </p:nvPr>
        </p:nvGraphicFramePr>
        <p:xfrm>
          <a:off x="469099" y="5132796"/>
          <a:ext cx="8351373" cy="107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63760" imgH="419040" progId="Equation.DSMT4">
                  <p:embed/>
                </p:oleObj>
              </mc:Choice>
              <mc:Fallback>
                <p:oleObj name="Equation" r:id="rId7" imgW="326376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1E91149-65DE-2D06-EAC2-C3BE371EF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099" y="5132796"/>
                        <a:ext cx="8351373" cy="107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4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  <p:bldP spid="225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33489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Câu 4:</a:t>
            </a:r>
            <a:r>
              <a:rPr lang="en-US" b="1"/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Chọn khẳng định đúng cho hình vẽ sau: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76200" y="32766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/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4038603" y="4114800"/>
            <a:ext cx="4810125" cy="2438400"/>
            <a:chOff x="2640" y="1248"/>
            <a:chExt cx="3030" cy="1920"/>
          </a:xfrm>
        </p:grpSpPr>
        <p:sp>
          <p:nvSpPr>
            <p:cNvPr id="4112" name="AutoShape 16"/>
            <p:cNvSpPr>
              <a:spLocks noChangeArrowheads="1"/>
            </p:cNvSpPr>
            <p:nvPr/>
          </p:nvSpPr>
          <p:spPr bwMode="auto">
            <a:xfrm>
              <a:off x="2640" y="1248"/>
              <a:ext cx="3030" cy="1920"/>
            </a:xfrm>
            <a:prstGeom prst="cloudCallout">
              <a:avLst>
                <a:gd name="adj1" fmla="val -80856"/>
                <a:gd name="adj2" fmla="val 70731"/>
              </a:avLst>
            </a:prstGeom>
            <a:solidFill>
              <a:srgbClr val="C3DEB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2832" y="1958"/>
              <a:ext cx="2713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FF0000"/>
                  </a:solidFill>
                  <a:latin typeface="Times New Roman" pitchFamily="18" charset="0"/>
                </a:rPr>
                <a:t>Phát biểu định lí Ta Lét đảo?</a:t>
              </a:r>
            </a:p>
          </p:txBody>
        </p:sp>
      </p:grp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-76200" y="0"/>
            <a:ext cx="9601200" cy="553998"/>
          </a:xfrm>
          <a:prstGeom prst="rect">
            <a:avLst/>
          </a:prstGeom>
          <a:solidFill>
            <a:srgbClr val="EEE7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</a:rPr>
              <a:t>BÀI TẬP TRẮC NGHIỆM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76200" y="609602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Lựa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4144" name="Group 48"/>
          <p:cNvGrpSpPr>
            <a:grpSpLocks/>
          </p:cNvGrpSpPr>
          <p:nvPr/>
        </p:nvGrpSpPr>
        <p:grpSpPr bwMode="auto">
          <a:xfrm>
            <a:off x="5410200" y="1600202"/>
            <a:ext cx="4114800" cy="2733675"/>
            <a:chOff x="2784" y="1200"/>
            <a:chExt cx="2592" cy="1722"/>
          </a:xfrm>
        </p:grpSpPr>
        <p:grpSp>
          <p:nvGrpSpPr>
            <p:cNvPr id="4138" name="Group 42"/>
            <p:cNvGrpSpPr>
              <a:grpSpLocks/>
            </p:cNvGrpSpPr>
            <p:nvPr/>
          </p:nvGrpSpPr>
          <p:grpSpPr bwMode="auto">
            <a:xfrm>
              <a:off x="3024" y="1440"/>
              <a:ext cx="1824" cy="1200"/>
              <a:chOff x="2832" y="1776"/>
              <a:chExt cx="1824" cy="1200"/>
            </a:xfrm>
          </p:grpSpPr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>
                <a:off x="3168" y="1776"/>
                <a:ext cx="1488" cy="96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 flipH="1">
                <a:off x="2832" y="1776"/>
                <a:ext cx="336" cy="12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 flipV="1">
                <a:off x="2832" y="2736"/>
                <a:ext cx="1824" cy="2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37" name="Line 41"/>
              <p:cNvSpPr>
                <a:spLocks noChangeShapeType="1"/>
              </p:cNvSpPr>
              <p:nvPr/>
            </p:nvSpPr>
            <p:spPr bwMode="auto">
              <a:xfrm flipH="1">
                <a:off x="3360" y="2044"/>
                <a:ext cx="240" cy="86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139" name="Text Box 43"/>
            <p:cNvSpPr txBox="1">
              <a:spLocks noChangeArrowheads="1"/>
            </p:cNvSpPr>
            <p:nvPr/>
          </p:nvSpPr>
          <p:spPr bwMode="auto">
            <a:xfrm>
              <a:off x="4848" y="2198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140" name="Text Box 44"/>
            <p:cNvSpPr txBox="1">
              <a:spLocks noChangeArrowheads="1"/>
            </p:cNvSpPr>
            <p:nvPr/>
          </p:nvSpPr>
          <p:spPr bwMode="auto">
            <a:xfrm>
              <a:off x="3072" y="1200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2784" y="2592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3792" y="1440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4143" name="Text Box 47"/>
            <p:cNvSpPr txBox="1">
              <a:spLocks noChangeArrowheads="1"/>
            </p:cNvSpPr>
            <p:nvPr/>
          </p:nvSpPr>
          <p:spPr bwMode="auto">
            <a:xfrm>
              <a:off x="3408" y="2592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</a:rPr>
                <a:t>C’</a:t>
              </a:r>
            </a:p>
          </p:txBody>
        </p:sp>
      </p:grpSp>
      <p:grpSp>
        <p:nvGrpSpPr>
          <p:cNvPr id="4152" name="Group 56"/>
          <p:cNvGrpSpPr>
            <a:grpSpLocks/>
          </p:cNvGrpSpPr>
          <p:nvPr/>
        </p:nvGrpSpPr>
        <p:grpSpPr bwMode="auto">
          <a:xfrm>
            <a:off x="228603" y="1985965"/>
            <a:ext cx="4860925" cy="3119438"/>
            <a:chOff x="144" y="1251"/>
            <a:chExt cx="3062" cy="1965"/>
          </a:xfrm>
        </p:grpSpPr>
        <p:grpSp>
          <p:nvGrpSpPr>
            <p:cNvPr id="4148" name="Group 52"/>
            <p:cNvGrpSpPr>
              <a:grpSpLocks/>
            </p:cNvGrpSpPr>
            <p:nvPr/>
          </p:nvGrpSpPr>
          <p:grpSpPr bwMode="auto">
            <a:xfrm>
              <a:off x="144" y="1251"/>
              <a:ext cx="3062" cy="1965"/>
              <a:chOff x="144" y="1251"/>
              <a:chExt cx="3062" cy="1965"/>
            </a:xfrm>
          </p:grpSpPr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144" y="1392"/>
                <a:ext cx="52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0000FF"/>
                    </a:solidFill>
                    <a:latin typeface="Times New Roman" pitchFamily="18" charset="0"/>
                  </a:rPr>
                  <a:t>A)</a:t>
                </a:r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144" y="2064"/>
                <a:ext cx="52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0000FF"/>
                    </a:solidFill>
                    <a:latin typeface="Times New Roman" pitchFamily="18" charset="0"/>
                  </a:rPr>
                  <a:t>B)</a:t>
                </a:r>
              </a:p>
            </p:txBody>
          </p:sp>
          <p:sp>
            <p:nvSpPr>
              <p:cNvPr id="4110" name="Text Box 14"/>
              <p:cNvSpPr txBox="1">
                <a:spLocks noChangeArrowheads="1"/>
              </p:cNvSpPr>
              <p:nvPr/>
            </p:nvSpPr>
            <p:spPr bwMode="auto">
              <a:xfrm>
                <a:off x="144" y="2688"/>
                <a:ext cx="52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0000FF"/>
                    </a:solidFill>
                    <a:latin typeface="Times New Roman" pitchFamily="18" charset="0"/>
                  </a:rPr>
                  <a:t>C)</a:t>
                </a:r>
              </a:p>
            </p:txBody>
          </p:sp>
          <p:graphicFrame>
            <p:nvGraphicFramePr>
              <p:cNvPr id="4146" name="Object 50"/>
              <p:cNvGraphicFramePr>
                <a:graphicFrameLocks noChangeAspect="1"/>
              </p:cNvGraphicFramePr>
              <p:nvPr/>
            </p:nvGraphicFramePr>
            <p:xfrm>
              <a:off x="586" y="1251"/>
              <a:ext cx="2620" cy="19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2159640" imgH="1613160" progId="">
                      <p:embed/>
                    </p:oleObj>
                  </mc:Choice>
                  <mc:Fallback>
                    <p:oleObj name="Equation" r:id="rId2" imgW="2159640" imgH="1613160" progId="">
                      <p:embed/>
                      <p:pic>
                        <p:nvPicPr>
                          <p:cNvPr id="4146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6" y="1251"/>
                            <a:ext cx="2620" cy="19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2592" y="1392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0000FF"/>
                  </a:solidFill>
                  <a:latin typeface="Times New Roman" pitchFamily="18" charset="0"/>
                </a:rPr>
                <a:t>//</a:t>
              </a:r>
            </a:p>
          </p:txBody>
        </p:sp>
        <p:sp>
          <p:nvSpPr>
            <p:cNvPr id="4150" name="Text Box 54"/>
            <p:cNvSpPr txBox="1">
              <a:spLocks noChangeArrowheads="1"/>
            </p:cNvSpPr>
            <p:nvPr/>
          </p:nvSpPr>
          <p:spPr bwMode="auto">
            <a:xfrm>
              <a:off x="2602" y="2054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0000FF"/>
                  </a:solidFill>
                  <a:latin typeface="Times New Roman" pitchFamily="18" charset="0"/>
                </a:rPr>
                <a:t>//</a:t>
              </a:r>
            </a:p>
          </p:txBody>
        </p:sp>
        <p:sp>
          <p:nvSpPr>
            <p:cNvPr id="4151" name="Text Box 55"/>
            <p:cNvSpPr txBox="1">
              <a:spLocks noChangeArrowheads="1"/>
            </p:cNvSpPr>
            <p:nvPr/>
          </p:nvSpPr>
          <p:spPr bwMode="auto">
            <a:xfrm>
              <a:off x="2534" y="2726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>
                  <a:solidFill>
                    <a:srgbClr val="0000FF"/>
                  </a:solidFill>
                  <a:latin typeface="Times New Roman" pitchFamily="18" charset="0"/>
                </a:rPr>
                <a:t>//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1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5486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s" kern="0"/>
              <a:pPr>
                <a:buClr>
                  <a:srgbClr val="000000"/>
                </a:buClr>
              </a:pPr>
              <a:t>2</a:t>
            </a:fld>
            <a:endParaRPr kern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A85F0E-321D-0C61-70BA-0C2970ED4F5A}"/>
              </a:ext>
            </a:extLst>
          </p:cNvPr>
          <p:cNvSpPr txBox="1"/>
          <p:nvPr/>
        </p:nvSpPr>
        <p:spPr>
          <a:xfrm>
            <a:off x="179512" y="1628800"/>
            <a:ext cx="71937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nl-NL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</a:p>
          <a:p>
            <a:pPr lvl="0" algn="ctr"/>
            <a:r>
              <a:rPr lang="nl-NL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LÍ THALES      TRONG TAM GIÁC</a:t>
            </a:r>
          </a:p>
          <a:p>
            <a:pPr lvl="0" algn="ctr"/>
            <a:r>
              <a:rPr lang="nl-NL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Tiết 3</a:t>
            </a:r>
            <a:endParaRPr lang="en-US" sz="50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6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ircle, clipart&#10;&#10;Description automatically generated">
            <a:extLst>
              <a:ext uri="{FF2B5EF4-FFF2-40B4-BE49-F238E27FC236}">
                <a16:creationId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0" y="-27384"/>
            <a:ext cx="625390" cy="648072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1384AAE-C5F7-F82C-C263-C44EA98CF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5" y="620688"/>
            <a:ext cx="831273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69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14" y="150717"/>
            <a:ext cx="8500972" cy="4144314"/>
          </a:xfrm>
          <a:solidFill>
            <a:srgbClr val="FFFF00">
              <a:alpha val="25000"/>
            </a:srgbClr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FE, DK,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F,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DK = 1 m, BC = 24 m, DC = 1,2 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circle, clipart&#10;&#10;Description automatically generated">
            <a:extLst>
              <a:ext uri="{FF2B5EF4-FFF2-40B4-BE49-F238E27FC236}">
                <a16:creationId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0" y="-27384"/>
            <a:ext cx="625390" cy="648072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1384AAE-C5F7-F82C-C263-C44EA98CF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39690"/>
            <a:ext cx="3829006" cy="2421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4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1016541" y="-39747"/>
            <a:ext cx="6347165" cy="6837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nl-NL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Định lí Thalès (đảo):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9" y="4425931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12" name="Google Shape;612;p27"/>
          <p:cNvGrpSpPr/>
          <p:nvPr/>
        </p:nvGrpSpPr>
        <p:grpSpPr>
          <a:xfrm>
            <a:off x="7969811" y="-244633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1997131"/>
            <a:ext cx="18442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AC54BE93-726A-9C7E-9943-5AC6DAA8EFA3}"/>
                  </a:ext>
                </a:extLst>
              </p:cNvPr>
              <p:cNvSpPr/>
              <p:nvPr/>
            </p:nvSpPr>
            <p:spPr>
              <a:xfrm>
                <a:off x="879042" y="963252"/>
                <a:ext cx="8162286" cy="5785126"/>
              </a:xfrm>
              <a:prstGeom prst="roundRect">
                <a:avLst>
                  <a:gd name="adj" fmla="val 3738"/>
                </a:avLst>
              </a:prstGeom>
              <a:solidFill>
                <a:srgbClr val="008C5D">
                  <a:alpha val="10196"/>
                </a:srgbClr>
              </a:solidFill>
              <a:ln>
                <a:solidFill>
                  <a:srgbClr val="007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= 6 cm, AC =15 cm. </a:t>
                </a:r>
                <a:r>
                  <a:rPr lang="en-US" sz="2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AB, AC </a:t>
                </a:r>
                <a:r>
                  <a:rPr lang="en-US" sz="2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B', C' </a:t>
                </a:r>
                <a:r>
                  <a:rPr lang="en-US" sz="2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AB' = 2 cm, AC' = 5 cm.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ỉ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ố: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Qua B'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AE?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So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AC’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C',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B'C'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B'E</a:t>
                </a:r>
              </a:p>
              <a:p>
                <a:pPr marL="270504" indent="-228594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</a:pPr>
                <a:endParaRPr lang="en-US" sz="1900" b="1" kern="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Clr>
                    <a:srgbClr val="000000"/>
                  </a:buClr>
                </a:pPr>
                <a:endParaRPr lang="en-US" sz="1900" kern="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AC54BE93-726A-9C7E-9943-5AC6DAA8E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42" y="963252"/>
                <a:ext cx="8162286" cy="5785126"/>
              </a:xfrm>
              <a:prstGeom prst="roundRect">
                <a:avLst>
                  <a:gd name="adj" fmla="val 3738"/>
                </a:avLst>
              </a:prstGeom>
              <a:blipFill>
                <a:blip r:embed="rId3"/>
                <a:stretch>
                  <a:fillRect l="-596" r="-74"/>
                </a:stretch>
              </a:blipFill>
              <a:ln>
                <a:solidFill>
                  <a:srgbClr val="007C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891EC48-745E-8D5B-752B-CA177431013B}"/>
              </a:ext>
            </a:extLst>
          </p:cNvPr>
          <p:cNvSpPr txBox="1"/>
          <p:nvPr/>
        </p:nvSpPr>
        <p:spPr>
          <a:xfrm>
            <a:off x="1246476" y="491868"/>
            <a:ext cx="701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" marR="30479" algn="just">
              <a:buClr>
                <a:srgbClr val="000000"/>
              </a:buClr>
            </a:pP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HĐ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5 (</a:t>
            </a:r>
            <a:r>
              <a:rPr lang="en-US" sz="3200" b="1" dirty="0" err="1">
                <a:solidFill>
                  <a:srgbClr val="00B050"/>
                </a:solidFill>
              </a:rPr>
              <a:t>xem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sgk</a:t>
            </a:r>
            <a:r>
              <a:rPr lang="en-US" sz="3200" b="1" dirty="0">
                <a:solidFill>
                  <a:srgbClr val="00B050"/>
                </a:solidFill>
              </a:rPr>
              <a:t>)</a:t>
            </a:r>
            <a:endParaRPr lang="en-US" sz="3200" kern="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AAC451A-B572-CC3A-B353-11C807968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6" y="56901"/>
            <a:ext cx="810485" cy="89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574650-3CEA-1D7B-396C-92B632C266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54" y="4557452"/>
            <a:ext cx="4076897" cy="1830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4">
            <a:extLst>
              <a:ext uri="{FF2B5EF4-FFF2-40B4-BE49-F238E27FC236}">
                <a16:creationId xmlns:a16="http://schemas.microsoft.com/office/drawing/2014/main" id="{A081B6C6-5196-3FB0-14CC-83377BC93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" y="1097472"/>
            <a:ext cx="8643937" cy="2301368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một đường thẳng cắt hai cạnh của một tam giác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định ra trên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cạnh này những đoạn thẳng tương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tỉ lệ thì đường thẳng đó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Line 11">
            <a:extLst>
              <a:ext uri="{FF2B5EF4-FFF2-40B4-BE49-F238E27FC236}">
                <a16:creationId xmlns:a16="http://schemas.microsoft.com/office/drawing/2014/main" id="{E0E07E59-2D2F-90E0-117A-1BBA76BE6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087" y="4716346"/>
            <a:ext cx="304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58">
            <a:extLst>
              <a:ext uri="{FF2B5EF4-FFF2-40B4-BE49-F238E27FC236}">
                <a16:creationId xmlns:a16="http://schemas.microsoft.com/office/drawing/2014/main" id="{29C412C3-D148-D0AE-5785-8E4C2A47CA67}"/>
              </a:ext>
            </a:extLst>
          </p:cNvPr>
          <p:cNvGrpSpPr>
            <a:grpSpLocks/>
          </p:cNvGrpSpPr>
          <p:nvPr/>
        </p:nvGrpSpPr>
        <p:grpSpPr bwMode="auto">
          <a:xfrm>
            <a:off x="-19513" y="3649546"/>
            <a:ext cx="4229100" cy="2546350"/>
            <a:chOff x="96" y="1855"/>
            <a:chExt cx="2664" cy="1604"/>
          </a:xfrm>
        </p:grpSpPr>
        <p:sp>
          <p:nvSpPr>
            <p:cNvPr id="3094" name="Line 5">
              <a:extLst>
                <a:ext uri="{FF2B5EF4-FFF2-40B4-BE49-F238E27FC236}">
                  <a16:creationId xmlns:a16="http://schemas.microsoft.com/office/drawing/2014/main" id="{332EA300-CCFD-ED53-F1B9-EFAACB307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3209"/>
              <a:ext cx="23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5" name="Line 6">
              <a:extLst>
                <a:ext uri="{FF2B5EF4-FFF2-40B4-BE49-F238E27FC236}">
                  <a16:creationId xmlns:a16="http://schemas.microsoft.com/office/drawing/2014/main" id="{BC18F4F9-5927-904C-E300-25DD09795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" y="2095"/>
              <a:ext cx="672" cy="1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6" name="Line 7">
              <a:extLst>
                <a:ext uri="{FF2B5EF4-FFF2-40B4-BE49-F238E27FC236}">
                  <a16:creationId xmlns:a16="http://schemas.microsoft.com/office/drawing/2014/main" id="{4B8474DE-1632-A304-64CD-BAE06B2A5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2105"/>
              <a:ext cx="1632" cy="1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7" name="Text Box 8">
              <a:extLst>
                <a:ext uri="{FF2B5EF4-FFF2-40B4-BE49-F238E27FC236}">
                  <a16:creationId xmlns:a16="http://schemas.microsoft.com/office/drawing/2014/main" id="{95DD5474-CD0B-558C-B671-1EA4519F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173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98" name="Text Box 9">
              <a:extLst>
                <a:ext uri="{FF2B5EF4-FFF2-40B4-BE49-F238E27FC236}">
                  <a16:creationId xmlns:a16="http://schemas.microsoft.com/office/drawing/2014/main" id="{57B49859-161D-CB83-C8CB-0BC29B325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855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099" name="Text Box 10">
              <a:extLst>
                <a:ext uri="{FF2B5EF4-FFF2-40B4-BE49-F238E27FC236}">
                  <a16:creationId xmlns:a16="http://schemas.microsoft.com/office/drawing/2014/main" id="{B8AF0796-0902-8134-5709-ACEF2FC86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3209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00" name="Text Box 12">
              <a:extLst>
                <a:ext uri="{FF2B5EF4-FFF2-40B4-BE49-F238E27FC236}">
                  <a16:creationId xmlns:a16="http://schemas.microsoft.com/office/drawing/2014/main" id="{242AA7F4-912D-92D5-62DF-A25B153CB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12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3101" name="Text Box 13">
              <a:extLst>
                <a:ext uri="{FF2B5EF4-FFF2-40B4-BE49-F238E27FC236}">
                  <a16:creationId xmlns:a16="http://schemas.microsoft.com/office/drawing/2014/main" id="{B435AFA5-9B94-E218-E87C-2637F589B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31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C’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343CE96-C4E6-EC1F-7892-81AA641A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1" y="635127"/>
            <a:ext cx="4929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vi-VN" altLang="en-US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 lí Ta-lét đảo</a:t>
            </a:r>
            <a:r>
              <a:rPr kumimoji="0" lang="en-US" altLang="en-US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81" name="TextBox 39">
            <a:extLst>
              <a:ext uri="{FF2B5EF4-FFF2-40B4-BE49-F238E27FC236}">
                <a16:creationId xmlns:a16="http://schemas.microsoft.com/office/drawing/2014/main" id="{0979A405-9D40-126C-A22B-F8FE5B2B6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500563"/>
            <a:ext cx="2786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0829F83-E70B-E7DE-4E08-2D0D4652A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73910"/>
              </p:ext>
            </p:extLst>
          </p:nvPr>
        </p:nvGraphicFramePr>
        <p:xfrm>
          <a:off x="4254038" y="3861185"/>
          <a:ext cx="4639930" cy="27361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133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rgbClr val="0000CC"/>
                          </a:solidFill>
                        </a:rPr>
                        <a:t>GT</a:t>
                      </a:r>
                    </a:p>
                  </a:txBody>
                  <a:tcPr marL="91439" marR="91439" marT="45692" marB="4569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marL="91439" marR="91439" marT="45692" marB="456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3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CC"/>
                          </a:solidFill>
                        </a:rPr>
                        <a:t>KL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rgbClr val="0000CC"/>
                        </a:solidFill>
                      </a:endParaRPr>
                    </a:p>
                  </a:txBody>
                  <a:tcPr marL="91439" marR="91439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  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</a:rPr>
                        <a:t>B’C’ // BC</a:t>
                      </a:r>
                    </a:p>
                  </a:txBody>
                  <a:tcPr marL="91439" marR="91439" marT="45692" marB="456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Object 2">
            <a:extLst>
              <a:ext uri="{FF2B5EF4-FFF2-40B4-BE49-F238E27FC236}">
                <a16:creationId xmlns:a16="http://schemas.microsoft.com/office/drawing/2014/main" id="{3506055A-39BD-89E7-BF33-8A77332F1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817806"/>
              </p:ext>
            </p:extLst>
          </p:nvPr>
        </p:nvGraphicFramePr>
        <p:xfrm>
          <a:off x="5121937" y="4226607"/>
          <a:ext cx="3543563" cy="116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609600" progId="Equation.DSMT4">
                  <p:embed/>
                </p:oleObj>
              </mc:Choice>
              <mc:Fallback>
                <p:oleObj name="Equation" r:id="rId2" imgW="1549400" imgH="609600" progId="Equation.DSMT4">
                  <p:embed/>
                  <p:pic>
                    <p:nvPicPr>
                      <p:cNvPr id="42" name="Object 2">
                        <a:extLst>
                          <a:ext uri="{FF2B5EF4-FFF2-40B4-BE49-F238E27FC236}">
                            <a16:creationId xmlns:a16="http://schemas.microsoft.com/office/drawing/2014/main" id="{3506055A-39BD-89E7-BF33-8A77332F1A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937" y="4226607"/>
                        <a:ext cx="3543563" cy="1160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586;p27">
            <a:extLst>
              <a:ext uri="{FF2B5EF4-FFF2-40B4-BE49-F238E27FC236}">
                <a16:creationId xmlns:a16="http://schemas.microsoft.com/office/drawing/2014/main" id="{A984C708-9CA2-0C73-5453-DF8D6725A7A5}"/>
              </a:ext>
            </a:extLst>
          </p:cNvPr>
          <p:cNvSpPr txBox="1">
            <a:spLocks/>
          </p:cNvSpPr>
          <p:nvPr/>
        </p:nvSpPr>
        <p:spPr>
          <a:xfrm rot="-182">
            <a:off x="-843248" y="-48818"/>
            <a:ext cx="6347165" cy="6837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Định lí Thalès (đảo):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>
            <a:spLocks noGrp="1"/>
          </p:cNvSpPr>
          <p:nvPr>
            <p:ph type="ctrTitle"/>
          </p:nvPr>
        </p:nvSpPr>
        <p:spPr>
          <a:xfrm>
            <a:off x="105976" y="34201"/>
            <a:ext cx="8915400" cy="529883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 BIỆT ĐỊNH LÍ VÀ HỆ QUẢ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00607" y="564084"/>
            <a:ext cx="9359468" cy="6442421"/>
            <a:chOff x="-181095" y="752108"/>
            <a:chExt cx="16847043" cy="8589894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776" y="1786479"/>
              <a:ext cx="5389778" cy="3246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9252" y="1709518"/>
              <a:ext cx="5389778" cy="3246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1754378"/>
              <a:ext cx="5389778" cy="3246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98574" y="2651647"/>
              <a:ext cx="2881097" cy="556646"/>
              <a:chOff x="1045172" y="3016188"/>
              <a:chExt cx="2881097" cy="55664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045172" y="3080391"/>
                <a:ext cx="10490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B’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877177" y="3016188"/>
                <a:ext cx="104909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C’</a:t>
                </a: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561414" y="3515366"/>
              <a:ext cx="373296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89256" y="885120"/>
              <a:ext cx="3314175" cy="505899"/>
            </a:xfrm>
            <a:prstGeom prst="rect">
              <a:avLst/>
            </a:prstGeom>
            <a:solidFill>
              <a:srgbClr val="0000CC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2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đảo</a:t>
              </a:r>
              <a:endParaRPr lang="en-US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156352" y="993701"/>
              <a:ext cx="3444045" cy="505899"/>
            </a:xfrm>
            <a:prstGeom prst="rect">
              <a:avLst/>
            </a:prstGeom>
            <a:solidFill>
              <a:srgbClr val="0000CC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2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Talet</a:t>
              </a:r>
              <a:endParaRPr lang="en-US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12863892" y="878486"/>
              <a:ext cx="2541458" cy="505899"/>
            </a:xfrm>
            <a:prstGeom prst="rect">
              <a:avLst/>
            </a:prstGeom>
            <a:solidFill>
              <a:srgbClr val="0000CC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endParaRPr lang="en-US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1302000" y="5433046"/>
              <a:ext cx="5328831" cy="2458306"/>
              <a:chOff x="1086270" y="4167387"/>
              <a:chExt cx="5915196" cy="2551751"/>
            </a:xfrm>
          </p:grpSpPr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 flipH="1">
                <a:off x="1946954" y="4494470"/>
                <a:ext cx="0" cy="218200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300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>
                <a:off x="1086270" y="5713612"/>
                <a:ext cx="480853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300"/>
              </a:p>
            </p:txBody>
          </p:sp>
          <p:grpSp>
            <p:nvGrpSpPr>
              <p:cNvPr id="40" name="Group 51"/>
              <p:cNvGrpSpPr>
                <a:grpSpLocks/>
              </p:cNvGrpSpPr>
              <p:nvPr/>
            </p:nvGrpSpPr>
            <p:grpSpPr bwMode="auto">
              <a:xfrm>
                <a:off x="2046065" y="4329124"/>
                <a:ext cx="4955401" cy="1657350"/>
                <a:chOff x="1429" y="1298"/>
                <a:chExt cx="2417" cy="953"/>
              </a:xfrm>
            </p:grpSpPr>
            <p:sp>
              <p:nvSpPr>
                <p:cNvPr id="47" name="Rectangle 52"/>
                <p:cNvSpPr>
                  <a:spLocks noChangeArrowheads="1"/>
                </p:cNvSpPr>
                <p:nvPr/>
              </p:nvSpPr>
              <p:spPr bwMode="auto">
                <a:xfrm>
                  <a:off x="1429" y="1298"/>
                  <a:ext cx="2131" cy="9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3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48" name="Object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94636580"/>
                    </p:ext>
                  </p:extLst>
                </p:nvPr>
              </p:nvGraphicFramePr>
              <p:xfrm>
                <a:off x="1429" y="1460"/>
                <a:ext cx="2417" cy="29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1600200" imgH="203040" progId="">
                        <p:embed/>
                      </p:oleObj>
                    </mc:Choice>
                    <mc:Fallback>
                      <p:oleObj name="Equation" r:id="rId4" imgW="1600200" imgH="203040" progId="">
                        <p:embed/>
                        <p:pic>
                          <p:nvPicPr>
                            <p:cNvPr id="48" name="Object 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29" y="1460"/>
                              <a:ext cx="2417" cy="29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1" name="Group 55"/>
              <p:cNvGrpSpPr>
                <a:grpSpLocks/>
              </p:cNvGrpSpPr>
              <p:nvPr/>
            </p:nvGrpSpPr>
            <p:grpSpPr bwMode="auto">
              <a:xfrm>
                <a:off x="2061608" y="4956050"/>
                <a:ext cx="2365897" cy="863600"/>
                <a:chOff x="1383" y="2886"/>
                <a:chExt cx="1270" cy="453"/>
              </a:xfrm>
            </p:grpSpPr>
            <p:sp>
              <p:nvSpPr>
                <p:cNvPr id="45" name="Rectangle 56"/>
                <p:cNvSpPr>
                  <a:spLocks noChangeArrowheads="1"/>
                </p:cNvSpPr>
                <p:nvPr/>
              </p:nvSpPr>
              <p:spPr bwMode="auto">
                <a:xfrm>
                  <a:off x="1383" y="2886"/>
                  <a:ext cx="1270" cy="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3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46" name="Object 5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7691830"/>
                    </p:ext>
                  </p:extLst>
                </p:nvPr>
              </p:nvGraphicFramePr>
              <p:xfrm>
                <a:off x="1464" y="2984"/>
                <a:ext cx="940" cy="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698400" imgH="177480" progId="">
                        <p:embed/>
                      </p:oleObj>
                    </mc:Choice>
                    <mc:Fallback>
                      <p:oleObj name="Equation" r:id="rId6" imgW="698400" imgH="177480" progId="">
                        <p:embed/>
                        <p:pic>
                          <p:nvPicPr>
                            <p:cNvPr id="46" name="Object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64" y="2984"/>
                              <a:ext cx="940" cy="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2" name="Rectangle 58"/>
              <p:cNvSpPr>
                <a:spLocks noChangeArrowheads="1"/>
              </p:cNvSpPr>
              <p:nvPr/>
            </p:nvSpPr>
            <p:spPr bwMode="auto">
              <a:xfrm>
                <a:off x="1086270" y="4167387"/>
                <a:ext cx="858838" cy="1439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vi-VN" sz="2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</a:p>
            </p:txBody>
          </p:sp>
          <p:sp>
            <p:nvSpPr>
              <p:cNvPr id="43" name="Rectangle 59"/>
              <p:cNvSpPr>
                <a:spLocks noChangeArrowheads="1"/>
              </p:cNvSpPr>
              <p:nvPr/>
            </p:nvSpPr>
            <p:spPr bwMode="auto">
              <a:xfrm>
                <a:off x="1086270" y="5388875"/>
                <a:ext cx="765175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vi-VN" sz="2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KL</a:t>
                </a:r>
              </a:p>
            </p:txBody>
          </p:sp>
          <p:graphicFrame>
            <p:nvGraphicFramePr>
              <p:cNvPr id="44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4093437"/>
                  </p:ext>
                </p:extLst>
              </p:nvPr>
            </p:nvGraphicFramePr>
            <p:xfrm>
              <a:off x="2129190" y="5780925"/>
              <a:ext cx="2901950" cy="938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257120" imgH="406080" progId="">
                      <p:embed/>
                    </p:oleObj>
                  </mc:Choice>
                  <mc:Fallback>
                    <p:oleObj name="Equation" r:id="rId8" imgW="1257120" imgH="406080" progId="">
                      <p:embed/>
                      <p:pic>
                        <p:nvPicPr>
                          <p:cNvPr id="44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9190" y="5780925"/>
                            <a:ext cx="2901950" cy="938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9" name="Group 48"/>
            <p:cNvGrpSpPr/>
            <p:nvPr/>
          </p:nvGrpSpPr>
          <p:grpSpPr>
            <a:xfrm>
              <a:off x="5595570" y="5400508"/>
              <a:ext cx="5328830" cy="2516888"/>
              <a:chOff x="250825" y="3381375"/>
              <a:chExt cx="5328830" cy="2516888"/>
            </a:xfrm>
          </p:grpSpPr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 flipH="1">
                <a:off x="1111509" y="3708458"/>
                <a:ext cx="0" cy="179904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300"/>
              </a:p>
            </p:txBody>
          </p:sp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>
                <a:off x="250825" y="4927600"/>
                <a:ext cx="532883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300"/>
              </a:p>
            </p:txBody>
          </p:sp>
          <p:grpSp>
            <p:nvGrpSpPr>
              <p:cNvPr id="52" name="Group 51"/>
              <p:cNvGrpSpPr>
                <a:grpSpLocks/>
              </p:cNvGrpSpPr>
              <p:nvPr/>
            </p:nvGrpSpPr>
            <p:grpSpPr bwMode="auto">
              <a:xfrm>
                <a:off x="1210620" y="3543112"/>
                <a:ext cx="4369035" cy="1657350"/>
                <a:chOff x="1429" y="1298"/>
                <a:chExt cx="2131" cy="953"/>
              </a:xfrm>
            </p:grpSpPr>
            <p:sp>
              <p:nvSpPr>
                <p:cNvPr id="67" name="Rectangle 52"/>
                <p:cNvSpPr>
                  <a:spLocks noChangeArrowheads="1"/>
                </p:cNvSpPr>
                <p:nvPr/>
              </p:nvSpPr>
              <p:spPr bwMode="auto">
                <a:xfrm>
                  <a:off x="1429" y="1298"/>
                  <a:ext cx="2131" cy="9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3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73" name="Object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15448997"/>
                    </p:ext>
                  </p:extLst>
                </p:nvPr>
              </p:nvGraphicFramePr>
              <p:xfrm>
                <a:off x="1588" y="1377"/>
                <a:ext cx="1920" cy="7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1600200" imgH="622080" progId="">
                        <p:embed/>
                      </p:oleObj>
                    </mc:Choice>
                    <mc:Fallback>
                      <p:oleObj name="Equation" r:id="rId10" imgW="1600200" imgH="622080" progId="">
                        <p:embed/>
                        <p:pic>
                          <p:nvPicPr>
                            <p:cNvPr id="73" name="Object 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8" y="1377"/>
                              <a:ext cx="1920" cy="72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3" name="Group 55"/>
              <p:cNvGrpSpPr>
                <a:grpSpLocks/>
              </p:cNvGrpSpPr>
              <p:nvPr/>
            </p:nvGrpSpPr>
            <p:grpSpPr bwMode="auto">
              <a:xfrm>
                <a:off x="1139888" y="4937360"/>
                <a:ext cx="2365897" cy="863600"/>
                <a:chOff x="1383" y="2886"/>
                <a:chExt cx="1270" cy="453"/>
              </a:xfrm>
            </p:grpSpPr>
            <p:sp>
              <p:nvSpPr>
                <p:cNvPr id="64" name="Rectangle 56"/>
                <p:cNvSpPr>
                  <a:spLocks noChangeArrowheads="1"/>
                </p:cNvSpPr>
                <p:nvPr/>
              </p:nvSpPr>
              <p:spPr bwMode="auto">
                <a:xfrm>
                  <a:off x="1383" y="2886"/>
                  <a:ext cx="1270" cy="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3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66" name="Object 5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72595030"/>
                    </p:ext>
                  </p:extLst>
                </p:nvPr>
              </p:nvGraphicFramePr>
              <p:xfrm>
                <a:off x="1464" y="2984"/>
                <a:ext cx="940" cy="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698400" imgH="177480" progId="">
                        <p:embed/>
                      </p:oleObj>
                    </mc:Choice>
                    <mc:Fallback>
                      <p:oleObj name="Equation" r:id="rId12" imgW="698400" imgH="177480" progId="">
                        <p:embed/>
                        <p:pic>
                          <p:nvPicPr>
                            <p:cNvPr id="66" name="Object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64" y="2984"/>
                              <a:ext cx="940" cy="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4" name="Rectangle 58"/>
              <p:cNvSpPr>
                <a:spLocks noChangeArrowheads="1"/>
              </p:cNvSpPr>
              <p:nvPr/>
            </p:nvSpPr>
            <p:spPr bwMode="auto">
              <a:xfrm>
                <a:off x="250825" y="3381375"/>
                <a:ext cx="858838" cy="1439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vi-VN" sz="2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250825" y="4602863"/>
                <a:ext cx="765175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vi-VN" sz="2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KL</a:t>
                </a:r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>
              <a:off x="6292071" y="3499354"/>
              <a:ext cx="373296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6547602" y="2685189"/>
              <a:ext cx="2881097" cy="556646"/>
              <a:chOff x="1045172" y="3016188"/>
              <a:chExt cx="2881097" cy="556646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045172" y="3080391"/>
                <a:ext cx="10490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B’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877177" y="3016188"/>
                <a:ext cx="104909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C’</a:t>
                </a:r>
              </a:p>
            </p:txBody>
          </p:sp>
        </p:grp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 flipH="1">
              <a:off x="1178991" y="5372902"/>
              <a:ext cx="0" cy="334683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300"/>
            </a:p>
          </p:txBody>
        </p:sp>
        <p:sp>
          <p:nvSpPr>
            <p:cNvPr id="82" name="Line 43"/>
            <p:cNvSpPr>
              <a:spLocks noChangeShapeType="1"/>
            </p:cNvSpPr>
            <p:nvPr/>
          </p:nvSpPr>
          <p:spPr bwMode="auto">
            <a:xfrm>
              <a:off x="248698" y="6153319"/>
              <a:ext cx="48085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300"/>
            </a:p>
          </p:txBody>
        </p:sp>
        <p:sp>
          <p:nvSpPr>
            <p:cNvPr id="90" name="Rectangle 52"/>
            <p:cNvSpPr>
              <a:spLocks noChangeArrowheads="1"/>
            </p:cNvSpPr>
            <p:nvPr/>
          </p:nvSpPr>
          <p:spPr bwMode="auto">
            <a:xfrm>
              <a:off x="913713" y="5018114"/>
              <a:ext cx="4369035" cy="165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00" b="1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1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213918"/>
                </p:ext>
              </p:extLst>
            </p:nvPr>
          </p:nvGraphicFramePr>
          <p:xfrm>
            <a:off x="1239838" y="5349733"/>
            <a:ext cx="39370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00200" imgH="431640" progId="">
                    <p:embed/>
                  </p:oleObj>
                </mc:Choice>
                <mc:Fallback>
                  <p:oleObj name="Equation" r:id="rId14" imgW="1600200" imgH="431640" progId="">
                    <p:embed/>
                    <p:pic>
                      <p:nvPicPr>
                        <p:cNvPr id="91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9838" y="5349733"/>
                          <a:ext cx="3937000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Rectangle 58"/>
            <p:cNvSpPr>
              <a:spLocks noChangeArrowheads="1"/>
            </p:cNvSpPr>
            <p:nvPr/>
          </p:nvSpPr>
          <p:spPr bwMode="auto">
            <a:xfrm>
              <a:off x="269155" y="4983602"/>
              <a:ext cx="858838" cy="143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sp>
          <p:nvSpPr>
            <p:cNvPr id="87" name="Rectangle 59"/>
            <p:cNvSpPr>
              <a:spLocks noChangeArrowheads="1"/>
            </p:cNvSpPr>
            <p:nvPr/>
          </p:nvSpPr>
          <p:spPr bwMode="auto">
            <a:xfrm>
              <a:off x="353199" y="5973885"/>
              <a:ext cx="765175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graphicFrame>
          <p:nvGraphicFramePr>
            <p:cNvPr id="92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48507"/>
                </p:ext>
              </p:extLst>
            </p:nvPr>
          </p:nvGraphicFramePr>
          <p:xfrm>
            <a:off x="1684592" y="6243240"/>
            <a:ext cx="1936750" cy="247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787320" imgH="1218960" progId="">
                    <p:embed/>
                  </p:oleObj>
                </mc:Choice>
                <mc:Fallback>
                  <p:oleObj name="Equation" r:id="rId16" imgW="787320" imgH="1218960" progId="">
                    <p:embed/>
                    <p:pic>
                      <p:nvPicPr>
                        <p:cNvPr id="92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592" y="6243240"/>
                          <a:ext cx="1936750" cy="2476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Straight Connector 93"/>
            <p:cNvCxnSpPr/>
            <p:nvPr/>
          </p:nvCxnSpPr>
          <p:spPr>
            <a:xfrm>
              <a:off x="11935439" y="3345513"/>
              <a:ext cx="373296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12027388" y="2651647"/>
              <a:ext cx="2881097" cy="556646"/>
              <a:chOff x="1045172" y="3016188"/>
              <a:chExt cx="2881097" cy="556646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045172" y="3080391"/>
                <a:ext cx="10490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B’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877177" y="3016188"/>
                <a:ext cx="104909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C’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5390036" y="752108"/>
              <a:ext cx="0" cy="839189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1133368" y="791191"/>
              <a:ext cx="0" cy="855081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-181095" y="4985066"/>
              <a:ext cx="16811926" cy="4486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-145978" y="1653220"/>
              <a:ext cx="16811926" cy="4486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776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676457" cy="525198"/>
          </a:xfrm>
          <a:solidFill>
            <a:srgbClr val="FFFF00">
              <a:alpha val="25000"/>
            </a:srgbClr>
          </a:solidFill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về Định lí Thales Đảo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2744" y="1660640"/>
                <a:ext cx="4210068" cy="3416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i="1" u="sng" dirty="0">
                    <a:solidFill>
                      <a:srgbClr val="C00000"/>
                    </a:solidFill>
                  </a:rPr>
                  <a:t>Giải</a:t>
                </a:r>
                <a:r>
                  <a:rPr lang="nl-NL" sz="3200" b="1" dirty="0">
                    <a:solidFill>
                      <a:srgbClr val="C00000"/>
                    </a:solidFill>
                  </a:rPr>
                  <a:t>: </a:t>
                </a:r>
                <a:endParaRPr lang="en-US" sz="3200" dirty="0">
                  <a:solidFill>
                    <a:srgbClr val="C00000"/>
                  </a:solidFill>
                </a:endParaRPr>
              </a:p>
              <a:p>
                <a:r>
                  <a:rPr lang="nl-NL" dirty="0"/>
                  <a:t> </a:t>
                </a:r>
                <a:r>
                  <a:rPr lang="nl-NL" sz="3200" dirty="0"/>
                  <a:t>Ta có</a:t>
                </a:r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3200">
                              <a:latin typeface="Cambria Math" panose="02040503050406030204" pitchFamily="18" charset="0"/>
                            </a:rPr>
                            <m:t>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3200">
                              <a:latin typeface="Cambria Math" panose="02040503050406030204" pitchFamily="18" charset="0"/>
                            </a:rPr>
                            <m:t>DB</m:t>
                          </m:r>
                        </m:den>
                      </m:f>
                      <m:r>
                        <a:rPr lang="nl-NL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nl-NL" sz="320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3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32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nl-NL" sz="320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3200">
                              <a:latin typeface="Cambria Math" panose="02040503050406030204" pitchFamily="18" charset="0"/>
                            </a:rPr>
                            <m:t>AE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3200">
                              <a:latin typeface="Cambria Math" panose="02040503050406030204" pitchFamily="18" charset="0"/>
                            </a:rPr>
                            <m:t>EC</m:t>
                          </m:r>
                        </m:den>
                      </m:f>
                      <m:r>
                        <a:rPr lang="nl-NL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nl-NL" sz="320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nl-NL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3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44" y="1660640"/>
                <a:ext cx="4210068" cy="3416833"/>
              </a:xfrm>
              <a:prstGeom prst="rect">
                <a:avLst/>
              </a:prstGeom>
              <a:blipFill>
                <a:blip r:embed="rId2"/>
                <a:stretch>
                  <a:fillRect l="-3768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5577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909" y="576622"/>
            <a:ext cx="803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Ví dụ 5: </a:t>
            </a:r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17. </a:t>
            </a:r>
            <a:r>
              <a:rPr lang="en-US" sz="3200" dirty="0" err="1"/>
              <a:t>Chúng</a:t>
            </a:r>
            <a:r>
              <a:rPr lang="en-US" sz="3200" dirty="0"/>
              <a:t> </a:t>
            </a:r>
            <a:r>
              <a:rPr lang="en-US" sz="3200" dirty="0" err="1"/>
              <a:t>minh</a:t>
            </a:r>
            <a:r>
              <a:rPr lang="en-US" sz="3200" dirty="0"/>
              <a:t> </a:t>
            </a:r>
            <a:r>
              <a:rPr lang="en-US" sz="3200" dirty="0" err="1"/>
              <a:t>rằng</a:t>
            </a:r>
            <a:r>
              <a:rPr lang="en-US" sz="3200" dirty="0"/>
              <a:t> DE // BC </a:t>
            </a:r>
            <a:r>
              <a:rPr lang="en-US" sz="3200" dirty="0" err="1"/>
              <a:t>và</a:t>
            </a:r>
            <a:r>
              <a:rPr lang="en-US" sz="3200" dirty="0"/>
              <a:t> EF//AB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6A4334F-8DE9-153E-B9AD-5EB8FF5DC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45" y="1694448"/>
            <a:ext cx="4466347" cy="33492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76EBC1-C4F7-181D-37BF-A442ABE9DBA4}"/>
                  </a:ext>
                </a:extLst>
              </p:cNvPr>
              <p:cNvSpPr txBox="1"/>
              <p:nvPr/>
            </p:nvSpPr>
            <p:spPr>
              <a:xfrm>
                <a:off x="451786" y="5599441"/>
                <a:ext cx="4577442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𝑆𝑢𝑦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𝑟𝑎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DB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AE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i="0">
                              <a:latin typeface="Cambria Math" panose="02040503050406030204" pitchFamily="18" charset="0"/>
                            </a:rPr>
                            <m:t>EC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76EBC1-C4F7-181D-37BF-A442ABE9D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6" y="5599441"/>
                <a:ext cx="4577442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70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9">
            <a:extLst>
              <a:ext uri="{FF2B5EF4-FFF2-40B4-BE49-F238E27FC236}">
                <a16:creationId xmlns:a16="http://schemas.microsoft.com/office/drawing/2014/main" id="{E5D2C0AF-6CC0-49B3-27EC-DC2EB7D8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577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24" name="Text Box 40">
            <a:extLst>
              <a:ext uri="{FF2B5EF4-FFF2-40B4-BE49-F238E27FC236}">
                <a16:creationId xmlns:a16="http://schemas.microsoft.com/office/drawing/2014/main" id="{25EEC6B3-2F15-C19D-4211-A4A66A29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4" y="177984"/>
            <a:ext cx="65682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5</a:t>
            </a:r>
            <a:r>
              <a:rPr lang="nl-N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Text Box 38">
            <a:extLst>
              <a:ext uri="{FF2B5EF4-FFF2-40B4-BE49-F238E27FC236}">
                <a16:creationId xmlns:a16="http://schemas.microsoft.com/office/drawing/2014/main" id="{97BB1B9C-791D-D729-E226-4A18DEE6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5274105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(NHÓM 1)</a:t>
            </a:r>
          </a:p>
        </p:txBody>
      </p:sp>
      <p:sp>
        <p:nvSpPr>
          <p:cNvPr id="9253" name="Text Box 39">
            <a:extLst>
              <a:ext uri="{FF2B5EF4-FFF2-40B4-BE49-F238E27FC236}">
                <a16:creationId xmlns:a16="http://schemas.microsoft.com/office/drawing/2014/main" id="{12BFA192-00C0-DEE2-93DF-F2CC9AC3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480" y="5179541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(NHÓM 2)</a:t>
            </a:r>
          </a:p>
        </p:txBody>
      </p:sp>
      <p:sp>
        <p:nvSpPr>
          <p:cNvPr id="94" name="Oval 7">
            <a:extLst>
              <a:ext uri="{FF2B5EF4-FFF2-40B4-BE49-F238E27FC236}">
                <a16:creationId xmlns:a16="http://schemas.microsoft.com/office/drawing/2014/main" id="{45795B94-4F78-B465-772A-C5B3A043C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918" y="289548"/>
            <a:ext cx="1357313" cy="11430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9" name="WordArt 9" descr="Narrow vertical">
            <a:extLst>
              <a:ext uri="{FF2B5EF4-FFF2-40B4-BE49-F238E27FC236}">
                <a16:creationId xmlns:a16="http://schemas.microsoft.com/office/drawing/2014/main" id="{6C49DB51-2AF8-76B4-8078-7032043B72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35763" y="342672"/>
            <a:ext cx="1223963" cy="8270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3" name="Picture 10" descr="HOURGL_1">
            <a:extLst>
              <a:ext uri="{FF2B5EF4-FFF2-40B4-BE49-F238E27FC236}">
                <a16:creationId xmlns:a16="http://schemas.microsoft.com/office/drawing/2014/main" id="{D3C646C5-B56F-4108-3DB3-6F3FCB5771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80" y="519877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1" descr="01_30_T">
            <a:extLst>
              <a:ext uri="{FF2B5EF4-FFF2-40B4-BE49-F238E27FC236}">
                <a16:creationId xmlns:a16="http://schemas.microsoft.com/office/drawing/2014/main" id="{B4BA7767-9EC9-EF36-63AD-4F892B56D0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0863"/>
            <a:ext cx="7683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5D2556-73E7-FF6E-7286-C21540834083}"/>
              </a:ext>
            </a:extLst>
          </p:cNvPr>
          <p:cNvSpPr txBox="1"/>
          <p:nvPr/>
        </p:nvSpPr>
        <p:spPr>
          <a:xfrm>
            <a:off x="3473563" y="545746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Hình thực hành 5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CA25805-2E89-DA69-1FA5-A0E3547B74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2116599"/>
            <a:ext cx="4072521" cy="30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, shape&#10;&#10;Description automatically generated">
            <a:extLst>
              <a:ext uri="{FF2B5EF4-FFF2-40B4-BE49-F238E27FC236}">
                <a16:creationId xmlns:a16="http://schemas.microsoft.com/office/drawing/2014/main" id="{D0456588-66CE-44C7-885D-2C3ACFF431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8586"/>
            <a:ext cx="4537068" cy="304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12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94" grpId="0" animBg="1"/>
      <p:bldP spid="9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3e4f78ee1e817f0875ca8c8dd3eafe7b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lour Creati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781</Words>
  <Application>Microsoft Office PowerPoint</Application>
  <PresentationFormat>On-screen Show (4:3)</PresentationFormat>
  <Paragraphs>113</Paragraphs>
  <Slides>17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Arial</vt:lpstr>
      <vt:lpstr>Arvo</vt:lpstr>
      <vt:lpstr>Bellota Text</vt:lpstr>
      <vt:lpstr>Bodoni</vt:lpstr>
      <vt:lpstr>Calibri</vt:lpstr>
      <vt:lpstr>Cambria Math</vt:lpstr>
      <vt:lpstr>Didact Gothic</vt:lpstr>
      <vt:lpstr>Euclid Symbol</vt:lpstr>
      <vt:lpstr>Montserrat</vt:lpstr>
      <vt:lpstr>Montserrat Black</vt:lpstr>
      <vt:lpstr>Montserrat Light</vt:lpstr>
      <vt:lpstr>Odibee Sans</vt:lpstr>
      <vt:lpstr>Open Sans</vt:lpstr>
      <vt:lpstr>Open Sans Light</vt:lpstr>
      <vt:lpstr>Oswald</vt:lpstr>
      <vt:lpstr>Oswald Regular</vt:lpstr>
      <vt:lpstr>Roboto Condensed</vt:lpstr>
      <vt:lpstr>Times New Roman</vt:lpstr>
      <vt:lpstr>Office Theme</vt:lpstr>
      <vt:lpstr>End of the School Year by Slidesgo</vt:lpstr>
      <vt:lpstr>Colour Creative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       Vận dụng 3: Đo chiều cao AB của một toà nhà bằng hai cây cọc FE, DK, một sợi dây và một thước cuộn như sau: – Đặt cọc FE cố định, di chuyển cọc DK sao cho nhìn thấy K, F, A thẳng hàng. – Căng thẳng dây FC đỉ qua K và cắt mặt đất tại C. – Đo khoảng cách BC và DC trên mặt đất. Cho biết DK = 1 m, BC = 24 m, DC = 1,2 m. Tính chiều cao AB của toà nhà.</vt:lpstr>
      <vt:lpstr>3. Định lí Thalès (đảo):</vt:lpstr>
      <vt:lpstr>PowerPoint Presentation</vt:lpstr>
      <vt:lpstr>PHÂN BIỆT ĐỊNH LÍ VÀ HỆ QUẢ</vt:lpstr>
      <vt:lpstr>Luyện tập về Định lí Thales Đảo</vt:lpstr>
      <vt:lpstr>PowerPoint Presentation</vt:lpstr>
      <vt:lpstr>Luyện tập về Định lí Thales Đảo</vt:lpstr>
      <vt:lpstr>Luyện tập về Định lí Thales Đảo</vt:lpstr>
      <vt:lpstr> Luyện tập về Định lí Thales Đảo </vt:lpstr>
      <vt:lpstr>   Vận dụng 3: Giải bài toán mở đầu.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 Nguyen</dc:creator>
  <cp:lastModifiedBy>Thanh Hung</cp:lastModifiedBy>
  <cp:revision>25</cp:revision>
  <dcterms:created xsi:type="dcterms:W3CDTF">2018-01-24T16:33:01Z</dcterms:created>
  <dcterms:modified xsi:type="dcterms:W3CDTF">2024-08-26T17:00:41Z</dcterms:modified>
</cp:coreProperties>
</file>