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3"/>
  </p:notesMasterIdLst>
  <p:sldIdLst>
    <p:sldId id="7083" r:id="rId3"/>
    <p:sldId id="262" r:id="rId4"/>
    <p:sldId id="263" r:id="rId5"/>
    <p:sldId id="284" r:id="rId6"/>
    <p:sldId id="283" r:id="rId7"/>
    <p:sldId id="344" r:id="rId8"/>
    <p:sldId id="289" r:id="rId9"/>
    <p:sldId id="345" r:id="rId10"/>
    <p:sldId id="282" r:id="rId11"/>
    <p:sldId id="309" r:id="rId12"/>
    <p:sldId id="347" r:id="rId13"/>
    <p:sldId id="310" r:id="rId14"/>
    <p:sldId id="306" r:id="rId15"/>
    <p:sldId id="349" r:id="rId16"/>
    <p:sldId id="323" r:id="rId17"/>
    <p:sldId id="272" r:id="rId18"/>
    <p:sldId id="324" r:id="rId19"/>
    <p:sldId id="314" r:id="rId20"/>
    <p:sldId id="325" r:id="rId21"/>
    <p:sldId id="328" r:id="rId22"/>
    <p:sldId id="336" r:id="rId23"/>
    <p:sldId id="327" r:id="rId24"/>
    <p:sldId id="337" r:id="rId25"/>
    <p:sldId id="332" r:id="rId26"/>
    <p:sldId id="333" r:id="rId27"/>
    <p:sldId id="341" r:id="rId28"/>
    <p:sldId id="342" r:id="rId29"/>
    <p:sldId id="340" r:id="rId30"/>
    <p:sldId id="293" r:id="rId31"/>
    <p:sldId id="273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103" d="100"/>
          <a:sy n="103" d="100"/>
        </p:scale>
        <p:origin x="81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686950" y="253918"/>
          <a:ext cx="4091478" cy="5081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686950" y="253918"/>
        <a:ext cx="4091478" cy="508162"/>
      </dsp:txXfrm>
    </dsp:sp>
    <dsp:sp modelId="{34946D92-F11E-441D-A566-5C95C44942A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748672" y="1015918"/>
          <a:ext cx="5215940" cy="50816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748672" y="1015918"/>
        <a:ext cx="5215940" cy="508162"/>
      </dsp:txXfrm>
    </dsp:sp>
    <dsp:sp modelId="{BCDEBD4A-B8DF-42B9-AAFE-B8D8B21F1EF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860432" y="1777918"/>
          <a:ext cx="5104180" cy="5081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860432" y="1777918"/>
        <a:ext cx="5104180" cy="508162"/>
      </dsp:txXfrm>
    </dsp:sp>
    <dsp:sp modelId="{174ECD8C-7EAA-4B4A-BDC6-46E760206C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748672" y="2539918"/>
          <a:ext cx="5215940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748672" y="2539918"/>
        <a:ext cx="5215940" cy="508162"/>
      </dsp:txXfrm>
    </dsp:sp>
    <dsp:sp modelId="{5B39837B-3A34-45D5-969B-8B684828C44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384538" y="3301918"/>
          <a:ext cx="5580075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384538" y="3301918"/>
        <a:ext cx="5580075" cy="508162"/>
      </dsp:txXfrm>
    </dsp:sp>
    <dsp:sp modelId="{5C8F0C0F-4D31-4412-9466-DEB1D70C4BE4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" Target="slide18.xm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3" Type="http://schemas.openxmlformats.org/officeDocument/2006/relationships/image" Target="../media/image24.png"/><Relationship Id="rId21" Type="http://schemas.openxmlformats.org/officeDocument/2006/relationships/slide" Target="slide29.xml"/><Relationship Id="rId7" Type="http://schemas.openxmlformats.org/officeDocument/2006/relationships/image" Target="../media/image26.png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" Type="http://schemas.openxmlformats.org/officeDocument/2006/relationships/image" Target="../media/image23.jpeg"/><Relationship Id="rId16" Type="http://schemas.openxmlformats.org/officeDocument/2006/relationships/slide" Target="slide24.xml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19.xml"/><Relationship Id="rId5" Type="http://schemas.openxmlformats.org/officeDocument/2006/relationships/image" Target="../media/image25.png"/><Relationship Id="rId15" Type="http://schemas.openxmlformats.org/officeDocument/2006/relationships/slide" Target="slide23.xml"/><Relationship Id="rId23" Type="http://schemas.openxmlformats.org/officeDocument/2006/relationships/slide" Target="slide28.xml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slide" Target="slide22.xml"/><Relationship Id="rId22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3.png"/><Relationship Id="rId5" Type="http://schemas.microsoft.com/office/2007/relationships/hdphoto" Target="../media/hdphoto5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1.wmf"/><Relationship Id="rId5" Type="http://schemas.microsoft.com/office/2007/relationships/hdphoto" Target="../media/hdphoto5.wdp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9.png"/><Relationship Id="rId9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oleObject" Target="../embeddings/oleObject3.bin"/><Relationship Id="rId5" Type="http://schemas.microsoft.com/office/2007/relationships/hdphoto" Target="../media/hdphoto5.wdp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4.png"/><Relationship Id="rId5" Type="http://schemas.microsoft.com/office/2007/relationships/hdphoto" Target="../media/hdphoto5.wdp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6.wm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5.wmf"/><Relationship Id="rId5" Type="http://schemas.microsoft.com/office/2007/relationships/hdphoto" Target="../media/hdphoto5.wdp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9.png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7.wmf"/><Relationship Id="rId5" Type="http://schemas.microsoft.com/office/2007/relationships/hdphoto" Target="../media/hdphoto5.wdp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9.png"/><Relationship Id="rId9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39.wmf"/><Relationship Id="rId5" Type="http://schemas.microsoft.com/office/2007/relationships/hdphoto" Target="../media/hdphoto5.wdp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9.png"/><Relationship Id="rId9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152400" y="189401"/>
            <a:ext cx="153439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7E0D1E-D909-469B-A3BE-6E0C7CF7B96B}"/>
              </a:ext>
            </a:extLst>
          </p:cNvPr>
          <p:cNvSpPr txBox="1"/>
          <p:nvPr/>
        </p:nvSpPr>
        <p:spPr>
          <a:xfrm>
            <a:off x="152400" y="590550"/>
            <a:ext cx="88392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295457" y="895350"/>
            <a:ext cx="85344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F9F512-CE0C-0353-4D14-94A61DC90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45462"/>
              </p:ext>
            </p:extLst>
          </p:nvPr>
        </p:nvGraphicFramePr>
        <p:xfrm>
          <a:off x="1295400" y="2343150"/>
          <a:ext cx="67056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317559958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12825258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817817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sấp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ngửa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3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9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Khuê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887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67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EC0895-26C5-4938-9B98-BF6399390257}"/>
                  </a:ext>
                </a:extLst>
              </p:cNvPr>
              <p:cNvSpPr txBox="1"/>
              <p:nvPr/>
            </p:nvSpPr>
            <p:spPr>
              <a:xfrm>
                <a:off x="457200" y="483838"/>
                <a:ext cx="7924800" cy="480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=0,65</m:t>
                    </m:r>
                  </m:oMath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Thủy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=0,4</m:t>
                    </m:r>
                  </m:oMath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Khuê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=0,55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13+8+11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=0,53</m:t>
                    </m:r>
                  </m:oMath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Do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EC0895-26C5-4938-9B98-BF6399390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838"/>
                <a:ext cx="7924800" cy="4801186"/>
              </a:xfrm>
              <a:prstGeom prst="rect">
                <a:avLst/>
              </a:prstGeom>
              <a:blipFill>
                <a:blip r:embed="rId2"/>
                <a:stretch>
                  <a:fillRect l="-1077" t="-1015" r="-61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9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vi-VN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Ở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suất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trứng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42g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0,4.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2 000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trứng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trứng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42g</a:t>
            </a:r>
            <a:endParaRPr lang="vi-VN" sz="25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57B9D-8849-E5A2-C1EA-648528B0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01815"/>
            <a:ext cx="3346622" cy="2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EC0895-26C5-4938-9B98-BF6399390257}"/>
                  </a:ext>
                </a:extLst>
              </p:cNvPr>
              <p:cNvSpPr txBox="1"/>
              <p:nvPr/>
            </p:nvSpPr>
            <p:spPr>
              <a:xfrm>
                <a:off x="0" y="454890"/>
                <a:ext cx="9296399" cy="264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2 000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2 000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2 000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≈0,4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≈2 000 . 0,4=800.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g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EC0895-26C5-4938-9B98-BF6399390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890"/>
                <a:ext cx="9296399" cy="2648417"/>
              </a:xfrm>
              <a:prstGeom prst="rect">
                <a:avLst/>
              </a:prstGeom>
              <a:blipFill>
                <a:blip r:embed="rId2"/>
                <a:stretch>
                  <a:fillRect l="-984" t="-2074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8BBE6B-CC3D-93B9-26E8-FFA3A666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3750"/>
            <a:ext cx="3048000" cy="18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458200" cy="3233953"/>
            <a:chOff x="2991619" y="1066800"/>
            <a:chExt cx="6152381" cy="4311937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6" y="1262739"/>
              <a:ext cx="5103725" cy="41159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</a:t>
              </a:r>
              <a:r>
                <a:rPr lang="nl-NL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20 lần liên tiếp, có 6 lần xuất hiện mặt 3 chấm thì xác suất thực nghiệm xuất hiện mặt 3 chấm bằng</a:t>
              </a:r>
              <a:r>
                <a:rPr lang="nl-NL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0,3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0,6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0,15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609600" y="114301"/>
            <a:ext cx="76962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8" y="139002"/>
            <a:ext cx="661688" cy="489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 flipH="1">
                <a:off x="4620986" y="3426485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0986" y="3426485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1232808" y="4286250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08" y="4286250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"/>
              <p:cNvSpPr/>
              <p:nvPr/>
            </p:nvSpPr>
            <p:spPr>
              <a:xfrm>
                <a:off x="1232809" y="3426485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09" y="3426485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4595037" y="4300952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9750" indent="-539750" algn="ctr">
                  <a:lnSpc>
                    <a:spcPct val="120000"/>
                  </a:lnSpc>
                  <a:tabLst>
                    <a:tab pos="629920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5037" y="4300952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 b="-17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1676401" y="584281"/>
            <a:ext cx="5695950" cy="189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5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</a:t>
            </a:r>
            <a:r>
              <a:rPr lang="nl-NL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gieo một đồng xu 30 lần liên tiếp có 12 lần xuất hiện mặt N thì xác suất thực nghiệm xuất hiện mặt S bằng bao nhiêu?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125342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</a:t>
              </a: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Xác suất thực nghiệm của biến cố A là tỉ số: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>
                <a:off x="1269705" y="4251509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705" y="4251509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1257300" y="3412672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412672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"/>
              <p:cNvSpPr/>
              <p:nvPr/>
            </p:nvSpPr>
            <p:spPr>
              <a:xfrm flipH="1">
                <a:off x="4616054" y="3412672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16054" y="3412672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0" y="114301"/>
            <a:ext cx="9296400" cy="3333742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391593" y="1222343"/>
              <a:ext cx="5467812" cy="345320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</a:t>
              </a:r>
              <a:r>
                <a:rPr lang="nl-NL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 quả kiểm tra môn toán và ngữ văn cho trong bảng sau</a:t>
              </a:r>
            </a:p>
            <a:p>
              <a:pPr marL="539750" indent="-539750">
                <a:lnSpc>
                  <a:spcPct val="120000"/>
                </a:lnSpc>
              </a:pPr>
              <a:endParaRPr lang="nl-NL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539750" indent="-539750">
                <a:lnSpc>
                  <a:spcPct val="120000"/>
                </a:lnSpc>
              </a:pPr>
              <a:endPara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539750" indent="-539750">
                <a:lnSpc>
                  <a:spcPct val="120000"/>
                </a:lnSpc>
              </a:pPr>
              <a:endPara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 xác suất thực nghiệm của sự kiện một học sinh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 chọn ra một cách ngẫu nhiên có kết quả Môn Toán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đạt loại giỏi?</a:t>
              </a: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1" y="62596"/>
            <a:ext cx="661688" cy="489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 flipH="1">
                <a:off x="4620986" y="3426485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𝟑𝟒</m:t>
                        </m:r>
                      </m:den>
                    </m:f>
                  </m:oMath>
                </a14:m>
                <a:endParaRPr lang="vi-VN" sz="135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0986" y="3426485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1232808" y="4286250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08" y="4286250"/>
                <a:ext cx="3257549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"/>
              <p:cNvSpPr/>
              <p:nvPr/>
            </p:nvSpPr>
            <p:spPr>
              <a:xfrm>
                <a:off x="1232809" y="3426485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vi-VN" sz="135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09" y="3426485"/>
                <a:ext cx="3254318" cy="595995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2FCAB-52B2-A3DF-3186-EBC34A8D0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00" y="666750"/>
            <a:ext cx="4813547" cy="14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80543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22D864-22DF-43F0-8D11-D1F628E1503C}"/>
              </a:ext>
            </a:extLst>
          </p:cNvPr>
          <p:cNvSpPr txBox="1"/>
          <p:nvPr/>
        </p:nvSpPr>
        <p:spPr>
          <a:xfrm>
            <a:off x="2057158" y="246738"/>
            <a:ext cx="6172442" cy="141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</a:t>
            </a: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chỗ chấm: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Khi thực hiện càng nhiều lần phép thử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 suất thực nghiệm ........ Xác suất lí thuyết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1, 2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vở</a:t>
            </a:r>
            <a:endParaRPr lang="en-US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endParaRPr lang="en-US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XÁC SUẤT LÍ THUYẾT VÀ XÁC SUẤT THỰC NGHIỆM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9BEAC2-E958-4F95-9947-11371A80E98E}"/>
              </a:ext>
            </a:extLst>
          </p:cNvPr>
          <p:cNvGrpSpPr/>
          <p:nvPr/>
        </p:nvGrpSpPr>
        <p:grpSpPr>
          <a:xfrm>
            <a:off x="2743200" y="539751"/>
            <a:ext cx="6019800" cy="4064000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04732070"/>
                  </p:ext>
                </p:extLst>
              </p:nvPr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3071-66F3-357F-CD45-082D67E6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" y="755366"/>
            <a:ext cx="9023533" cy="2044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7704F-97AA-28BB-895C-AC8E31F0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251" y="2952750"/>
            <a:ext cx="3181498" cy="17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2602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id="{8B50E5A7-5CD8-4C46-B03C-AEFAAAA744E1}"/>
                  </a:ext>
                </a:extLst>
              </p:cNvPr>
              <p:cNvSpPr/>
              <p:nvPr/>
            </p:nvSpPr>
            <p:spPr>
              <a:xfrm>
                <a:off x="314902" y="890017"/>
                <a:ext cx="8375650" cy="3588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Thúy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Thọ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(100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≈0,5⇒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≈50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Thúy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id="{8B50E5A7-5CD8-4C46-B03C-AEFAAAA74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2" y="890017"/>
                <a:ext cx="8375650" cy="3588034"/>
              </a:xfrm>
              <a:prstGeom prst="rect">
                <a:avLst/>
              </a:prstGeom>
              <a:blipFill>
                <a:blip r:embed="rId3"/>
                <a:stretch>
                  <a:fillRect l="-1237" t="-1358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6FD08-8594-70B3-F229-F9897FD1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04850"/>
            <a:ext cx="86154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D0569-D8B3-BC4E-881F-E94173347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724" y="1276350"/>
                <a:ext cx="8991600" cy="4191000"/>
              </a:xfrm>
            </p:spPr>
            <p:txBody>
              <a:bodyPr>
                <a:normAutofit fontScale="40000" lnSpcReduction="20000"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5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60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80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5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"An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"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D0569-D8B3-BC4E-881F-E94173347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724" y="1276350"/>
                <a:ext cx="8991600" cy="4191000"/>
              </a:xfr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AEA28C-3982-DAFB-FFFA-15FCB0E469C8}"/>
              </a:ext>
            </a:extLst>
          </p:cNvPr>
          <p:cNvSpPr txBox="1"/>
          <p:nvPr/>
        </p:nvSpPr>
        <p:spPr>
          <a:xfrm>
            <a:off x="2362200" y="4381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627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13AC2F1-DB4B-41C3-8269-6F63F79370D2}"/>
                  </a:ext>
                </a:extLst>
              </p:cNvPr>
              <p:cNvSpPr txBox="1"/>
              <p:nvPr/>
            </p:nvSpPr>
            <p:spPr>
              <a:xfrm>
                <a:off x="152400" y="666750"/>
                <a:ext cx="8915400" cy="262328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Kiến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n(A)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thử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  <m:r>
                          <a:rPr lang="en-US" sz="2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  <m:r>
                          <a:rPr lang="en-US" sz="2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5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n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13AC2F1-DB4B-41C3-8269-6F63F7937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66750"/>
                <a:ext cx="8915400" cy="2623282"/>
              </a:xfrm>
              <a:prstGeom prst="rect">
                <a:avLst/>
              </a:prstGeom>
              <a:blipFill>
                <a:blip r:embed="rId2"/>
                <a:stretch>
                  <a:fillRect l="-1093" t="-2315" r="-95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1647</TotalTime>
  <Words>1479</Words>
  <Application>Microsoft Office PowerPoint</Application>
  <PresentationFormat>On-screen Show (16:9)</PresentationFormat>
  <Paragraphs>179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Wingdings 2</vt:lpstr>
      <vt:lpstr>Civic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THÁNH GIÓNG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Hung</cp:lastModifiedBy>
  <cp:revision>107</cp:revision>
  <dcterms:created xsi:type="dcterms:W3CDTF">2018-11-18T11:59:29Z</dcterms:created>
  <dcterms:modified xsi:type="dcterms:W3CDTF">2024-08-26T17:37:59Z</dcterms:modified>
</cp:coreProperties>
</file>