
<file path=[Content_Types].xml><?xml version="1.0" encoding="utf-8"?>
<Types xmlns="http://schemas.openxmlformats.org/package/2006/content-types">
  <Default Extension="aac" ContentType="audio/aac"/>
  <Default Extension="emf" ContentType="image/x-emf"/>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7083" r:id="rId2"/>
    <p:sldId id="364" r:id="rId3"/>
    <p:sldId id="528" r:id="rId4"/>
    <p:sldId id="288" r:id="rId5"/>
    <p:sldId id="343" r:id="rId6"/>
    <p:sldId id="317" r:id="rId7"/>
    <p:sldId id="321" r:id="rId8"/>
    <p:sldId id="320" r:id="rId9"/>
    <p:sldId id="3090" r:id="rId10"/>
    <p:sldId id="3091" r:id="rId11"/>
    <p:sldId id="3072" r:id="rId12"/>
    <p:sldId id="3092" r:id="rId13"/>
    <p:sldId id="297" r:id="rId14"/>
    <p:sldId id="3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4FF8D-0CF3-4F05-A819-31395290F974}"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E1E4B-AA33-46FE-947E-A82F6BCF64D9}" type="slidenum">
              <a:rPr lang="en-US" smtClean="0"/>
              <a:t>‹#›</a:t>
            </a:fld>
            <a:endParaRPr lang="en-US"/>
          </a:p>
        </p:txBody>
      </p:sp>
    </p:spTree>
    <p:extLst>
      <p:ext uri="{BB962C8B-B14F-4D97-AF65-F5344CB8AC3E}">
        <p14:creationId xmlns:p14="http://schemas.microsoft.com/office/powerpoint/2010/main" val="225921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38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dirty="0"/>
              <a:t> </a:t>
            </a:r>
            <a:r>
              <a:rPr lang="en-US" dirty="0" err="1"/>
              <a:t>vào</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sẽ</a:t>
            </a:r>
            <a:r>
              <a:rPr lang="en-US" dirty="0"/>
              <a:t> </a:t>
            </a:r>
            <a:r>
              <a:rPr lang="en-US" dirty="0" err="1"/>
              <a:t>hiện</a:t>
            </a:r>
            <a:r>
              <a:rPr lang="en-US" dirty="0"/>
              <a:t> </a:t>
            </a:r>
            <a:r>
              <a:rPr lang="en-US" dirty="0" err="1"/>
              <a:t>lên</a:t>
            </a:r>
            <a:r>
              <a:rPr lang="en-US" dirty="0"/>
              <a:t> video.</a:t>
            </a:r>
          </a:p>
          <a:p>
            <a:pPr marL="171450" indent="-171450">
              <a:buFontTx/>
              <a:buChar char="-"/>
            </a:pPr>
            <a:r>
              <a:rPr lang="en-US" dirty="0" err="1"/>
              <a:t>Nhấn</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sai</a:t>
            </a:r>
            <a:r>
              <a:rPr lang="en-US" dirty="0"/>
              <a:t> </a:t>
            </a:r>
            <a:r>
              <a:rPr lang="en-US" dirty="0" err="1"/>
              <a:t>sẽ</a:t>
            </a:r>
            <a:r>
              <a:rPr lang="en-US" dirty="0"/>
              <a:t> </a:t>
            </a:r>
            <a:r>
              <a:rPr lang="en-US" dirty="0" err="1"/>
              <a:t>không</a:t>
            </a:r>
            <a:r>
              <a:rPr lang="en-US" dirty="0"/>
              <a:t> </a:t>
            </a:r>
            <a:r>
              <a:rPr lang="en-US" dirty="0" err="1"/>
              <a:t>hiện</a:t>
            </a:r>
            <a:r>
              <a:rPr lang="en-US" dirty="0"/>
              <a:t> </a:t>
            </a:r>
            <a:r>
              <a:rPr lang="en-US" dirty="0" err="1"/>
              <a:t>lên</a:t>
            </a:r>
            <a:r>
              <a:rPr lang="en-US" dirty="0"/>
              <a:t>.</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3176384E-8BE3-45E5-BB12-B7714E331EB5}"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770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75AF-49B5-AFF7-5346-9F257F285C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361857-156A-3638-A683-F17478483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E9700-E5CC-0316-40C3-A4E1F531FBE9}"/>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96DE4E0A-7726-60AF-1D81-20F4A0DEF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1A482-18CB-7CFA-BA25-5D2556A6264F}"/>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22569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2292-3591-9193-215A-5D58B4E4F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75F9D6-B10A-C999-00A5-90ADD8467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9F1B2-44F8-DAD3-892E-182DA31419F4}"/>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62713909-5A25-A945-0A57-C18A63C6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79FD0-19EF-05E5-02F8-6E884CFEE563}"/>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177461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6F572-BDDB-3B76-6F1E-FA7208D5A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05066-9806-899F-B895-59E56AD6A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62DC4-357D-B68C-E42C-57ECDBB0E408}"/>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4CDEACC0-61DC-2FDA-CA27-4906C3B4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3285-5CE8-0696-9A8B-1233955D3489}"/>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87238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5954-D99C-A44D-51F0-EBEC68D2A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FEDD6-4A1E-22F2-73EB-B67B0EC0E7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409D8-748F-659D-7CA1-9E1E8D8FBC47}"/>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2A227A94-E399-E829-B20A-E801BFB94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DB224-9466-25DC-1EFB-51B232A1134E}"/>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37067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63BF-C437-809D-7787-F95F9C48D9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5DC98-89A7-8D68-49B5-AD22A442DB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2CA71-61D3-EADA-DA3E-6D9B83370653}"/>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17100F42-7E0C-6E29-7CF0-2216653CB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6C3EA-9A48-EB50-4EFD-1BD42320BE22}"/>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213313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D79B-B18E-147A-DCFC-69D3E5A6E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66145-DCFE-9533-44B1-5E89617BA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CDD7C-C7B3-474D-6819-856DA8807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BB3DD-AA3E-83A0-B7DF-35B8AFEE6CB8}"/>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6" name="Footer Placeholder 5">
            <a:extLst>
              <a:ext uri="{FF2B5EF4-FFF2-40B4-BE49-F238E27FC236}">
                <a16:creationId xmlns:a16="http://schemas.microsoft.com/office/drawing/2014/main" id="{A96918A4-AFAD-6870-8216-B192BBCB5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93B20-B8D4-4C0C-56AE-63ED4A2BC9AD}"/>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200150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F6A1-0B37-823D-106F-BCD11560C6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3783A-F9EC-CFCF-CF8D-E99CAC146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61DC9-1FC0-F004-662F-A996A7E39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D39503-6659-21DE-AA4E-4818F36CC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EE90C-E33A-5442-1E29-BE24A89D5F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301962-1BB1-8F96-990C-2C4FF01EB502}"/>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8" name="Footer Placeholder 7">
            <a:extLst>
              <a:ext uri="{FF2B5EF4-FFF2-40B4-BE49-F238E27FC236}">
                <a16:creationId xmlns:a16="http://schemas.microsoft.com/office/drawing/2014/main" id="{E9DE8290-AD51-D237-BDE3-83EDE8118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EFFAF-32B0-502B-2D0A-86A4786DEA0D}"/>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168387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3081-C210-89F5-A943-E6F06DECC8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8519E-4FB2-FB6F-7F49-111DEB18CFBB}"/>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4" name="Footer Placeholder 3">
            <a:extLst>
              <a:ext uri="{FF2B5EF4-FFF2-40B4-BE49-F238E27FC236}">
                <a16:creationId xmlns:a16="http://schemas.microsoft.com/office/drawing/2014/main" id="{2E408C6E-4552-AD83-B5DB-EBB51BD2C5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A8B3A-44BB-B283-D1C7-2EF58C0C8056}"/>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275751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37C91-7653-45A5-3FF9-4E6E57787CB2}"/>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3" name="Footer Placeholder 2">
            <a:extLst>
              <a:ext uri="{FF2B5EF4-FFF2-40B4-BE49-F238E27FC236}">
                <a16:creationId xmlns:a16="http://schemas.microsoft.com/office/drawing/2014/main" id="{19B16056-4F2B-EFC7-8B27-144D20264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81783-5ADB-FC00-1E5B-8774B008EB73}"/>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175335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4575-26CE-E0CD-6C65-54DA94347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679594-D0EC-AE13-E7D2-F8A05A9D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7A529-5739-2B99-5751-751359CFF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134AB-3689-24C8-3839-22BFFE07CC15}"/>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6" name="Footer Placeholder 5">
            <a:extLst>
              <a:ext uri="{FF2B5EF4-FFF2-40B4-BE49-F238E27FC236}">
                <a16:creationId xmlns:a16="http://schemas.microsoft.com/office/drawing/2014/main" id="{93B62525-E977-4591-501A-9E2972B6B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679B3-6DC5-6EC1-6FD6-DEBEFEE2ECE4}"/>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74860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89B7-3AA8-19DF-D9F0-B68BB503E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B6F4C-7C0F-911B-90D5-A0D848534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948EC-DA4D-256B-15E4-A5BF57858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C7681-1C00-2FE0-E764-D57B97C7328E}"/>
              </a:ext>
            </a:extLst>
          </p:cNvPr>
          <p:cNvSpPr>
            <a:spLocks noGrp="1"/>
          </p:cNvSpPr>
          <p:nvPr>
            <p:ph type="dt" sz="half" idx="10"/>
          </p:nvPr>
        </p:nvSpPr>
        <p:spPr/>
        <p:txBody>
          <a:bodyPr/>
          <a:lstStyle/>
          <a:p>
            <a:fld id="{C0F1C472-0764-4BC6-BE69-F66C9521A8BB}" type="datetimeFigureOut">
              <a:rPr lang="en-US" smtClean="0"/>
              <a:t>8/27/2024</a:t>
            </a:fld>
            <a:endParaRPr lang="en-US"/>
          </a:p>
        </p:txBody>
      </p:sp>
      <p:sp>
        <p:nvSpPr>
          <p:cNvPr id="6" name="Footer Placeholder 5">
            <a:extLst>
              <a:ext uri="{FF2B5EF4-FFF2-40B4-BE49-F238E27FC236}">
                <a16:creationId xmlns:a16="http://schemas.microsoft.com/office/drawing/2014/main" id="{607075FF-974F-78B9-F9D2-E90305B5C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C03C1-BC47-CD15-5AB3-84D248099299}"/>
              </a:ext>
            </a:extLst>
          </p:cNvPr>
          <p:cNvSpPr>
            <a:spLocks noGrp="1"/>
          </p:cNvSpPr>
          <p:nvPr>
            <p:ph type="sldNum" sz="quarter" idx="12"/>
          </p:nvPr>
        </p:nvSpPr>
        <p:spPr/>
        <p:txBody>
          <a:bodyPr/>
          <a:lstStyle/>
          <a:p>
            <a:fld id="{6BF04FB6-BE7B-4498-9B71-CBC714DE375F}" type="slidenum">
              <a:rPr lang="en-US" smtClean="0"/>
              <a:t>‹#›</a:t>
            </a:fld>
            <a:endParaRPr lang="en-US"/>
          </a:p>
        </p:txBody>
      </p:sp>
    </p:spTree>
    <p:extLst>
      <p:ext uri="{BB962C8B-B14F-4D97-AF65-F5344CB8AC3E}">
        <p14:creationId xmlns:p14="http://schemas.microsoft.com/office/powerpoint/2010/main" val="58475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E3A1D-6405-34F0-78F4-C9D2FD955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87564C-5D91-717C-A38E-A2F2F86F6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57326-4591-AEE8-7F0B-95D657EF10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1C472-0764-4BC6-BE69-F66C9521A8BB}" type="datetimeFigureOut">
              <a:rPr lang="en-US" smtClean="0"/>
              <a:t>8/27/2024</a:t>
            </a:fld>
            <a:endParaRPr lang="en-US"/>
          </a:p>
        </p:txBody>
      </p:sp>
      <p:sp>
        <p:nvSpPr>
          <p:cNvPr id="5" name="Footer Placeholder 4">
            <a:extLst>
              <a:ext uri="{FF2B5EF4-FFF2-40B4-BE49-F238E27FC236}">
                <a16:creationId xmlns:a16="http://schemas.microsoft.com/office/drawing/2014/main" id="{A30B9803-75EC-B781-EBD4-6B1BB6B36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59E297-ED39-3E55-AD97-525BC9CA7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04FB6-BE7B-4498-9B71-CBC714DE375F}" type="slidenum">
              <a:rPr lang="en-US" smtClean="0"/>
              <a:t>‹#›</a:t>
            </a:fld>
            <a:endParaRPr lang="en-US"/>
          </a:p>
        </p:txBody>
      </p:sp>
    </p:spTree>
    <p:extLst>
      <p:ext uri="{BB962C8B-B14F-4D97-AF65-F5344CB8AC3E}">
        <p14:creationId xmlns:p14="http://schemas.microsoft.com/office/powerpoint/2010/main" val="292422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2.aac"/><Relationship Id="rId1" Type="http://schemas.microsoft.com/office/2007/relationships/media" Target="../media/media2.aac"/><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22.png"/><Relationship Id="rId18" Type="http://schemas.openxmlformats.org/officeDocument/2006/relationships/image" Target="../media/image19.png"/><Relationship Id="rId3" Type="http://schemas.microsoft.com/office/2007/relationships/media" Target="../media/media4.mp4"/><Relationship Id="rId21" Type="http://schemas.openxmlformats.org/officeDocument/2006/relationships/image" Target="../media/image26.emf"/><Relationship Id="rId7" Type="http://schemas.openxmlformats.org/officeDocument/2006/relationships/slideLayout" Target="../slideLayouts/slideLayout7.xml"/><Relationship Id="rId12" Type="http://schemas.openxmlformats.org/officeDocument/2006/relationships/image" Target="../media/image21.svg"/><Relationship Id="rId17" Type="http://schemas.openxmlformats.org/officeDocument/2006/relationships/image" Target="../media/image24.png"/><Relationship Id="rId25" Type="http://schemas.openxmlformats.org/officeDocument/2006/relationships/audio" Target="../media/audio2.wav"/><Relationship Id="rId2" Type="http://schemas.openxmlformats.org/officeDocument/2006/relationships/audio" Target="../media/media3.mp3"/><Relationship Id="rId16" Type="http://schemas.openxmlformats.org/officeDocument/2006/relationships/image" Target="../media/image170.png"/><Relationship Id="rId20" Type="http://schemas.openxmlformats.org/officeDocument/2006/relationships/image" Target="../media/image25.png"/><Relationship Id="rId1" Type="http://schemas.microsoft.com/office/2007/relationships/media" Target="../media/media3.mp3"/><Relationship Id="rId6" Type="http://schemas.openxmlformats.org/officeDocument/2006/relationships/audio" Target="../media/media5.mp3"/><Relationship Id="rId11" Type="http://schemas.openxmlformats.org/officeDocument/2006/relationships/image" Target="../media/image20.png"/><Relationship Id="rId24" Type="http://schemas.openxmlformats.org/officeDocument/2006/relationships/audio" Target="../media/audio1.wav"/><Relationship Id="rId5" Type="http://schemas.microsoft.com/office/2007/relationships/media" Target="../media/media5.mp3"/><Relationship Id="rId15" Type="http://schemas.openxmlformats.org/officeDocument/2006/relationships/image" Target="../media/image23.png"/><Relationship Id="rId23" Type="http://schemas.openxmlformats.org/officeDocument/2006/relationships/image" Target="../media/image28.png"/><Relationship Id="rId10" Type="http://schemas.openxmlformats.org/officeDocument/2006/relationships/audio" Target="../media/audio2.wav"/><Relationship Id="rId19" Type="http://schemas.openxmlformats.org/officeDocument/2006/relationships/image" Target="../media/image16.png"/><Relationship Id="rId4" Type="http://schemas.openxmlformats.org/officeDocument/2006/relationships/video" Target="../media/media4.mp4"/><Relationship Id="rId9" Type="http://schemas.openxmlformats.org/officeDocument/2006/relationships/audio" Target="../media/audio1.wav"/><Relationship Id="rId14" Type="http://schemas.openxmlformats.org/officeDocument/2006/relationships/image" Target="../media/image150.png"/><Relationship Id="rId22"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3.png"/><Relationship Id="rId18" Type="http://schemas.openxmlformats.org/officeDocument/2006/relationships/image" Target="../media/image32.svg"/><Relationship Id="rId3" Type="http://schemas.microsoft.com/office/2007/relationships/media" Target="../media/media5.mp3"/><Relationship Id="rId21" Type="http://schemas.openxmlformats.org/officeDocument/2006/relationships/image" Target="../media/image34.png"/><Relationship Id="rId7" Type="http://schemas.openxmlformats.org/officeDocument/2006/relationships/slideLayout" Target="../slideLayouts/slideLayout7.xml"/><Relationship Id="rId12" Type="http://schemas.openxmlformats.org/officeDocument/2006/relationships/image" Target="../media/image22.png"/><Relationship Id="rId17" Type="http://schemas.openxmlformats.org/officeDocument/2006/relationships/image" Target="../media/image31.png"/><Relationship Id="rId2" Type="http://schemas.openxmlformats.org/officeDocument/2006/relationships/audio" Target="../media/media3.mp3"/><Relationship Id="rId16" Type="http://schemas.openxmlformats.org/officeDocument/2006/relationships/image" Target="../media/image16.png"/><Relationship Id="rId20" Type="http://schemas.openxmlformats.org/officeDocument/2006/relationships/image" Target="../media/image33.png"/><Relationship Id="rId1" Type="http://schemas.microsoft.com/office/2007/relationships/media" Target="../media/media3.mp3"/><Relationship Id="rId6" Type="http://schemas.microsoft.com/office/2007/relationships/media" Target="../media/media6.mp4"/><Relationship Id="rId11" Type="http://schemas.openxmlformats.org/officeDocument/2006/relationships/image" Target="../media/image21.svg"/><Relationship Id="rId5" Type="http://schemas.openxmlformats.org/officeDocument/2006/relationships/video" Target="NULL" TargetMode="External"/><Relationship Id="rId15" Type="http://schemas.openxmlformats.org/officeDocument/2006/relationships/image" Target="../media/image30.png"/><Relationship Id="rId23" Type="http://schemas.openxmlformats.org/officeDocument/2006/relationships/audio" Target="../media/audio2.wav"/><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audio" Target="../media/media5.mp3"/><Relationship Id="rId9" Type="http://schemas.openxmlformats.org/officeDocument/2006/relationships/audio" Target="../media/audio2.wav"/><Relationship Id="rId14" Type="http://schemas.openxmlformats.org/officeDocument/2006/relationships/image" Target="../media/image29.png"/><Relationship Id="rId22"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A1CEB-275A-45CF-B8DD-210F781EBC5F}"/>
              </a:ext>
            </a:extLst>
          </p:cNvPr>
          <p:cNvPicPr>
            <a:picLocks noChangeAspect="1"/>
          </p:cNvPicPr>
          <p:nvPr/>
        </p:nvPicPr>
        <p:blipFill rotWithShape="1">
          <a:blip r:embed="rId4"/>
          <a:srcRect t="1112"/>
          <a:stretch/>
        </p:blipFill>
        <p:spPr>
          <a:xfrm>
            <a:off x="28249" y="0"/>
            <a:ext cx="12176451" cy="6858000"/>
          </a:xfrm>
          <a:prstGeom prst="rect">
            <a:avLst/>
          </a:prstGeom>
        </p:spPr>
      </p:pic>
      <p:grpSp>
        <p:nvGrpSpPr>
          <p:cNvPr id="8" name="Group 7">
            <a:extLst>
              <a:ext uri="{FF2B5EF4-FFF2-40B4-BE49-F238E27FC236}">
                <a16:creationId xmlns:a16="http://schemas.microsoft.com/office/drawing/2014/main" id="{7D34E809-AB9A-437B-B6CF-573B0B77E85E}"/>
              </a:ext>
            </a:extLst>
          </p:cNvPr>
          <p:cNvGrpSpPr/>
          <p:nvPr/>
        </p:nvGrpSpPr>
        <p:grpSpPr>
          <a:xfrm>
            <a:off x="1109455" y="556476"/>
            <a:ext cx="9973091" cy="5920525"/>
            <a:chOff x="-113416" y="656520"/>
            <a:chExt cx="7468320" cy="4433568"/>
          </a:xfrm>
        </p:grpSpPr>
        <p:pic>
          <p:nvPicPr>
            <p:cNvPr id="9" name="Picture 8">
              <a:extLst>
                <a:ext uri="{FF2B5EF4-FFF2-40B4-BE49-F238E27FC236}">
                  <a16:creationId xmlns:a16="http://schemas.microsoft.com/office/drawing/2014/main" id="{6C474D3F-451B-475C-8B19-C0851391342F}"/>
                </a:ext>
              </a:extLst>
            </p:cNvPr>
            <p:cNvPicPr>
              <a:picLocks noChangeAspect="1"/>
            </p:cNvPicPr>
            <p:nvPr/>
          </p:nvPicPr>
          <p:blipFill>
            <a:blip r:embed="rId5"/>
            <a:stretch>
              <a:fillRect/>
            </a:stretch>
          </p:blipFill>
          <p:spPr>
            <a:xfrm>
              <a:off x="-113416" y="1051488"/>
              <a:ext cx="7468320" cy="4038600"/>
            </a:xfrm>
            <a:prstGeom prst="rect">
              <a:avLst/>
            </a:prstGeom>
          </p:spPr>
        </p:pic>
        <p:pic>
          <p:nvPicPr>
            <p:cNvPr id="10" name="Picture 9">
              <a:extLst>
                <a:ext uri="{FF2B5EF4-FFF2-40B4-BE49-F238E27FC236}">
                  <a16:creationId xmlns:a16="http://schemas.microsoft.com/office/drawing/2014/main" id="{A705D82F-8B5E-4BF3-80FC-7B0F66B3784E}"/>
                </a:ext>
              </a:extLst>
            </p:cNvPr>
            <p:cNvPicPr>
              <a:picLocks noChangeAspect="1"/>
            </p:cNvPicPr>
            <p:nvPr/>
          </p:nvPicPr>
          <p:blipFill>
            <a:blip r:embed="rId6"/>
            <a:stretch>
              <a:fillRect/>
            </a:stretch>
          </p:blipFill>
          <p:spPr>
            <a:xfrm>
              <a:off x="1404448" y="656520"/>
              <a:ext cx="4432594" cy="1009839"/>
            </a:xfrm>
            <a:prstGeom prst="rect">
              <a:avLst/>
            </a:prstGeom>
          </p:spPr>
        </p:pic>
        <p:sp>
          <p:nvSpPr>
            <p:cNvPr id="11" name="TextBox 10">
              <a:extLst>
                <a:ext uri="{FF2B5EF4-FFF2-40B4-BE49-F238E27FC236}">
                  <a16:creationId xmlns:a16="http://schemas.microsoft.com/office/drawing/2014/main" id="{F0B39681-866C-49F7-836F-90D32E53ABF1}"/>
                </a:ext>
              </a:extLst>
            </p:cNvPr>
            <p:cNvSpPr txBox="1"/>
            <p:nvPr/>
          </p:nvSpPr>
          <p:spPr>
            <a:xfrm>
              <a:off x="2244088" y="818127"/>
              <a:ext cx="2783977" cy="622290"/>
            </a:xfrm>
            <a:prstGeom prst="rect">
              <a:avLst/>
            </a:prstGeom>
            <a:noFill/>
          </p:spPr>
          <p:txBody>
            <a:bodyPr wrap="none" rtlCol="0">
              <a:spAutoFit/>
            </a:bodyPr>
            <a:lstStyle/>
            <a:p>
              <a:pPr algn="ctr">
                <a:buClrTx/>
                <a:buFontTx/>
                <a:buNone/>
              </a:pPr>
              <a:r>
                <a:rPr lang="en-US" sz="4800" b="1" dirty="0">
                  <a:solidFill>
                    <a:prstClr val="white"/>
                  </a:solidFill>
                  <a:latin typeface="Arial" panose="020B0604020202020204" pitchFamily="34" charset="0"/>
                  <a:cs typeface="Arial" panose="020B0604020202020204" pitchFamily="34" charset="0"/>
                </a:rPr>
                <a:t>CÁCH CHƠI</a:t>
              </a:r>
            </a:p>
          </p:txBody>
        </p:sp>
      </p:grpSp>
      <p:pic>
        <p:nvPicPr>
          <p:cNvPr id="4" name="Picture 3">
            <a:extLst>
              <a:ext uri="{FF2B5EF4-FFF2-40B4-BE49-F238E27FC236}">
                <a16:creationId xmlns:a16="http://schemas.microsoft.com/office/drawing/2014/main" id="{D8EAEFF3-BD07-4FCB-9B8F-65D3150A9FF6}"/>
              </a:ext>
            </a:extLst>
          </p:cNvPr>
          <p:cNvPicPr>
            <a:picLocks noChangeAspect="1"/>
          </p:cNvPicPr>
          <p:nvPr/>
        </p:nvPicPr>
        <p:blipFill>
          <a:blip r:embed="rId7"/>
          <a:stretch>
            <a:fillRect/>
          </a:stretch>
        </p:blipFill>
        <p:spPr>
          <a:xfrm rot="1553868">
            <a:off x="3298304" y="4789390"/>
            <a:ext cx="2467587" cy="2819400"/>
          </a:xfrm>
          <a:prstGeom prst="rect">
            <a:avLst/>
          </a:prstGeom>
        </p:spPr>
      </p:pic>
      <p:pic>
        <p:nvPicPr>
          <p:cNvPr id="5" name="Picture 4">
            <a:extLst>
              <a:ext uri="{FF2B5EF4-FFF2-40B4-BE49-F238E27FC236}">
                <a16:creationId xmlns:a16="http://schemas.microsoft.com/office/drawing/2014/main" id="{61708E03-D803-4580-90D8-56C146AB4829}"/>
              </a:ext>
            </a:extLst>
          </p:cNvPr>
          <p:cNvPicPr>
            <a:picLocks noChangeAspect="1"/>
          </p:cNvPicPr>
          <p:nvPr/>
        </p:nvPicPr>
        <p:blipFill>
          <a:blip r:embed="rId8"/>
          <a:stretch>
            <a:fillRect/>
          </a:stretch>
        </p:blipFill>
        <p:spPr>
          <a:xfrm>
            <a:off x="5334001" y="5251689"/>
            <a:ext cx="1533887" cy="1894801"/>
          </a:xfrm>
          <a:prstGeom prst="rect">
            <a:avLst/>
          </a:prstGeom>
        </p:spPr>
      </p:pic>
      <p:pic>
        <p:nvPicPr>
          <p:cNvPr id="6" name="Picture 5">
            <a:extLst>
              <a:ext uri="{FF2B5EF4-FFF2-40B4-BE49-F238E27FC236}">
                <a16:creationId xmlns:a16="http://schemas.microsoft.com/office/drawing/2014/main" id="{874CCB74-0DDF-476F-A51D-022647DF1A11}"/>
              </a:ext>
            </a:extLst>
          </p:cNvPr>
          <p:cNvPicPr>
            <a:picLocks noChangeAspect="1"/>
          </p:cNvPicPr>
          <p:nvPr/>
        </p:nvPicPr>
        <p:blipFill>
          <a:blip r:embed="rId9"/>
          <a:stretch>
            <a:fillRect/>
          </a:stretch>
        </p:blipFill>
        <p:spPr>
          <a:xfrm rot="19814567">
            <a:off x="6566447" y="5107067"/>
            <a:ext cx="2325893" cy="2431160"/>
          </a:xfrm>
          <a:prstGeom prst="rect">
            <a:avLst/>
          </a:prstGeom>
        </p:spPr>
      </p:pic>
      <p:sp>
        <p:nvSpPr>
          <p:cNvPr id="12" name="TextBox 11">
            <a:extLst>
              <a:ext uri="{FF2B5EF4-FFF2-40B4-BE49-F238E27FC236}">
                <a16:creationId xmlns:a16="http://schemas.microsoft.com/office/drawing/2014/main" id="{989332A6-42DB-43A3-89FC-8A5654C7FEBA}"/>
              </a:ext>
            </a:extLst>
          </p:cNvPr>
          <p:cNvSpPr txBox="1"/>
          <p:nvPr/>
        </p:nvSpPr>
        <p:spPr>
          <a:xfrm>
            <a:off x="1911363" y="2033317"/>
            <a:ext cx="8369279" cy="2863413"/>
          </a:xfrm>
          <a:prstGeom prst="rect">
            <a:avLst/>
          </a:prstGeom>
          <a:noFill/>
        </p:spPr>
        <p:txBody>
          <a:bodyPr wrap="none" lIns="0" tIns="0" rIns="0" bIns="0" rtlCol="0">
            <a:spAutoFit/>
          </a:bodyPr>
          <a:lstStyle/>
          <a:p>
            <a:pPr algn="ctr">
              <a:lnSpc>
                <a:spcPct val="150000"/>
              </a:lnSpc>
              <a:buClrTx/>
              <a:buFontTx/>
              <a:buNone/>
            </a:pPr>
            <a:r>
              <a:rPr lang="en-US" sz="3200" dirty="0" err="1">
                <a:solidFill>
                  <a:prstClr val="black"/>
                </a:solidFill>
                <a:latin typeface="Arial" panose="020B0604020202020204" pitchFamily="34" charset="0"/>
                <a:cs typeface="Arial" panose="020B0604020202020204" pitchFamily="34" charset="0"/>
              </a:rPr>
              <a:t>Trò</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chơi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sẽ</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có</a:t>
            </a:r>
            <a:r>
              <a:rPr lang="en-US" sz="3200" dirty="0">
                <a:solidFill>
                  <a:prstClr val="black"/>
                </a:solidFill>
                <a:latin typeface="Arial" panose="020B0604020202020204" pitchFamily="34" charset="0"/>
                <a:cs typeface="Arial" panose="020B0604020202020204" pitchFamily="34" charset="0"/>
              </a:rPr>
              <a:t> 4 </a:t>
            </a:r>
            <a:r>
              <a:rPr lang="en-US" sz="3200" dirty="0" err="1">
                <a:solidFill>
                  <a:prstClr val="black"/>
                </a:solidFill>
                <a:latin typeface="Arial" panose="020B0604020202020204" pitchFamily="34" charset="0"/>
                <a:cs typeface="Arial" panose="020B0604020202020204" pitchFamily="34" charset="0"/>
              </a:rPr>
              <a:t>câu</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hỏi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trắc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nghiệm</a:t>
            </a:r>
            <a:r>
              <a:rPr lang="en-US" sz="3200" dirty="0">
                <a:solidFill>
                  <a:prstClr val="black"/>
                </a:solidFill>
                <a:latin typeface="Arial" panose="020B0604020202020204" pitchFamily="34" charset="0"/>
                <a:cs typeface="Arial" panose="020B0604020202020204" pitchFamily="34" charset="0"/>
              </a:rPr>
              <a:t>.</a:t>
            </a:r>
          </a:p>
          <a:p>
            <a:pPr algn="ctr">
              <a:lnSpc>
                <a:spcPct val="150000"/>
              </a:lnSpc>
              <a:buClrTx/>
              <a:buFontTx/>
              <a:buNone/>
            </a:pPr>
            <a:r>
              <a:rPr lang="en-US" sz="3200" dirty="0" err="1">
                <a:solidFill>
                  <a:prstClr val="black"/>
                </a:solidFill>
                <a:latin typeface="Arial" panose="020B0604020202020204" pitchFamily="34" charset="0"/>
                <a:cs typeface="Arial" panose="020B0604020202020204" pitchFamily="34" charset="0"/>
              </a:rPr>
              <a:t>Để</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trả</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lời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các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câu</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hỏi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này</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các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bạn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hãy</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đưa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ra</a:t>
            </a:r>
            <a:br>
              <a:rPr lang="en-US" sz="3200" dirty="0">
                <a:solidFill>
                  <a:prstClr val="black"/>
                </a:solidFill>
                <a:latin typeface="Arial" panose="020B0604020202020204" pitchFamily="34" charset="0"/>
                <a:cs typeface="Arial" panose="020B0604020202020204" pitchFamily="34" charset="0"/>
              </a:rPr>
            </a:br>
            <a:r>
              <a:rPr lang="en-US" sz="3200" dirty="0" err="1">
                <a:solidFill>
                  <a:prstClr val="black"/>
                </a:solidFill>
                <a:latin typeface="Arial" panose="020B0604020202020204" pitchFamily="34" charset="0"/>
                <a:cs typeface="Arial" panose="020B0604020202020204" pitchFamily="34" charset="0"/>
              </a:rPr>
              <a:t>kí</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hiệu</a:t>
            </a:r>
            <a:r>
              <a:rPr lang="en-US" sz="3200" dirty="0">
                <a:solidFill>
                  <a:prstClr val="black"/>
                </a:solidFill>
                <a:latin typeface="Arial" panose="020B0604020202020204" pitchFamily="34" charset="0"/>
                <a:cs typeface="Arial" panose="020B0604020202020204" pitchFamily="34" charset="0"/>
              </a:rPr>
              <a:t> KÉO - BÚA - BAO </a:t>
            </a:r>
            <a:r>
              <a:rPr lang="en-US" sz="3200" dirty="0" err="1">
                <a:solidFill>
                  <a:prstClr val="black"/>
                </a:solidFill>
                <a:latin typeface="Arial" panose="020B0604020202020204" pitchFamily="34" charset="0"/>
                <a:cs typeface="Arial" panose="020B0604020202020204" pitchFamily="34" charset="0"/>
              </a:rPr>
              <a:t>chứa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đáp</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án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đúng</a:t>
            </a:r>
            <a:br>
              <a:rPr lang="en-US" sz="3200" dirty="0">
                <a:solidFill>
                  <a:prstClr val="black"/>
                </a:solidFill>
                <a:latin typeface="Arial" panose="020B0604020202020204" pitchFamily="34" charset="0"/>
                <a:cs typeface="Arial" panose="020B0604020202020204" pitchFamily="34" charset="0"/>
              </a:rPr>
            </a:br>
            <a:r>
              <a:rPr lang="en-US" sz="3200" dirty="0" err="1">
                <a:solidFill>
                  <a:prstClr val="black"/>
                </a:solidFill>
                <a:latin typeface="Arial" panose="020B0604020202020204" pitchFamily="34" charset="0"/>
                <a:cs typeface="Arial" panose="020B0604020202020204" pitchFamily="34" charset="0"/>
              </a:rPr>
              <a:t>mà</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các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bạn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tìm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được</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nhé</a:t>
            </a:r>
            <a:r>
              <a:rPr lang="en-US" sz="3200" dirty="0">
                <a:solidFill>
                  <a:prstClr val="black"/>
                </a:solidFill>
                <a:latin typeface="Arial" panose="020B0604020202020204" pitchFamily="34" charset="0"/>
                <a:cs typeface="Arial" panose="020B0604020202020204" pitchFamily="34" charset="0"/>
              </a:rPr>
              <a:t>!</a:t>
            </a:r>
          </a:p>
        </p:txBody>
      </p:sp>
      <p:pic>
        <p:nvPicPr>
          <p:cNvPr id="13" name="cachchoi">
            <a:hlinkClick r:id="" action="ppaction://media"/>
            <a:extLst>
              <a:ext uri="{FF2B5EF4-FFF2-40B4-BE49-F238E27FC236}">
                <a16:creationId xmlns:a16="http://schemas.microsoft.com/office/drawing/2014/main" id="{07313684-063D-F61C-FAEE-9516DDAFD32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33881" y="413794"/>
            <a:ext cx="406400" cy="406400"/>
          </a:xfrm>
          <a:prstGeom prst="rect">
            <a:avLst/>
          </a:prstGeom>
        </p:spPr>
      </p:pic>
      <p:sp>
        <p:nvSpPr>
          <p:cNvPr id="2" name="Rectangle: Rounded Corners 1">
            <a:hlinkClick r:id="" action="ppaction://hlinkshowjump?jump=nextslide"/>
            <a:extLst>
              <a:ext uri="{FF2B5EF4-FFF2-40B4-BE49-F238E27FC236}">
                <a16:creationId xmlns:a16="http://schemas.microsoft.com/office/drawing/2014/main" id="{B1448F5B-1823-D601-9C90-E6077F5A4760}"/>
              </a:ext>
            </a:extLst>
          </p:cNvPr>
          <p:cNvSpPr/>
          <p:nvPr/>
        </p:nvSpPr>
        <p:spPr>
          <a:xfrm>
            <a:off x="8537608" y="5251689"/>
            <a:ext cx="1849376" cy="673807"/>
          </a:xfrm>
          <a:prstGeom prst="roundRect">
            <a:avLst/>
          </a:prstGeom>
          <a:solidFill>
            <a:schemeClr val="accent4"/>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dirty="0">
                <a:solidFill>
                  <a:schemeClr val="tx1"/>
                </a:solidFill>
                <a:latin typeface="Arial" panose="020B0604020202020204" pitchFamily="34" charset="0"/>
                <a:cs typeface="Arial" panose="020B0604020202020204" pitchFamily="34" charset="0"/>
              </a:rPr>
              <a:t>BẮT ĐẦU</a:t>
            </a:r>
          </a:p>
        </p:txBody>
      </p:sp>
    </p:spTree>
    <p:extLst>
      <p:ext uri="{BB962C8B-B14F-4D97-AF65-F5344CB8AC3E}">
        <p14:creationId xmlns:p14="http://schemas.microsoft.com/office/powerpoint/2010/main" val="1477756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 presetClass="mediacall" presetSubtype="0" fill="hold" nodeType="withEffect">
                                  <p:stCondLst>
                                    <p:cond delay="0"/>
                                  </p:stCondLst>
                                  <p:childTnLst>
                                    <p:cmd type="call" cmd="playFrom(0.0)">
                                      <p:cBhvr>
                                        <p:cTn id="9" dur="13397" fill="hold"/>
                                        <p:tgtEl>
                                          <p:spTgt spid="13"/>
                                        </p:tgtEl>
                                      </p:cBhvr>
                                    </p:cmd>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3"/>
                </p:tgtEl>
              </p:cMediaNode>
            </p:audio>
          </p:childTnLst>
        </p:cTn>
      </p:par>
    </p:tnLst>
    <p:bldLst>
      <p:bldP spid="1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06895"/>
            <a:ext cx="11910221" cy="1907687"/>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119161" y="100088"/>
            <a:ext cx="2133600" cy="1743808"/>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13"/>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30937" y="990601"/>
              <a:ext cx="1437893" cy="574453"/>
            </a:xfrm>
            <a:prstGeom prst="rect">
              <a:avLst/>
            </a:prstGeom>
            <a:noFill/>
          </p:spPr>
          <p:txBody>
            <a:bodyPr wrap="none" lIns="0" tIns="0" rIns="0" bIns="0" rtlCol="0">
              <a:spAutoFit/>
            </a:bodyPr>
            <a:lstStyle/>
            <a:p>
              <a:pPr algn="ctr">
                <a:buClrTx/>
                <a:buFontTx/>
                <a:buNone/>
              </a:pPr>
              <a:r>
                <a:rPr lang="en-US" sz="3733" b="1" dirty="0">
                  <a:solidFill>
                    <a:schemeClr val="tx2">
                      <a:lumMod val="75000"/>
                    </a:schemeClr>
                  </a:solidFill>
                  <a:latin typeface="Arial" panose="020B0604020202020204" pitchFamily="34" charset="0"/>
                  <a:cs typeface="Arial" panose="020B0604020202020204" pitchFamily="34" charset="0"/>
                </a:rPr>
                <a:t>CÂU 1</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1995104" y="545207"/>
            <a:ext cx="9533774" cy="1354217"/>
          </a:xfrm>
          <a:prstGeom prst="rect">
            <a:avLst/>
          </a:prstGeom>
          <a:noFill/>
        </p:spPr>
        <p:txBody>
          <a:bodyPr wrap="square" lIns="0" tIns="0" rIns="0" bIns="0" rtlCol="0">
            <a:spAutoFit/>
          </a:bodyPr>
          <a:lstStyle/>
          <a:p>
            <a:pPr fontAlgn="base">
              <a:spcBef>
                <a:spcPct val="0"/>
              </a:spcBef>
              <a:spcAft>
                <a:spcPct val="0"/>
              </a:spcAft>
            </a:pPr>
            <a:r>
              <a:rPr lang="nl-NL" sz="4400" b="1" dirty="0">
                <a:latin typeface="Times New Roman" panose="02020603050405020304" pitchFamily="18" charset="0"/>
                <a:ea typeface="Times New Roman" panose="02020603050405020304" pitchFamily="18" charset="0"/>
              </a:rPr>
              <a:t>Xác suất thực nghiệm của biến cố A là tỉ số: </a:t>
            </a:r>
            <a:r>
              <a:rPr lang="fr-FR"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r>
              <a:rPr lang="en-US" sz="4400" b="1" dirty="0">
                <a:solidFill>
                  <a:prstClr val="black"/>
                </a:solidFill>
                <a:latin typeface="Times New Roman" panose="02020603050405020304" pitchFamily="18" charset="0"/>
                <a:cs typeface="Times New Roman" panose="02020603050405020304" pitchFamily="18" charset="0"/>
              </a:rPr>
              <a:t>?</a:t>
            </a:r>
            <a:endParaRPr lang="vi-VN" sz="4400" b="1" dirty="0">
              <a:solidFill>
                <a:prstClr val="black"/>
              </a:solidFill>
              <a:latin typeface="Times New Roman" panose="02020603050405020304" pitchFamily="18" charset="0"/>
              <a:cs typeface="Times New Roman" panose="02020603050405020304" pitchFamily="18" charset="0"/>
            </a:endParaRPr>
          </a:p>
        </p:txBody>
      </p:sp>
      <p:grpSp>
        <p:nvGrpSpPr>
          <p:cNvPr id="25" name="Keo - 9Slide.vn">
            <a:extLst>
              <a:ext uri="{FF2B5EF4-FFF2-40B4-BE49-F238E27FC236}">
                <a16:creationId xmlns:a16="http://schemas.microsoft.com/office/drawing/2014/main" id="{3F9BD939-5013-4C52-BD34-1D9001C920CE}"/>
              </a:ext>
            </a:extLst>
          </p:cNvPr>
          <p:cNvGrpSpPr/>
          <p:nvPr/>
        </p:nvGrpSpPr>
        <p:grpSpPr>
          <a:xfrm>
            <a:off x="490264" y="2136965"/>
            <a:ext cx="6204115" cy="1751545"/>
            <a:chOff x="490264" y="2136963"/>
            <a:chExt cx="6204115" cy="1751545"/>
          </a:xfrm>
        </p:grpSpPr>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6F7BD1A3-87C6-4150-B039-4C13E8C2DBDB}"/>
                    </a:ext>
                  </a:extLst>
                </p:cNvPr>
                <p:cNvSpPr/>
                <p:nvPr/>
              </p:nvSpPr>
              <p:spPr>
                <a:xfrm>
                  <a:off x="1252351" y="2749429"/>
                  <a:ext cx="5442028"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14:m>
                    <m:oMathPara xmlns:m="http://schemas.openxmlformats.org/officeDocument/2006/math">
                      <m:oMathParaPr>
                        <m:jc m:val="centerGroup"/>
                      </m:oMathParaPr>
                      <m:oMath xmlns:m="http://schemas.openxmlformats.org/officeDocument/2006/math">
                        <m:f>
                          <m:fPr>
                            <m:ctrlP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ctrlPr>
                          </m:fPr>
                          <m:num>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𝟏</m:t>
                            </m:r>
                          </m:num>
                          <m:den>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𝒏</m:t>
                            </m:r>
                          </m:den>
                        </m:f>
                      </m:oMath>
                    </m:oMathPara>
                  </a14:m>
                  <a:endParaRPr lang="en-US" sz="3000" b="1"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16" name="Rectangle: Rounded Corners 15">
                  <a:extLst>
                    <a:ext uri="{FF2B5EF4-FFF2-40B4-BE49-F238E27FC236}">
                      <a16:creationId xmlns:a16="http://schemas.microsoft.com/office/drawing/2014/main" id="{6F7BD1A3-87C6-4150-B039-4C13E8C2DBDB}"/>
                    </a:ext>
                  </a:extLst>
                </p:cNvPr>
                <p:cNvSpPr>
                  <a:spLocks noRot="1" noChangeAspect="1" noMove="1" noResize="1" noEditPoints="1" noAdjustHandles="1" noChangeArrowheads="1" noChangeShapeType="1" noTextEdit="1"/>
                </p:cNvSpPr>
                <p:nvPr/>
              </p:nvSpPr>
              <p:spPr>
                <a:xfrm>
                  <a:off x="1252351" y="2749429"/>
                  <a:ext cx="5442028" cy="941047"/>
                </a:xfrm>
                <a:prstGeom prst="roundRect">
                  <a:avLst/>
                </a:prstGeom>
                <a:blipFill>
                  <a:blip r:embed="rId14"/>
                  <a:stretch>
                    <a:fillRect/>
                  </a:stretch>
                </a:blipFill>
                <a:ln w="76200">
                  <a:solidFill>
                    <a:srgbClr val="5FC5E9"/>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609274" y="3944390"/>
            <a:ext cx="6278560" cy="1468344"/>
            <a:chOff x="609004" y="3944389"/>
            <a:chExt cx="11479502" cy="1468344"/>
          </a:xfrm>
        </p:grpSpPr>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C3F609AC-00FD-4AA8-8859-DFC33DD6D4AE}"/>
                    </a:ext>
                  </a:extLst>
                </p:cNvPr>
                <p:cNvSpPr/>
                <p:nvPr/>
              </p:nvSpPr>
              <p:spPr>
                <a:xfrm>
                  <a:off x="1649106" y="4255937"/>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14:m>
                    <m:oMathPara xmlns:m="http://schemas.openxmlformats.org/officeDocument/2006/math">
                      <m:oMathParaPr>
                        <m:jc m:val="centerGroup"/>
                      </m:oMathParaPr>
                      <m:oMath xmlns:m="http://schemas.openxmlformats.org/officeDocument/2006/math">
                        <m:f>
                          <m:fPr>
                            <m:ctrlP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ctrlPr>
                          </m:fPr>
                          <m:num>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𝒏</m:t>
                            </m:r>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𝑨</m:t>
                            </m:r>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m:t>
                            </m:r>
                          </m:num>
                          <m:den>
                            <m:r>
                              <a:rPr kumimoji="0" lang="en-US" sz="3000" b="1" i="1" u="none" strike="noStrike" kern="1200" cap="none" spc="0" normalizeH="0" baseline="0" noProof="0" smtClean="0">
                                <a:ln>
                                  <a:noFill/>
                                </a:ln>
                                <a:solidFill>
                                  <a:schemeClr val="tx1"/>
                                </a:solidFill>
                                <a:effectLst/>
                                <a:uLnTx/>
                                <a:uFillTx/>
                                <a:latin typeface="Cambria Math" panose="02040503050406030204" pitchFamily="18" charset="0"/>
                              </a:rPr>
                              <m:t>𝒏</m:t>
                            </m:r>
                          </m:den>
                        </m:f>
                      </m:oMath>
                    </m:oMathPara>
                  </a14:m>
                  <a:endParaRPr lang="en-US" sz="3000" b="1" dirty="0">
                    <a:solidFill>
                      <a:schemeClr val="tx2">
                        <a:lumMod val="75000"/>
                      </a:schemeClr>
                    </a:solidFill>
                    <a:latin typeface="Arial" panose="020B0604020202020204" pitchFamily="34" charset="0"/>
                    <a:cs typeface="Arial" panose="020B0604020202020204" pitchFamily="34" charset="0"/>
                  </a:endParaRPr>
                </a:p>
              </p:txBody>
            </p:sp>
          </mc:Choice>
          <mc:Fallback xmlns="">
            <p:sp>
              <p:nvSpPr>
                <p:cNvPr id="17" name="Rectangle: Rounded Corners 16">
                  <a:extLst>
                    <a:ext uri="{FF2B5EF4-FFF2-40B4-BE49-F238E27FC236}">
                      <a16:creationId xmlns:a16="http://schemas.microsoft.com/office/drawing/2014/main" id="{C3F609AC-00FD-4AA8-8859-DFC33DD6D4AE}"/>
                    </a:ext>
                  </a:extLst>
                </p:cNvPr>
                <p:cNvSpPr>
                  <a:spLocks noRot="1" noChangeAspect="1" noMove="1" noResize="1" noEditPoints="1" noAdjustHandles="1" noChangeArrowheads="1" noChangeShapeType="1" noTextEdit="1"/>
                </p:cNvSpPr>
                <p:nvPr/>
              </p:nvSpPr>
              <p:spPr>
                <a:xfrm>
                  <a:off x="1649106" y="4255937"/>
                  <a:ext cx="10439400" cy="941047"/>
                </a:xfrm>
                <a:prstGeom prst="roundRect">
                  <a:avLst/>
                </a:prstGeom>
                <a:blipFill>
                  <a:blip r:embed="rId16"/>
                  <a:stretch>
                    <a:fillRect/>
                  </a:stretch>
                </a:blipFill>
                <a:ln w="76200">
                  <a:solidFill>
                    <a:srgbClr val="5FC5E9"/>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rot="239493">
              <a:off x="609004" y="3944389"/>
              <a:ext cx="1945957" cy="1468344"/>
            </a:xfrm>
            <a:prstGeom prst="rect">
              <a:avLst/>
            </a:prstGeom>
          </p:spPr>
        </p:pic>
      </p:grpSp>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9BB386F8-1E91-4358-9C7D-8FA463469EF3}"/>
                  </a:ext>
                </a:extLst>
              </p:cNvPr>
              <p:cNvSpPr/>
              <p:nvPr/>
            </p:nvSpPr>
            <p:spPr>
              <a:xfrm>
                <a:off x="1371600" y="5655118"/>
                <a:ext cx="5322779"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14:m>
                  <m:oMathPara xmlns:m="http://schemas.openxmlformats.org/officeDocument/2006/math">
                    <m:oMathParaPr>
                      <m:jc m:val="centerGroup"/>
                    </m:oMathParaPr>
                    <m:oMath xmlns:m="http://schemas.openxmlformats.org/officeDocument/2006/math">
                      <m:f>
                        <m:fPr>
                          <m:ctrlPr>
                            <a:rPr lang="en-US" sz="3000" b="1" i="1" smtClean="0">
                              <a:solidFill>
                                <a:schemeClr val="tx1"/>
                              </a:solidFill>
                              <a:latin typeface="Cambria Math" panose="02040503050406030204" pitchFamily="18" charset="0"/>
                            </a:rPr>
                          </m:ctrlPr>
                        </m:fPr>
                        <m:num>
                          <m:r>
                            <a:rPr lang="en-US" sz="3000" b="1" i="1">
                              <a:solidFill>
                                <a:schemeClr val="tx1"/>
                              </a:solidFill>
                              <a:latin typeface="Cambria Math" panose="02040503050406030204" pitchFamily="18" charset="0"/>
                            </a:rPr>
                            <m:t>𝒏</m:t>
                          </m:r>
                        </m:num>
                        <m:den>
                          <m:r>
                            <a:rPr lang="en-US" sz="3000" b="1" i="1">
                              <a:solidFill>
                                <a:schemeClr val="tx1"/>
                              </a:solidFill>
                              <a:latin typeface="Cambria Math" panose="02040503050406030204" pitchFamily="18" charset="0"/>
                            </a:rPr>
                            <m:t>𝒏</m:t>
                          </m:r>
                          <m:r>
                            <a:rPr lang="en-US" sz="3000" b="1" i="1" smtClean="0">
                              <a:solidFill>
                                <a:schemeClr val="tx1"/>
                              </a:solidFill>
                              <a:latin typeface="Cambria Math" panose="02040503050406030204" pitchFamily="18" charset="0"/>
                            </a:rPr>
                            <m:t>(</m:t>
                          </m:r>
                          <m:r>
                            <a:rPr lang="en-US" sz="3000" b="1" i="1" smtClean="0">
                              <a:solidFill>
                                <a:schemeClr val="tx1"/>
                              </a:solidFill>
                              <a:latin typeface="Cambria Math" panose="02040503050406030204" pitchFamily="18" charset="0"/>
                            </a:rPr>
                            <m:t>𝑨</m:t>
                          </m:r>
                          <m:r>
                            <a:rPr lang="en-US" sz="3000" b="1" i="1" smtClean="0">
                              <a:solidFill>
                                <a:schemeClr val="tx1"/>
                              </a:solidFill>
                              <a:latin typeface="Cambria Math" panose="02040503050406030204" pitchFamily="18" charset="0"/>
                            </a:rPr>
                            <m:t>)</m:t>
                          </m:r>
                        </m:den>
                      </m:f>
                    </m:oMath>
                  </m:oMathPara>
                </a14:m>
                <a:endParaRPr lang="en-US" sz="3000" b="1"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19" name="Rectangle: Rounded Corners 18">
                <a:extLst>
                  <a:ext uri="{FF2B5EF4-FFF2-40B4-BE49-F238E27FC236}">
                    <a16:creationId xmlns:a16="http://schemas.microsoft.com/office/drawing/2014/main" id="{9BB386F8-1E91-4358-9C7D-8FA463469EF3}"/>
                  </a:ext>
                </a:extLst>
              </p:cNvPr>
              <p:cNvSpPr>
                <a:spLocks noRot="1" noChangeAspect="1" noMove="1" noResize="1" noEditPoints="1" noAdjustHandles="1" noChangeArrowheads="1" noChangeShapeType="1" noTextEdit="1"/>
              </p:cNvSpPr>
              <p:nvPr/>
            </p:nvSpPr>
            <p:spPr>
              <a:xfrm>
                <a:off x="1371600" y="5655118"/>
                <a:ext cx="5322779" cy="941047"/>
              </a:xfrm>
              <a:prstGeom prst="roundRect">
                <a:avLst/>
              </a:prstGeom>
              <a:blipFill>
                <a:blip r:embed="rId18"/>
                <a:stretch>
                  <a:fillRect/>
                </a:stretch>
              </a:blipFill>
              <a:ln w="76200">
                <a:solidFill>
                  <a:srgbClr val="5FC5E9"/>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710826" y="1859814"/>
            <a:ext cx="1384391" cy="1384391"/>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2" y="7299203"/>
            <a:ext cx="7539639" cy="4206999"/>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latin typeface="Arial" panose="020B0604020202020204" pitchFamily="34" charset="0"/>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20"/>
          <a:srcRect/>
          <a:stretch>
            <a:fillRect/>
          </a:stretch>
        </p:blipFill>
        <p:spPr>
          <a:xfrm>
            <a:off x="2525823"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80" y="-6944472"/>
            <a:ext cx="7140359"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9"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21"/>
          <a:stretch>
            <a:fillRect/>
          </a:stretch>
        </p:blipFill>
        <p:spPr>
          <a:xfrm>
            <a:off x="3135456"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7761" y="3332201"/>
            <a:ext cx="1590179" cy="553998"/>
          </a:xfrm>
          <a:prstGeom prst="rect">
            <a:avLst/>
          </a:prstGeom>
          <a:noFill/>
        </p:spPr>
        <p:txBody>
          <a:bodyPr wrap="none" lIns="0" tIns="0" rIns="0" bIns="0" rtlCol="0">
            <a:spAutoFit/>
          </a:bodyPr>
          <a:lstStyle/>
          <a:p>
            <a:pPr algn="ctr">
              <a:buClrTx/>
              <a:buFontTx/>
              <a:buNone/>
            </a:pPr>
            <a:r>
              <a:rPr lang="en-US">
                <a:solidFill>
                  <a:prstClr val="black">
                    <a:lumMod val="50000"/>
                    <a:lumOff val="50000"/>
                  </a:prstClr>
                </a:solidFill>
                <a:latin typeface="Arial" panose="020B0604020202020204" pitchFamily="34" charset="0"/>
                <a:cs typeface="Arial" panose="020B0604020202020204" pitchFamily="34" charset="0"/>
              </a:rPr>
              <a:t>Âm thanh</a:t>
            </a:r>
            <a:br>
              <a:rPr lang="en-US">
                <a:solidFill>
                  <a:prstClr val="black">
                    <a:lumMod val="50000"/>
                    <a:lumOff val="50000"/>
                  </a:prstClr>
                </a:solidFill>
                <a:latin typeface="Arial" panose="020B0604020202020204" pitchFamily="34" charset="0"/>
                <a:cs typeface="Arial" panose="020B0604020202020204" pitchFamily="34" charset="0"/>
              </a:rPr>
            </a:br>
            <a:r>
              <a:rPr lang="en-US">
                <a:solidFill>
                  <a:prstClr val="black">
                    <a:lumMod val="50000"/>
                    <a:lumOff val="50000"/>
                  </a:prstClr>
                </a:solidFill>
                <a:latin typeface="Arial" panose="020B0604020202020204" pitchFamily="34" charset="0"/>
                <a:cs typeface="Arial" panose="020B0604020202020204" pitchFamily="34" charset="0"/>
              </a:rPr>
              <a:t>kiểm tra đáp án</a:t>
            </a:r>
          </a:p>
        </p:txBody>
      </p:sp>
      <p:pic>
        <p:nvPicPr>
          <p:cNvPr id="31" name="Âm thanh sai">
            <a:hlinkClick r:id="" action="ppaction://media"/>
            <a:extLst>
              <a:ext uri="{FF2B5EF4-FFF2-40B4-BE49-F238E27FC236}">
                <a16:creationId xmlns:a16="http://schemas.microsoft.com/office/drawing/2014/main" id="{5CD1C852-464B-30B9-7582-4F9DE609C269}"/>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7769225" y="-637266"/>
            <a:ext cx="487363" cy="487363"/>
          </a:xfrm>
          <a:prstGeom prst="rect">
            <a:avLst/>
          </a:prstGeom>
        </p:spPr>
      </p:pic>
      <p:pic>
        <p:nvPicPr>
          <p:cNvPr id="33" name="Graphic 23">
            <a:extLst>
              <a:ext uri="{FF2B5EF4-FFF2-40B4-BE49-F238E27FC236}">
                <a16:creationId xmlns:a16="http://schemas.microsoft.com/office/drawing/2014/main" id="{9C7AB39B-B35D-47D3-8676-D7C1F203E516}"/>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rot="287755">
            <a:off x="537589" y="5248511"/>
            <a:ext cx="1597907" cy="1646551"/>
          </a:xfrm>
          <a:prstGeom prst="rect">
            <a:avLst/>
          </a:prstGeom>
        </p:spPr>
      </p:pic>
      <p:sp>
        <p:nvSpPr>
          <p:cNvPr id="46" name="Rounded Rectangle 617">
            <a:extLst>
              <a:ext uri="{FF2B5EF4-FFF2-40B4-BE49-F238E27FC236}">
                <a16:creationId xmlns:a16="http://schemas.microsoft.com/office/drawing/2014/main" id="{53D13B89-00E0-61EA-6AA9-982011881F52}"/>
              </a:ext>
            </a:extLst>
          </p:cNvPr>
          <p:cNvSpPr/>
          <p:nvPr/>
        </p:nvSpPr>
        <p:spPr>
          <a:xfrm>
            <a:off x="10464349" y="4767603"/>
            <a:ext cx="1254125" cy="4438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Bắt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đầu</a:t>
            </a:r>
            <a:endParaRPr lang="en-US" sz="2000" b="1" dirty="0">
              <a:solidFill>
                <a:srgbClr val="FF0000"/>
              </a:solidFill>
              <a:latin typeface="Times New Roman" pitchFamily="18" charset="0"/>
              <a:cs typeface="Times New Roman" pitchFamily="18" charset="0"/>
            </a:endParaRPr>
          </a:p>
        </p:txBody>
      </p:sp>
      <p:pic>
        <p:nvPicPr>
          <p:cNvPr id="47" name="Picture 46">
            <a:extLst>
              <a:ext uri="{FF2B5EF4-FFF2-40B4-BE49-F238E27FC236}">
                <a16:creationId xmlns:a16="http://schemas.microsoft.com/office/drawing/2014/main" id="{EA227ADA-1A7E-AC25-03BA-2205A39B371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14438" y="1425787"/>
            <a:ext cx="2990850" cy="2990850"/>
          </a:xfrm>
          <a:prstGeom prst="rect">
            <a:avLst/>
          </a:prstGeom>
        </p:spPr>
      </p:pic>
      <p:sp>
        <p:nvSpPr>
          <p:cNvPr id="48" name="Oval 47">
            <a:extLst>
              <a:ext uri="{FF2B5EF4-FFF2-40B4-BE49-F238E27FC236}">
                <a16:creationId xmlns:a16="http://schemas.microsoft.com/office/drawing/2014/main" id="{D9CCC985-4F35-6712-6679-385EEAD7F64D}"/>
              </a:ext>
            </a:extLst>
          </p:cNvPr>
          <p:cNvSpPr/>
          <p:nvPr/>
        </p:nvSpPr>
        <p:spPr>
          <a:xfrm>
            <a:off x="10465384" y="2593195"/>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5</a:t>
            </a:r>
          </a:p>
        </p:txBody>
      </p:sp>
      <p:sp>
        <p:nvSpPr>
          <p:cNvPr id="49" name="Oval 48">
            <a:extLst>
              <a:ext uri="{FF2B5EF4-FFF2-40B4-BE49-F238E27FC236}">
                <a16:creationId xmlns:a16="http://schemas.microsoft.com/office/drawing/2014/main" id="{B10709A8-A126-0CFD-0243-C93FCFA0C8A5}"/>
              </a:ext>
            </a:extLst>
          </p:cNvPr>
          <p:cNvSpPr/>
          <p:nvPr/>
        </p:nvSpPr>
        <p:spPr>
          <a:xfrm>
            <a:off x="10474586" y="2611865"/>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4</a:t>
            </a:r>
          </a:p>
        </p:txBody>
      </p:sp>
      <p:sp>
        <p:nvSpPr>
          <p:cNvPr id="50" name="Oval 49">
            <a:extLst>
              <a:ext uri="{FF2B5EF4-FFF2-40B4-BE49-F238E27FC236}">
                <a16:creationId xmlns:a16="http://schemas.microsoft.com/office/drawing/2014/main" id="{674E6689-6A95-7AAD-C523-D17C8F8BA7C7}"/>
              </a:ext>
            </a:extLst>
          </p:cNvPr>
          <p:cNvSpPr/>
          <p:nvPr/>
        </p:nvSpPr>
        <p:spPr>
          <a:xfrm>
            <a:off x="10483788" y="2593195"/>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3</a:t>
            </a:r>
          </a:p>
        </p:txBody>
      </p:sp>
      <p:sp>
        <p:nvSpPr>
          <p:cNvPr id="51" name="Oval 50">
            <a:extLst>
              <a:ext uri="{FF2B5EF4-FFF2-40B4-BE49-F238E27FC236}">
                <a16:creationId xmlns:a16="http://schemas.microsoft.com/office/drawing/2014/main" id="{1ACC5B5E-662C-ADB5-A050-A81CF6B8D633}"/>
              </a:ext>
            </a:extLst>
          </p:cNvPr>
          <p:cNvSpPr/>
          <p:nvPr/>
        </p:nvSpPr>
        <p:spPr>
          <a:xfrm>
            <a:off x="10474586" y="2611865"/>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2</a:t>
            </a:r>
          </a:p>
        </p:txBody>
      </p:sp>
      <p:sp>
        <p:nvSpPr>
          <p:cNvPr id="52" name="Oval 51">
            <a:extLst>
              <a:ext uri="{FF2B5EF4-FFF2-40B4-BE49-F238E27FC236}">
                <a16:creationId xmlns:a16="http://schemas.microsoft.com/office/drawing/2014/main" id="{5B99FAEC-5567-60FB-32FB-1ACC1240B7C2}"/>
              </a:ext>
            </a:extLst>
          </p:cNvPr>
          <p:cNvSpPr/>
          <p:nvPr/>
        </p:nvSpPr>
        <p:spPr>
          <a:xfrm>
            <a:off x="10483787" y="2611864"/>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sp>
        <p:nvSpPr>
          <p:cNvPr id="53" name="Oval 52">
            <a:extLst>
              <a:ext uri="{FF2B5EF4-FFF2-40B4-BE49-F238E27FC236}">
                <a16:creationId xmlns:a16="http://schemas.microsoft.com/office/drawing/2014/main" id="{EED6834C-8D63-E234-7294-1C8E60FB4040}"/>
              </a:ext>
            </a:extLst>
          </p:cNvPr>
          <p:cNvSpPr/>
          <p:nvPr/>
        </p:nvSpPr>
        <p:spPr>
          <a:xfrm>
            <a:off x="10464349" y="2612144"/>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0</a:t>
            </a:r>
          </a:p>
        </p:txBody>
      </p:sp>
      <p:sp>
        <p:nvSpPr>
          <p:cNvPr id="54" name="Oval 53">
            <a:extLst>
              <a:ext uri="{FF2B5EF4-FFF2-40B4-BE49-F238E27FC236}">
                <a16:creationId xmlns:a16="http://schemas.microsoft.com/office/drawing/2014/main" id="{8F8752B9-4337-CC18-DC73-6561D1B33A90}"/>
              </a:ext>
            </a:extLst>
          </p:cNvPr>
          <p:cNvSpPr/>
          <p:nvPr/>
        </p:nvSpPr>
        <p:spPr>
          <a:xfrm>
            <a:off x="10473550" y="2611864"/>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Hết</a:t>
            </a:r>
            <a:r>
              <a:rPr lang="en-US"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giờ</a:t>
            </a:r>
            <a:endParaRPr lang="en-US"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241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78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72000">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14:bounceEnd="72000">
                                          <p:cBhvr additive="base">
                                            <p:cTn id="19"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20" dur="1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2000">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14:bounceEnd="72000">
                                          <p:cBhvr additive="base">
                                            <p:cTn id="23"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4" dur="1500" fill="hold"/>
                                            <p:tgtEl>
                                              <p:spTgt spid="26"/>
                                            </p:tgtEl>
                                            <p:attrNameLst>
                                              <p:attrName>ppt_y</p:attrName>
                                            </p:attrNameLst>
                                          </p:cBhvr>
                                          <p:tavLst>
                                            <p:tav tm="0">
                                              <p:val>
                                                <p:strVal val="1+#ppt_h/2"/>
                                              </p:val>
                                            </p:tav>
                                            <p:tav tm="100000">
                                              <p:val>
                                                <p:strVal val="#ppt_y"/>
                                              </p:val>
                                            </p:tav>
                                          </p:tavLst>
                                        </p:anim>
                                      </p:childTnLst>
                                    </p:cTn>
                                  </p:par>
                                  <p:par>
                                    <p:cTn id="25" presetID="6" presetClass="entr" presetSubtype="16" fill="hold" grpId="0" nodeType="withEffect">
                                      <p:stCondLst>
                                        <p:cond delay="80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50"/>
                                            <p:tgtEl>
                                              <p:spTgt spid="48"/>
                                            </p:tgtEl>
                                          </p:cBhvr>
                                        </p:animEffect>
                                      </p:childTnLst>
                                      <p:subTnLst>
                                        <p:audio>
                                          <p:cMediaNode>
                                            <p:cTn display="0" masterRel="sameClick">
                                              <p:stCondLst>
                                                <p:cond evt="begin" delay="0">
                                                  <p:tn val="30"/>
                                                </p:cond>
                                              </p:stCondLst>
                                              <p:endCondLst>
                                                <p:cond evt="onStopAudio" delay="0">
                                                  <p:tgtEl>
                                                    <p:sldTgt/>
                                                  </p:tgtEl>
                                                </p:cond>
                                              </p:endCondLst>
                                            </p:cTn>
                                            <p:tgtEl>
                                              <p:sndTgt r:embed="rId9" name="click.wav"/>
                                            </p:tgtEl>
                                          </p:cMediaNode>
                                        </p:audio>
                                      </p:subTnLst>
                                    </p:cTn>
                                  </p:par>
                                  <p:par>
                                    <p:cTn id="33" presetID="10" presetClass="entr" presetSubtype="0" fill="hold" grpId="0" nodeType="withEffect">
                                      <p:stCondLst>
                                        <p:cond delay="1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subTnLst>
                                        <p:audio>
                                          <p:cMediaNode>
                                            <p:cTn display="0" masterRel="sameClick">
                                              <p:stCondLst>
                                                <p:cond evt="begin" delay="0">
                                                  <p:tn val="33"/>
                                                </p:cond>
                                              </p:stCondLst>
                                              <p:endCondLst>
                                                <p:cond evt="onStopAudio" delay="0">
                                                  <p:tgtEl>
                                                    <p:sldTgt/>
                                                  </p:tgtEl>
                                                </p:cond>
                                              </p:endCondLst>
                                            </p:cTn>
                                            <p:tgtEl>
                                              <p:sndTgt r:embed="rId9" name="click.wav"/>
                                            </p:tgtEl>
                                          </p:cMediaNode>
                                        </p:audio>
                                      </p:subTnLst>
                                    </p:cTn>
                                  </p:par>
                                  <p:par>
                                    <p:cTn id="36" presetID="10" presetClass="entr" presetSubtype="0" fill="hold" grpId="0" nodeType="withEffect">
                                      <p:stCondLst>
                                        <p:cond delay="2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subTnLst>
                                        <p:audio>
                                          <p:cMediaNode>
                                            <p:cTn display="0" masterRel="sameClick">
                                              <p:stCondLst>
                                                <p:cond evt="begin" delay="0">
                                                  <p:tn val="36"/>
                                                </p:cond>
                                              </p:stCondLst>
                                              <p:endCondLst>
                                                <p:cond evt="onStopAudio" delay="0">
                                                  <p:tgtEl>
                                                    <p:sldTgt/>
                                                  </p:tgtEl>
                                                </p:cond>
                                              </p:endCondLst>
                                            </p:cTn>
                                            <p:tgtEl>
                                              <p:sndTgt r:embed="rId9" name="click.wav"/>
                                            </p:tgtEl>
                                          </p:cMediaNode>
                                        </p:audio>
                                      </p:subTnLst>
                                    </p:cTn>
                                  </p:par>
                                  <p:par>
                                    <p:cTn id="39" presetID="10" presetClass="entr" presetSubtype="0" fill="hold" grpId="0" nodeType="withEffect">
                                      <p:stCondLst>
                                        <p:cond delay="35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subTnLst>
                                        <p:audio>
                                          <p:cMediaNode>
                                            <p:cTn display="0" masterRel="sameClick">
                                              <p:stCondLst>
                                                <p:cond evt="begin" delay="0">
                                                  <p:tn val="39"/>
                                                </p:cond>
                                              </p:stCondLst>
                                              <p:endCondLst>
                                                <p:cond evt="onStopAudio" delay="0">
                                                  <p:tgtEl>
                                                    <p:sldTgt/>
                                                  </p:tgtEl>
                                                </p:cond>
                                              </p:endCondLst>
                                            </p:cTn>
                                            <p:tgtEl>
                                              <p:sndTgt r:embed="rId9" name="click.wav"/>
                                            </p:tgtEl>
                                          </p:cMediaNode>
                                        </p:audio>
                                      </p:subTnLst>
                                    </p:cTn>
                                  </p:par>
                                  <p:par>
                                    <p:cTn id="42" presetID="10" presetClass="entr" presetSubtype="0" fill="hold" grpId="0" nodeType="withEffect">
                                      <p:stCondLst>
                                        <p:cond delay="450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subTnLst>
                                        <p:audio>
                                          <p:cMediaNode>
                                            <p:cTn display="0" masterRel="sameClick">
                                              <p:stCondLst>
                                                <p:cond evt="begin" delay="0">
                                                  <p:tn val="42"/>
                                                </p:cond>
                                              </p:stCondLst>
                                              <p:endCondLst>
                                                <p:cond evt="onStopAudio" delay="0">
                                                  <p:tgtEl>
                                                    <p:sldTgt/>
                                                  </p:tgtEl>
                                                </p:cond>
                                              </p:endCondLst>
                                            </p:cTn>
                                            <p:tgtEl>
                                              <p:sndTgt r:embed="rId9" name="click.wav"/>
                                            </p:tgtEl>
                                          </p:cMediaNode>
                                        </p:audio>
                                      </p:subTnLst>
                                    </p:cTn>
                                  </p:par>
                                  <p:par>
                                    <p:cTn id="45" presetID="10" presetClass="entr" presetSubtype="0" fill="hold" grpId="0" nodeType="withEffect">
                                      <p:stCondLst>
                                        <p:cond delay="5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subTnLst>
                                        <p:audio>
                                          <p:cMediaNode>
                                            <p:cTn display="0" masterRel="sameClick">
                                              <p:stCondLst>
                                                <p:cond evt="begin" delay="0">
                                                  <p:tn val="45"/>
                                                </p:cond>
                                              </p:stCondLst>
                                              <p:endCondLst>
                                                <p:cond evt="onStopAudio" delay="0">
                                                  <p:tgtEl>
                                                    <p:sldTgt/>
                                                  </p:tgtEl>
                                                </p:cond>
                                              </p:endCondLst>
                                            </p:cTn>
                                            <p:tgtEl>
                                              <p:sndTgt r:embed="rId9" name="click.wav"/>
                                            </p:tgtEl>
                                          </p:cMediaNode>
                                        </p:audio>
                                      </p:sub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250"/>
                                            <p:tgtEl>
                                              <p:spTgt spid="54"/>
                                            </p:tgtEl>
                                          </p:cBhvr>
                                        </p:animEffect>
                                      </p:childTnLst>
                                      <p:subTnLst>
                                        <p:audio>
                                          <p:cMediaNode>
                                            <p:cTn display="0" masterRel="sameClick">
                                              <p:stCondLst>
                                                <p:cond evt="begin" delay="0">
                                                  <p:tn val="49"/>
                                                </p:cond>
                                              </p:stCondLst>
                                              <p:endCondLst>
                                                <p:cond evt="onStopAudio" delay="0">
                                                  <p:tgtEl>
                                                    <p:sldTgt/>
                                                  </p:tgtEl>
                                                </p:cond>
                                              </p:endCondLst>
                                            </p:cTn>
                                            <p:tgtEl>
                                              <p:sndTgt r:embed="rId10"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9"/>
                    </p:tgtEl>
                  </p:cMediaNode>
                </p:audio>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57" dur="1500" fill="hold"/>
                                            <p:tgtEl>
                                              <p:spTgt spid="35"/>
                                            </p:tgtEl>
                                            <p:attrNameLst>
                                              <p:attrName>ppt_x</p:attrName>
                                              <p:attrName>ppt_y</p:attrName>
                                            </p:attrNameLst>
                                          </p:cBhvr>
                                          <p:rCtr x="-169" y="-36620"/>
                                        </p:animMotion>
                                      </p:childTnLst>
                                    </p:cTn>
                                  </p:par>
                                  <p:par>
                                    <p:cTn id="58"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59" dur="1500" fill="hold"/>
                                            <p:tgtEl>
                                              <p:spTgt spid="6"/>
                                            </p:tgtEl>
                                            <p:attrNameLst>
                                              <p:attrName>ppt_x</p:attrName>
                                              <p:attrName>ppt_y</p:attrName>
                                            </p:attrNameLst>
                                          </p:cBhvr>
                                          <p:rCtr x="-169" y="-36551"/>
                                        </p:animMotion>
                                      </p:childTnLst>
                                    </p:cTn>
                                  </p:par>
                                </p:childTnLst>
                              </p:cTn>
                            </p:par>
                            <p:par>
                              <p:cTn id="60" fill="hold">
                                <p:stCondLst>
                                  <p:cond delay="1500"/>
                                </p:stCondLst>
                                <p:childTnLst>
                                  <p:par>
                                    <p:cTn id="61" presetID="1" presetClass="mediacall" presetSubtype="0" fill="hold" nodeType="afterEffect">
                                      <p:stCondLst>
                                        <p:cond delay="0"/>
                                      </p:stCondLst>
                                      <p:childTnLst>
                                        <p:cmd type="call" cmd="playFrom(0.0)">
                                          <p:cBhvr>
                                            <p:cTn id="62" dur="4576" fill="hold"/>
                                            <p:tgtEl>
                                              <p:spTgt spid="29"/>
                                            </p:tgtEl>
                                          </p:cBhvr>
                                        </p:cmd>
                                      </p:childTnLst>
                                    </p:cTn>
                                  </p:par>
                                  <p:par>
                                    <p:cTn id="63" presetID="1" presetClass="mediacall" presetSubtype="0" fill="hold" nodeType="withEffect">
                                      <p:stCondLst>
                                        <p:cond delay="0"/>
                                      </p:stCondLst>
                                      <p:childTnLst>
                                        <p:cmd type="call" cmd="playFrom(0.0)">
                                          <p:cBhvr>
                                            <p:cTn id="64" dur="3000" fill="hold"/>
                                            <p:tgtEl>
                                              <p:spTgt spid="35"/>
                                            </p:tgtEl>
                                          </p:cBhvr>
                                        </p:cmd>
                                      </p:childTnLst>
                                    </p:cTn>
                                  </p:par>
                                  <p:par>
                                    <p:cTn id="65"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66" dur="1500" fill="hold"/>
                                            <p:tgtEl>
                                              <p:spTgt spid="12"/>
                                            </p:tgtEl>
                                            <p:attrNameLst>
                                              <p:attrName>ppt_x</p:attrName>
                                              <p:attrName>ppt_y</p:attrName>
                                            </p:attrNameLst>
                                          </p:cBhvr>
                                          <p:rCtr x="-169" y="-36551"/>
                                        </p:animMotion>
                                      </p:childTnLst>
                                    </p:cTn>
                                  </p:par>
                                </p:childTnLst>
                              </p:cTn>
                            </p:par>
                            <p:par>
                              <p:cTn id="67" fill="hold">
                                <p:stCondLst>
                                  <p:cond delay="6076"/>
                                </p:stCondLst>
                                <p:childTnLst>
                                  <p:par>
                                    <p:cTn id="68" presetID="10" presetClass="exit" presetSubtype="0" fill="hold" nodeType="after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md type="call" cmd="stop">
                                          <p:cBhvr>
                                            <p:cTn id="77" dur="1">
                                              <p:stCondLst>
                                                <p:cond delay="499"/>
                                              </p:stCondLst>
                                            </p:cTn>
                                            <p:tgtEl>
                                              <p:spTgt spid="35"/>
                                            </p:tgtEl>
                                          </p:cBhvr>
                                        </p:cmd>
                                      </p:childTnLst>
                                    </p:cTn>
                                  </p:par>
                                </p:childTnLst>
                              </p:cTn>
                            </p:par>
                          </p:childTnLst>
                        </p:cTn>
                      </p:par>
                    </p:childTnLst>
                  </p:cTn>
                  <p:nextCondLst>
                    <p:cond evt="onClick" delay="0">
                      <p:tgtEl>
                        <p:spTgt spid="26"/>
                      </p:tgtEl>
                    </p:cond>
                  </p:nextCondLst>
                </p:seq>
                <p:video>
                  <p:cMediaNode vol="80000">
                    <p:cTn id="78" display="0">
                      <p:stCondLst>
                        <p:cond delay="indefinite"/>
                      </p:stCondLst>
                    </p:cTn>
                    <p:tgtEl>
                      <p:spTgt spid="35"/>
                    </p:tgtEl>
                  </p:cMediaNode>
                </p:video>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withEffect">
                                      <p:stCondLst>
                                        <p:cond delay="0"/>
                                      </p:stCondLst>
                                      <p:childTnLst>
                                        <p:animEffect transition="out" filter="fade">
                                          <p:cBhvr>
                                            <p:cTn id="83" dur="500" tmFilter="0, 0; .2, .5; .8, .5; 1, 0"/>
                                            <p:tgtEl>
                                              <p:spTgt spid="25"/>
                                            </p:tgtEl>
                                          </p:cBhvr>
                                        </p:animEffect>
                                        <p:animScale>
                                          <p:cBhvr>
                                            <p:cTn id="84" dur="250" autoRev="1" fill="hold"/>
                                            <p:tgtEl>
                                              <p:spTgt spid="25"/>
                                            </p:tgtEl>
                                          </p:cBhvr>
                                          <p:by x="105000" y="105000"/>
                                        </p:animScale>
                                      </p:childTnLst>
                                    </p:cTn>
                                  </p:par>
                                  <p:par>
                                    <p:cTn id="85" presetID="1" presetClass="mediacall" presetSubtype="0" fill="hold" nodeType="withEffect">
                                      <p:stCondLst>
                                        <p:cond delay="0"/>
                                      </p:stCondLst>
                                      <p:childTnLst>
                                        <p:cmd type="call" cmd="playFrom(0.0)">
                                          <p:cBhvr>
                                            <p:cTn id="86" dur="862" fill="hold"/>
                                            <p:tgtEl>
                                              <p:spTgt spid="31"/>
                                            </p:tgtEl>
                                          </p:cBhvr>
                                        </p:cmd>
                                      </p:childTnLst>
                                    </p:cTn>
                                  </p:par>
                                </p:childTnLst>
                              </p:cTn>
                            </p:par>
                          </p:childTnLst>
                        </p:cTn>
                      </p:par>
                    </p:childTnLst>
                  </p:cTn>
                  <p:nextCondLst>
                    <p:cond evt="onClick" delay="0">
                      <p:tgtEl>
                        <p:spTgt spid="25"/>
                      </p:tgtEl>
                    </p:cond>
                  </p:nextCondLst>
                </p:seq>
                <p:audio>
                  <p:cMediaNode vol="80000">
                    <p:cTn id="87" fill="hold" display="0">
                      <p:stCondLst>
                        <p:cond delay="indefinite"/>
                      </p:stCondLst>
                      <p:endCondLst>
                        <p:cond evt="onStopAudio" delay="0">
                          <p:tgtEl>
                            <p:sldTgt/>
                          </p:tgtEl>
                        </p:cond>
                      </p:endCondLst>
                    </p:cTn>
                    <p:tgtEl>
                      <p:spTgt spid="31"/>
                    </p:tgtEl>
                  </p:cMediaNode>
                </p:audio>
              </p:childTnLst>
            </p:cTn>
          </p:par>
        </p:tnLst>
        <p:bldLst>
          <p:bldP spid="13" grpId="0"/>
          <p:bldP spid="19" grpId="0" animBg="1"/>
          <p:bldP spid="6" grpId="0" animBg="1"/>
          <p:bldP spid="6" grpId="1" animBg="1"/>
          <p:bldP spid="48" grpId="0" animBg="1"/>
          <p:bldP spid="49" grpId="0" animBg="1"/>
          <p:bldP spid="50" grpId="0" animBg="1"/>
          <p:bldP spid="51" grpId="0" animBg="1"/>
          <p:bldP spid="52" grpId="0" animBg="1"/>
          <p:bldP spid="53"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ppt_x"/>
                                              </p:val>
                                            </p:tav>
                                            <p:tav tm="100000">
                                              <p:val>
                                                <p:strVal val="#ppt_x"/>
                                              </p:val>
                                            </p:tav>
                                          </p:tavLst>
                                        </p:anim>
                                        <p:anim calcmode="lin" valueType="num">
                                          <p:cBhvr additive="base">
                                            <p:cTn id="20" dur="1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ppt_x"/>
                                              </p:val>
                                            </p:tav>
                                            <p:tav tm="100000">
                                              <p:val>
                                                <p:strVal val="#ppt_x"/>
                                              </p:val>
                                            </p:tav>
                                          </p:tavLst>
                                        </p:anim>
                                        <p:anim calcmode="lin" valueType="num">
                                          <p:cBhvr additive="base">
                                            <p:cTn id="24" dur="1500" fill="hold"/>
                                            <p:tgtEl>
                                              <p:spTgt spid="26"/>
                                            </p:tgtEl>
                                            <p:attrNameLst>
                                              <p:attrName>ppt_y</p:attrName>
                                            </p:attrNameLst>
                                          </p:cBhvr>
                                          <p:tavLst>
                                            <p:tav tm="0">
                                              <p:val>
                                                <p:strVal val="1+#ppt_h/2"/>
                                              </p:val>
                                            </p:tav>
                                            <p:tav tm="100000">
                                              <p:val>
                                                <p:strVal val="#ppt_y"/>
                                              </p:val>
                                            </p:tav>
                                          </p:tavLst>
                                        </p:anim>
                                      </p:childTnLst>
                                    </p:cTn>
                                  </p:par>
                                  <p:par>
                                    <p:cTn id="25" presetID="6" presetClass="entr" presetSubtype="16" fill="hold" grpId="0" nodeType="withEffect">
                                      <p:stCondLst>
                                        <p:cond delay="80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250"/>
                                            <p:tgtEl>
                                              <p:spTgt spid="48"/>
                                            </p:tgtEl>
                                          </p:cBhvr>
                                        </p:animEffect>
                                      </p:childTnLst>
                                      <p:subTnLst>
                                        <p:audio>
                                          <p:cMediaNode>
                                            <p:cTn display="0" masterRel="sameClick">
                                              <p:stCondLst>
                                                <p:cond evt="begin" delay="0">
                                                  <p:tn val="30"/>
                                                </p:cond>
                                              </p:stCondLst>
                                              <p:endCondLst>
                                                <p:cond evt="onStopAudio" delay="0">
                                                  <p:tgtEl>
                                                    <p:sldTgt/>
                                                  </p:tgtEl>
                                                </p:cond>
                                              </p:endCondLst>
                                            </p:cTn>
                                            <p:tgtEl>
                                              <p:sndTgt r:embed="rId24" name="click.wav"/>
                                            </p:tgtEl>
                                          </p:cMediaNode>
                                        </p:audio>
                                      </p:subTnLst>
                                    </p:cTn>
                                  </p:par>
                                  <p:par>
                                    <p:cTn id="33" presetID="10" presetClass="entr" presetSubtype="0" fill="hold" grpId="0" nodeType="withEffect">
                                      <p:stCondLst>
                                        <p:cond delay="1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subTnLst>
                                        <p:audio>
                                          <p:cMediaNode>
                                            <p:cTn display="0" masterRel="sameClick">
                                              <p:stCondLst>
                                                <p:cond evt="begin" delay="0">
                                                  <p:tn val="33"/>
                                                </p:cond>
                                              </p:stCondLst>
                                              <p:endCondLst>
                                                <p:cond evt="onStopAudio" delay="0">
                                                  <p:tgtEl>
                                                    <p:sldTgt/>
                                                  </p:tgtEl>
                                                </p:cond>
                                              </p:endCondLst>
                                            </p:cTn>
                                            <p:tgtEl>
                                              <p:sndTgt r:embed="rId24" name="click.wav"/>
                                            </p:tgtEl>
                                          </p:cMediaNode>
                                        </p:audio>
                                      </p:subTnLst>
                                    </p:cTn>
                                  </p:par>
                                  <p:par>
                                    <p:cTn id="36" presetID="10" presetClass="entr" presetSubtype="0" fill="hold" grpId="0" nodeType="withEffect">
                                      <p:stCondLst>
                                        <p:cond delay="25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subTnLst>
                                        <p:audio>
                                          <p:cMediaNode>
                                            <p:cTn display="0" masterRel="sameClick">
                                              <p:stCondLst>
                                                <p:cond evt="begin" delay="0">
                                                  <p:tn val="36"/>
                                                </p:cond>
                                              </p:stCondLst>
                                              <p:endCondLst>
                                                <p:cond evt="onStopAudio" delay="0">
                                                  <p:tgtEl>
                                                    <p:sldTgt/>
                                                  </p:tgtEl>
                                                </p:cond>
                                              </p:endCondLst>
                                            </p:cTn>
                                            <p:tgtEl>
                                              <p:sndTgt r:embed="rId24" name="click.wav"/>
                                            </p:tgtEl>
                                          </p:cMediaNode>
                                        </p:audio>
                                      </p:subTnLst>
                                    </p:cTn>
                                  </p:par>
                                  <p:par>
                                    <p:cTn id="39" presetID="10" presetClass="entr" presetSubtype="0" fill="hold" grpId="0" nodeType="withEffect">
                                      <p:stCondLst>
                                        <p:cond delay="35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subTnLst>
                                        <p:audio>
                                          <p:cMediaNode>
                                            <p:cTn display="0" masterRel="sameClick">
                                              <p:stCondLst>
                                                <p:cond evt="begin" delay="0">
                                                  <p:tn val="39"/>
                                                </p:cond>
                                              </p:stCondLst>
                                              <p:endCondLst>
                                                <p:cond evt="onStopAudio" delay="0">
                                                  <p:tgtEl>
                                                    <p:sldTgt/>
                                                  </p:tgtEl>
                                                </p:cond>
                                              </p:endCondLst>
                                            </p:cTn>
                                            <p:tgtEl>
                                              <p:sndTgt r:embed="rId24" name="click.wav"/>
                                            </p:tgtEl>
                                          </p:cMediaNode>
                                        </p:audio>
                                      </p:subTnLst>
                                    </p:cTn>
                                  </p:par>
                                  <p:par>
                                    <p:cTn id="42" presetID="10" presetClass="entr" presetSubtype="0" fill="hold" grpId="0" nodeType="withEffect">
                                      <p:stCondLst>
                                        <p:cond delay="450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subTnLst>
                                        <p:audio>
                                          <p:cMediaNode>
                                            <p:cTn display="0" masterRel="sameClick">
                                              <p:stCondLst>
                                                <p:cond evt="begin" delay="0">
                                                  <p:tn val="42"/>
                                                </p:cond>
                                              </p:stCondLst>
                                              <p:endCondLst>
                                                <p:cond evt="onStopAudio" delay="0">
                                                  <p:tgtEl>
                                                    <p:sldTgt/>
                                                  </p:tgtEl>
                                                </p:cond>
                                              </p:endCondLst>
                                            </p:cTn>
                                            <p:tgtEl>
                                              <p:sndTgt r:embed="rId24" name="click.wav"/>
                                            </p:tgtEl>
                                          </p:cMediaNode>
                                        </p:audio>
                                      </p:subTnLst>
                                    </p:cTn>
                                  </p:par>
                                  <p:par>
                                    <p:cTn id="45" presetID="10" presetClass="entr" presetSubtype="0" fill="hold" grpId="0" nodeType="withEffect">
                                      <p:stCondLst>
                                        <p:cond delay="5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subTnLst>
                                        <p:audio>
                                          <p:cMediaNode>
                                            <p:cTn display="0" masterRel="sameClick">
                                              <p:stCondLst>
                                                <p:cond evt="begin" delay="0">
                                                  <p:tn val="45"/>
                                                </p:cond>
                                              </p:stCondLst>
                                              <p:endCondLst>
                                                <p:cond evt="onStopAudio" delay="0">
                                                  <p:tgtEl>
                                                    <p:sldTgt/>
                                                  </p:tgtEl>
                                                </p:cond>
                                              </p:endCondLst>
                                            </p:cTn>
                                            <p:tgtEl>
                                              <p:sndTgt r:embed="rId24" name="click.wav"/>
                                            </p:tgtEl>
                                          </p:cMediaNode>
                                        </p:audio>
                                      </p:sub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250"/>
                                            <p:tgtEl>
                                              <p:spTgt spid="54"/>
                                            </p:tgtEl>
                                          </p:cBhvr>
                                        </p:animEffect>
                                      </p:childTnLst>
                                      <p:subTnLst>
                                        <p:audio>
                                          <p:cMediaNode>
                                            <p:cTn display="0" masterRel="sameClick">
                                              <p:stCondLst>
                                                <p:cond evt="begin" delay="0">
                                                  <p:tn val="49"/>
                                                </p:cond>
                                              </p:stCondLst>
                                              <p:endCondLst>
                                                <p:cond evt="onStopAudio" delay="0">
                                                  <p:tgtEl>
                                                    <p:sldTgt/>
                                                  </p:tgtEl>
                                                </p:cond>
                                              </p:endCondLst>
                                            </p:cTn>
                                            <p:tgtEl>
                                              <p:sndTgt r:embed="rId2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29"/>
                    </p:tgtEl>
                  </p:cMediaNode>
                </p:audio>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fill="hold" nodeType="clickEffect">
                                      <p:stCondLst>
                                        <p:cond delay="0"/>
                                      </p:stCondLst>
                                      <p:childTnLst>
                                        <p:animMotion origin="layout" path="M 0 -4.81481E-6 L -0.00326 -0.73217 " pathEditMode="relative" rAng="0" ptsTypes="AA">
                                          <p:cBhvr>
                                            <p:cTn id="57" dur="1500" fill="hold"/>
                                            <p:tgtEl>
                                              <p:spTgt spid="35"/>
                                            </p:tgtEl>
                                            <p:attrNameLst>
                                              <p:attrName>ppt_x</p:attrName>
                                              <p:attrName>ppt_y</p:attrName>
                                            </p:attrNameLst>
                                          </p:cBhvr>
                                          <p:rCtr x="-169" y="-36620"/>
                                        </p:animMotion>
                                      </p:childTnLst>
                                    </p:cTn>
                                  </p:par>
                                  <p:par>
                                    <p:cTn id="58" presetID="42" presetClass="path" presetSubtype="0" accel="50000" fill="hold" grpId="0" nodeType="withEffect">
                                      <p:stCondLst>
                                        <p:cond delay="0"/>
                                      </p:stCondLst>
                                      <p:childTnLst>
                                        <p:animMotion origin="layout" path="M 0 -4.81481E-6 L -0.00326 -0.73101 " pathEditMode="relative" rAng="0" ptsTypes="AA">
                                          <p:cBhvr>
                                            <p:cTn id="59" dur="1500" fill="hold"/>
                                            <p:tgtEl>
                                              <p:spTgt spid="6"/>
                                            </p:tgtEl>
                                            <p:attrNameLst>
                                              <p:attrName>ppt_x</p:attrName>
                                              <p:attrName>ppt_y</p:attrName>
                                            </p:attrNameLst>
                                          </p:cBhvr>
                                          <p:rCtr x="-169" y="-36551"/>
                                        </p:animMotion>
                                      </p:childTnLst>
                                    </p:cTn>
                                  </p:par>
                                </p:childTnLst>
                              </p:cTn>
                            </p:par>
                            <p:par>
                              <p:cTn id="60" fill="hold">
                                <p:stCondLst>
                                  <p:cond delay="1500"/>
                                </p:stCondLst>
                                <p:childTnLst>
                                  <p:par>
                                    <p:cTn id="61" presetID="1" presetClass="mediacall" presetSubtype="0" fill="hold" nodeType="afterEffect">
                                      <p:stCondLst>
                                        <p:cond delay="0"/>
                                      </p:stCondLst>
                                      <p:childTnLst>
                                        <p:cmd type="call" cmd="playFrom(0.0)">
                                          <p:cBhvr>
                                            <p:cTn id="62" dur="4576" fill="hold"/>
                                            <p:tgtEl>
                                              <p:spTgt spid="29"/>
                                            </p:tgtEl>
                                          </p:cBhvr>
                                        </p:cmd>
                                      </p:childTnLst>
                                    </p:cTn>
                                  </p:par>
                                  <p:par>
                                    <p:cTn id="63" presetID="1" presetClass="mediacall" presetSubtype="0" fill="hold" nodeType="withEffect">
                                      <p:stCondLst>
                                        <p:cond delay="0"/>
                                      </p:stCondLst>
                                      <p:childTnLst>
                                        <p:cmd type="call" cmd="playFrom(0.0)">
                                          <p:cBhvr>
                                            <p:cTn id="64" dur="3000" fill="hold"/>
                                            <p:tgtEl>
                                              <p:spTgt spid="35"/>
                                            </p:tgtEl>
                                          </p:cBhvr>
                                        </p:cmd>
                                      </p:childTnLst>
                                    </p:cTn>
                                  </p:par>
                                  <p:par>
                                    <p:cTn id="65" presetID="42" presetClass="path" presetSubtype="0" accel="50000" fill="hold" nodeType="withEffect">
                                      <p:stCondLst>
                                        <p:cond delay="2500"/>
                                      </p:stCondLst>
                                      <p:childTnLst>
                                        <p:animMotion origin="layout" path="M 0 -4.44444E-6 L -0.00326 -0.73101 " pathEditMode="relative" rAng="0" ptsTypes="AA">
                                          <p:cBhvr>
                                            <p:cTn id="66" dur="1500" fill="hold"/>
                                            <p:tgtEl>
                                              <p:spTgt spid="12"/>
                                            </p:tgtEl>
                                            <p:attrNameLst>
                                              <p:attrName>ppt_x</p:attrName>
                                              <p:attrName>ppt_y</p:attrName>
                                            </p:attrNameLst>
                                          </p:cBhvr>
                                          <p:rCtr x="-169" y="-36551"/>
                                        </p:animMotion>
                                      </p:childTnLst>
                                    </p:cTn>
                                  </p:par>
                                </p:childTnLst>
                              </p:cTn>
                            </p:par>
                            <p:par>
                              <p:cTn id="67" fill="hold">
                                <p:stCondLst>
                                  <p:cond delay="6076"/>
                                </p:stCondLst>
                                <p:childTnLst>
                                  <p:par>
                                    <p:cTn id="68" presetID="10" presetClass="exit" presetSubtype="0" fill="hold" nodeType="after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md type="call" cmd="stop">
                                          <p:cBhvr>
                                            <p:cTn id="77" dur="1">
                                              <p:stCondLst>
                                                <p:cond delay="499"/>
                                              </p:stCondLst>
                                            </p:cTn>
                                            <p:tgtEl>
                                              <p:spTgt spid="35"/>
                                            </p:tgtEl>
                                          </p:cBhvr>
                                        </p:cmd>
                                      </p:childTnLst>
                                    </p:cTn>
                                  </p:par>
                                </p:childTnLst>
                              </p:cTn>
                            </p:par>
                          </p:childTnLst>
                        </p:cTn>
                      </p:par>
                    </p:childTnLst>
                  </p:cTn>
                  <p:nextCondLst>
                    <p:cond evt="onClick" delay="0">
                      <p:tgtEl>
                        <p:spTgt spid="26"/>
                      </p:tgtEl>
                    </p:cond>
                  </p:nextCondLst>
                </p:seq>
                <p:video>
                  <p:cMediaNode vol="80000">
                    <p:cTn id="78" display="0">
                      <p:stCondLst>
                        <p:cond delay="indefinite"/>
                      </p:stCondLst>
                    </p:cTn>
                    <p:tgtEl>
                      <p:spTgt spid="35"/>
                    </p:tgtEl>
                  </p:cMediaNode>
                </p:video>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withEffect">
                                      <p:stCondLst>
                                        <p:cond delay="0"/>
                                      </p:stCondLst>
                                      <p:childTnLst>
                                        <p:animEffect transition="out" filter="fade">
                                          <p:cBhvr>
                                            <p:cTn id="83" dur="500" tmFilter="0, 0; .2, .5; .8, .5; 1, 0"/>
                                            <p:tgtEl>
                                              <p:spTgt spid="25"/>
                                            </p:tgtEl>
                                          </p:cBhvr>
                                        </p:animEffect>
                                        <p:animScale>
                                          <p:cBhvr>
                                            <p:cTn id="84" dur="250" autoRev="1" fill="hold"/>
                                            <p:tgtEl>
                                              <p:spTgt spid="25"/>
                                            </p:tgtEl>
                                          </p:cBhvr>
                                          <p:by x="105000" y="105000"/>
                                        </p:animScale>
                                      </p:childTnLst>
                                    </p:cTn>
                                  </p:par>
                                  <p:par>
                                    <p:cTn id="85" presetID="1" presetClass="mediacall" presetSubtype="0" fill="hold" nodeType="withEffect">
                                      <p:stCondLst>
                                        <p:cond delay="0"/>
                                      </p:stCondLst>
                                      <p:childTnLst>
                                        <p:cmd type="call" cmd="playFrom(0.0)">
                                          <p:cBhvr>
                                            <p:cTn id="86" dur="862" fill="hold"/>
                                            <p:tgtEl>
                                              <p:spTgt spid="31"/>
                                            </p:tgtEl>
                                          </p:cBhvr>
                                        </p:cmd>
                                      </p:childTnLst>
                                    </p:cTn>
                                  </p:par>
                                </p:childTnLst>
                              </p:cTn>
                            </p:par>
                          </p:childTnLst>
                        </p:cTn>
                      </p:par>
                    </p:childTnLst>
                  </p:cTn>
                  <p:nextCondLst>
                    <p:cond evt="onClick" delay="0">
                      <p:tgtEl>
                        <p:spTgt spid="25"/>
                      </p:tgtEl>
                    </p:cond>
                  </p:nextCondLst>
                </p:seq>
                <p:audio>
                  <p:cMediaNode vol="80000">
                    <p:cTn id="87" fill="hold" display="0">
                      <p:stCondLst>
                        <p:cond delay="indefinite"/>
                      </p:stCondLst>
                      <p:endCondLst>
                        <p:cond evt="onStopAudio" delay="0">
                          <p:tgtEl>
                            <p:sldTgt/>
                          </p:tgtEl>
                        </p:cond>
                      </p:endCondLst>
                    </p:cTn>
                    <p:tgtEl>
                      <p:spTgt spid="31"/>
                    </p:tgtEl>
                  </p:cMediaNode>
                </p:audio>
              </p:childTnLst>
            </p:cTn>
          </p:par>
        </p:tnLst>
        <p:bldLst>
          <p:bldP spid="13" grpId="0"/>
          <p:bldP spid="19" grpId="0" animBg="1"/>
          <p:bldP spid="6" grpId="0" animBg="1"/>
          <p:bldP spid="6" grpId="1" animBg="1"/>
          <p:bldP spid="48" grpId="0" animBg="1"/>
          <p:bldP spid="49" grpId="0" animBg="1"/>
          <p:bldP spid="50" grpId="0" animBg="1"/>
          <p:bldP spid="51" grpId="0" animBg="1"/>
          <p:bldP spid="52" grpId="0" animBg="1"/>
          <p:bldP spid="53" grpId="0" animBg="1"/>
          <p:bldP spid="5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398" y="-93446"/>
            <a:ext cx="11362068" cy="2925503"/>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19398" y="-118944"/>
            <a:ext cx="1384391" cy="1023144"/>
            <a:chOff x="-185585" y="846831"/>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12"/>
            <a:stretch>
              <a:fillRect/>
            </a:stretch>
          </p:blipFill>
          <p:spPr>
            <a:xfrm>
              <a:off x="-185585" y="846831"/>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269343" y="1279920"/>
              <a:ext cx="1437893" cy="574454"/>
            </a:xfrm>
            <a:prstGeom prst="rect">
              <a:avLst/>
            </a:prstGeom>
            <a:noFill/>
          </p:spPr>
          <p:txBody>
            <a:bodyPr wrap="none" lIns="0" tIns="0" rIns="0" bIns="0" rtlCol="0">
              <a:spAutoFit/>
            </a:bodyPr>
            <a:lstStyle/>
            <a:p>
              <a:pPr algn="ctr">
                <a:buClrTx/>
                <a:buFontTx/>
                <a:buNone/>
              </a:pPr>
              <a:r>
                <a:rPr lang="en-US" sz="3733" b="1" dirty="0">
                  <a:solidFill>
                    <a:schemeClr val="tx2">
                      <a:lumMod val="75000"/>
                    </a:schemeClr>
                  </a:solidFill>
                  <a:latin typeface="Arial" panose="020B0604020202020204" pitchFamily="34" charset="0"/>
                  <a:cs typeface="Arial" panose="020B0604020202020204" pitchFamily="34" charset="0"/>
                </a:rPr>
                <a:t>CÂU 2</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975250" y="66536"/>
            <a:ext cx="9170102" cy="2092881"/>
          </a:xfrm>
          <a:prstGeom prst="rect">
            <a:avLst/>
          </a:prstGeom>
          <a:noFill/>
        </p:spPr>
        <p:txBody>
          <a:bodyPr wrap="square" lIns="0" tIns="0" rIns="0" bIns="0" rtlCol="0">
            <a:spAutoFit/>
          </a:bodyPr>
          <a:lstStyle/>
          <a:p>
            <a:pPr marL="539750" lvl="0" indent="-539750">
              <a:lnSpc>
                <a:spcPct val="120000"/>
              </a:lnSpc>
              <a:defRPr/>
            </a:pPr>
            <a:r>
              <a:rPr lang="en-US" altLang="en-US" sz="4000" dirty="0">
                <a:latin typeface="Times New Roman" pitchFamily="18" charset="0"/>
                <a:cs typeface="Times New Roman" pitchFamily="18" charset="0"/>
              </a:rPr>
              <a:t>     </a:t>
            </a:r>
            <a:r>
              <a:rPr lang="nl-NL" sz="4000" dirty="0">
                <a:latin typeface="Times New Roman" panose="02020603050405020304" pitchFamily="18" charset="0"/>
                <a:ea typeface="Times New Roman" panose="02020603050405020304" pitchFamily="18" charset="0"/>
              </a:rPr>
              <a:t>Khi thực hiện càng nhiều lần phép thử</a:t>
            </a:r>
          </a:p>
          <a:p>
            <a:pPr marL="539750" lvl="0" indent="-539750">
              <a:lnSpc>
                <a:spcPct val="120000"/>
              </a:lnSpc>
              <a:defRPr/>
            </a:pPr>
            <a:r>
              <a:rPr lang="nl-NL" sz="4000" dirty="0">
                <a:latin typeface="Times New Roman" panose="02020603050405020304" pitchFamily="18" charset="0"/>
                <a:ea typeface="Times New Roman" panose="02020603050405020304" pitchFamily="18" charset="0"/>
              </a:rPr>
              <a:t>xác suất thực nghiệm ........ Xác suất lí thuyết</a:t>
            </a:r>
            <a:endParaRPr lang="en-US" sz="4000" dirty="0">
              <a:latin typeface="Times New Roman" panose="02020603050405020304" pitchFamily="18" charset="0"/>
              <a:ea typeface="Times New Roman" panose="02020603050405020304" pitchFamily="18" charset="0"/>
            </a:endParaRPr>
          </a:p>
          <a:p>
            <a:pPr fontAlgn="base">
              <a:spcBef>
                <a:spcPct val="0"/>
              </a:spcBef>
              <a:spcAft>
                <a:spcPct val="0"/>
              </a:spcAft>
            </a:pPr>
            <a:endParaRPr lang="vi-VN" sz="4000" b="1" dirty="0">
              <a:solidFill>
                <a:prstClr val="black"/>
              </a:solidFill>
              <a:latin typeface="Times New Roman" panose="02020603050405020304" pitchFamily="18" charset="0"/>
              <a:cs typeface="Times New Roman" panose="02020603050405020304" pitchFamily="18" charset="0"/>
            </a:endParaRPr>
          </a:p>
        </p:txBody>
      </p:sp>
      <p:grpSp>
        <p:nvGrpSpPr>
          <p:cNvPr id="25" name="Keo - 9Slide.vn">
            <a:extLst>
              <a:ext uri="{FF2B5EF4-FFF2-40B4-BE49-F238E27FC236}">
                <a16:creationId xmlns:a16="http://schemas.microsoft.com/office/drawing/2014/main" id="{3F9BD939-5013-4C52-BD34-1D9001C920CE}"/>
              </a:ext>
            </a:extLst>
          </p:cNvPr>
          <p:cNvGrpSpPr/>
          <p:nvPr/>
        </p:nvGrpSpPr>
        <p:grpSpPr>
          <a:xfrm>
            <a:off x="-312247" y="2580853"/>
            <a:ext cx="10254561" cy="1751545"/>
            <a:chOff x="490264" y="2136963"/>
            <a:chExt cx="10761468"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9956332"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fontAlgn="base">
                <a:spcBef>
                  <a:spcPct val="0"/>
                </a:spcBef>
                <a:spcAft>
                  <a:spcPct val="0"/>
                </a:spcAft>
              </a:pPr>
              <a:endParaRPr lang="en-US" sz="40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194473" y="4100736"/>
            <a:ext cx="10339825" cy="1468344"/>
            <a:chOff x="609600" y="3935022"/>
            <a:chExt cx="11707559"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877759" y="4241584"/>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spcBef>
                  <a:spcPct val="0"/>
                </a:spcBef>
                <a:spcAft>
                  <a:spcPct val="0"/>
                </a:spcAft>
              </a:pPr>
              <a:endParaRPr lang="en-US" sz="40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128095" y="5135911"/>
            <a:ext cx="10155674" cy="1646551"/>
            <a:chOff x="160114" y="5257126"/>
            <a:chExt cx="11574686"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fontAlgn="base">
                <a:spcBef>
                  <a:spcPct val="0"/>
                </a:spcBef>
                <a:spcAft>
                  <a:spcPct val="0"/>
                </a:spcAft>
              </a:pPr>
              <a:endParaRPr lang="en-US" sz="40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rot="287755">
              <a:off x="160114" y="5257126"/>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710826" y="1859814"/>
            <a:ext cx="1384391" cy="1384391"/>
          </a:xfrm>
          <a:prstGeom prst="rect">
            <a:avLst/>
          </a:prstGeom>
        </p:spPr>
      </p:pic>
      <p:pic>
        <p:nvPicPr>
          <p:cNvPr id="21" name="Picture 10">
            <a:extLst>
              <a:ext uri="{FF2B5EF4-FFF2-40B4-BE49-F238E27FC236}">
                <a16:creationId xmlns:a16="http://schemas.microsoft.com/office/drawing/2014/main" id="{D2C800E0-7188-AC4A-F4F2-7A528F64B07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979793" y="4456218"/>
            <a:ext cx="850123" cy="757381"/>
          </a:xfrm>
          <a:prstGeom prst="rect">
            <a:avLst/>
          </a:prstGeom>
        </p:spPr>
      </p:pic>
      <p:pic>
        <p:nvPicPr>
          <p:cNvPr id="22" name="Âm thanh sai">
            <a:hlinkClick r:id="" action="ppaction://media"/>
            <a:extLst>
              <a:ext uri="{FF2B5EF4-FFF2-40B4-BE49-F238E27FC236}">
                <a16:creationId xmlns:a16="http://schemas.microsoft.com/office/drawing/2014/main" id="{748499A2-B5E2-26EC-075D-6D7D48D9602D}"/>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7769225" y="-637266"/>
            <a:ext cx="487363" cy="487363"/>
          </a:xfrm>
          <a:prstGeom prst="rect">
            <a:avLst/>
          </a:prstGeom>
        </p:spPr>
      </p:pic>
      <p:pic>
        <p:nvPicPr>
          <p:cNvPr id="31" name="Picture 10">
            <a:extLst>
              <a:ext uri="{FF2B5EF4-FFF2-40B4-BE49-F238E27FC236}">
                <a16:creationId xmlns:a16="http://schemas.microsoft.com/office/drawing/2014/main" id="{FBE105DE-CE4E-9052-CAD6-1CD2DB5E100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015698" y="5660542"/>
            <a:ext cx="850123" cy="757381"/>
          </a:xfrm>
          <a:prstGeom prst="rect">
            <a:avLst/>
          </a:prstGeom>
        </p:spPr>
      </p:pic>
      <p:sp>
        <p:nvSpPr>
          <p:cNvPr id="33" name="Rounded Rectangle 617">
            <a:extLst>
              <a:ext uri="{FF2B5EF4-FFF2-40B4-BE49-F238E27FC236}">
                <a16:creationId xmlns:a16="http://schemas.microsoft.com/office/drawing/2014/main" id="{6CBA4859-1961-D859-FAB3-2D9DF08B8E4B}"/>
              </a:ext>
            </a:extLst>
          </p:cNvPr>
          <p:cNvSpPr/>
          <p:nvPr/>
        </p:nvSpPr>
        <p:spPr>
          <a:xfrm>
            <a:off x="10709525" y="3563189"/>
            <a:ext cx="1254125" cy="4438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Bắt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đầu</a:t>
            </a:r>
            <a:endParaRPr lang="en-US" sz="2000" b="1" dirty="0">
              <a:solidFill>
                <a:srgbClr val="FF0000"/>
              </a:solidFill>
              <a:latin typeface="Times New Roman" pitchFamily="18" charset="0"/>
              <a:cs typeface="Times New Roman" pitchFamily="18" charset="0"/>
            </a:endParaRPr>
          </a:p>
        </p:txBody>
      </p:sp>
      <p:pic>
        <p:nvPicPr>
          <p:cNvPr id="34" name="Picture 33">
            <a:extLst>
              <a:ext uri="{FF2B5EF4-FFF2-40B4-BE49-F238E27FC236}">
                <a16:creationId xmlns:a16="http://schemas.microsoft.com/office/drawing/2014/main" id="{774B3FD4-F6BA-853A-09B2-B6731E562ED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74580" y="843468"/>
            <a:ext cx="2990850" cy="2990850"/>
          </a:xfrm>
          <a:prstGeom prst="rect">
            <a:avLst/>
          </a:prstGeom>
        </p:spPr>
      </p:pic>
      <p:sp>
        <p:nvSpPr>
          <p:cNvPr id="35" name="Oval 34">
            <a:extLst>
              <a:ext uri="{FF2B5EF4-FFF2-40B4-BE49-F238E27FC236}">
                <a16:creationId xmlns:a16="http://schemas.microsoft.com/office/drawing/2014/main" id="{F57245D1-9F54-44EF-D35E-B274BA094A4D}"/>
              </a:ext>
            </a:extLst>
          </p:cNvPr>
          <p:cNvSpPr/>
          <p:nvPr/>
        </p:nvSpPr>
        <p:spPr>
          <a:xfrm>
            <a:off x="10514818" y="2049891"/>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5</a:t>
            </a:r>
          </a:p>
        </p:txBody>
      </p:sp>
      <p:sp>
        <p:nvSpPr>
          <p:cNvPr id="36" name="Oval 35">
            <a:extLst>
              <a:ext uri="{FF2B5EF4-FFF2-40B4-BE49-F238E27FC236}">
                <a16:creationId xmlns:a16="http://schemas.microsoft.com/office/drawing/2014/main" id="{3580F8C2-0463-1BAE-DD3B-9174A70D024E}"/>
              </a:ext>
            </a:extLst>
          </p:cNvPr>
          <p:cNvSpPr/>
          <p:nvPr/>
        </p:nvSpPr>
        <p:spPr>
          <a:xfrm>
            <a:off x="10514818" y="2042382"/>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4</a:t>
            </a:r>
          </a:p>
        </p:txBody>
      </p:sp>
      <p:sp>
        <p:nvSpPr>
          <p:cNvPr id="37" name="Oval 36">
            <a:extLst>
              <a:ext uri="{FF2B5EF4-FFF2-40B4-BE49-F238E27FC236}">
                <a16:creationId xmlns:a16="http://schemas.microsoft.com/office/drawing/2014/main" id="{CEA87F2A-FD98-1B7C-60F7-1777B509D8B6}"/>
              </a:ext>
            </a:extLst>
          </p:cNvPr>
          <p:cNvSpPr/>
          <p:nvPr/>
        </p:nvSpPr>
        <p:spPr>
          <a:xfrm>
            <a:off x="10544557" y="2053233"/>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3</a:t>
            </a:r>
          </a:p>
        </p:txBody>
      </p:sp>
      <p:sp>
        <p:nvSpPr>
          <p:cNvPr id="38" name="Oval 37">
            <a:extLst>
              <a:ext uri="{FF2B5EF4-FFF2-40B4-BE49-F238E27FC236}">
                <a16:creationId xmlns:a16="http://schemas.microsoft.com/office/drawing/2014/main" id="{4CA3FFFF-EEEF-40E5-9D34-A6854EAD6624}"/>
              </a:ext>
            </a:extLst>
          </p:cNvPr>
          <p:cNvSpPr/>
          <p:nvPr/>
        </p:nvSpPr>
        <p:spPr>
          <a:xfrm>
            <a:off x="10562198" y="2034704"/>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1782A5AE-CE8A-4C3E-EBB7-C079E59B5E25}"/>
              </a:ext>
            </a:extLst>
          </p:cNvPr>
          <p:cNvSpPr/>
          <p:nvPr/>
        </p:nvSpPr>
        <p:spPr>
          <a:xfrm>
            <a:off x="10526916" y="2027026"/>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1</a:t>
            </a:r>
          </a:p>
        </p:txBody>
      </p:sp>
      <p:sp>
        <p:nvSpPr>
          <p:cNvPr id="40" name="Oval 39">
            <a:extLst>
              <a:ext uri="{FF2B5EF4-FFF2-40B4-BE49-F238E27FC236}">
                <a16:creationId xmlns:a16="http://schemas.microsoft.com/office/drawing/2014/main" id="{483724C3-8606-8951-D0CD-B939E8D940D6}"/>
              </a:ext>
            </a:extLst>
          </p:cNvPr>
          <p:cNvSpPr/>
          <p:nvPr/>
        </p:nvSpPr>
        <p:spPr>
          <a:xfrm>
            <a:off x="10526916" y="2053233"/>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0</a:t>
            </a:r>
          </a:p>
        </p:txBody>
      </p:sp>
      <p:sp>
        <p:nvSpPr>
          <p:cNvPr id="41" name="Oval 40">
            <a:extLst>
              <a:ext uri="{FF2B5EF4-FFF2-40B4-BE49-F238E27FC236}">
                <a16:creationId xmlns:a16="http://schemas.microsoft.com/office/drawing/2014/main" id="{A722E222-E3B2-0B49-3FB3-1341AC3275AE}"/>
              </a:ext>
            </a:extLst>
          </p:cNvPr>
          <p:cNvSpPr/>
          <p:nvPr/>
        </p:nvSpPr>
        <p:spPr>
          <a:xfrm>
            <a:off x="10526916" y="2060186"/>
            <a:ext cx="1274335" cy="1274335"/>
          </a:xfrm>
          <a:prstGeom prst="ellipse">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Hết</a:t>
            </a:r>
            <a:r>
              <a:rPr lang="en-US"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800" b="1" spc="50" dirty="0" err="1">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rPr>
              <a:t>giờ</a:t>
            </a:r>
            <a:endParaRPr lang="en-US" sz="2800" b="1"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Object 1">
            <a:extLst>
              <a:ext uri="{FF2B5EF4-FFF2-40B4-BE49-F238E27FC236}">
                <a16:creationId xmlns:a16="http://schemas.microsoft.com/office/drawing/2014/main" id="{9BFBB25D-284D-BC34-8263-AC2BE16E680E}"/>
              </a:ext>
            </a:extLst>
          </p:cNvPr>
          <p:cNvSpPr txBox="1"/>
          <p:nvPr/>
        </p:nvSpPr>
        <p:spPr bwMode="auto">
          <a:xfrm>
            <a:off x="4072741" y="3280241"/>
            <a:ext cx="2569231" cy="460255"/>
          </a:xfrm>
          <a:prstGeom prst="rect">
            <a:avLst/>
          </a:prstGeom>
          <a:noFill/>
        </p:spPr>
        <p:txBody>
          <a:bodyPr>
            <a:noAutofit/>
          </a:bodyPr>
          <a:lstStyle/>
          <a:p>
            <a:r>
              <a:rPr lang="en-US" sz="4400" b="1" dirty="0" err="1">
                <a:latin typeface="Times New Roman" panose="02020603050405020304" pitchFamily="18" charset="0"/>
                <a:cs typeface="Times New Roman" panose="02020603050405020304" pitchFamily="18" charset="0"/>
              </a:rPr>
              <a:t>Càng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gần</a:t>
            </a:r>
            <a:endParaRPr lang="en-US" sz="4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F1AEFA4-33BA-72E8-C0E5-EF67B1BD003F}"/>
              </a:ext>
            </a:extLst>
          </p:cNvPr>
          <p:cNvSpPr txBox="1"/>
          <p:nvPr/>
        </p:nvSpPr>
        <p:spPr>
          <a:xfrm>
            <a:off x="4444412" y="4433799"/>
            <a:ext cx="4796026" cy="769441"/>
          </a:xfrm>
          <a:prstGeom prst="rect">
            <a:avLst/>
          </a:prstGeom>
          <a:noFill/>
        </p:spPr>
        <p:txBody>
          <a:bodyPr wrap="square">
            <a:spAutoFit/>
          </a:bodyPr>
          <a:lstStyle/>
          <a:p>
            <a:r>
              <a:rPr lang="en-US" sz="4400" b="1" dirty="0" err="1">
                <a:latin typeface="Times New Roman" panose="02020603050405020304" pitchFamily="18" charset="0"/>
                <a:cs typeface="Times New Roman" panose="02020603050405020304" pitchFamily="18" charset="0"/>
              </a:rPr>
              <a:t>Bằng</a:t>
            </a:r>
            <a:r>
              <a:rPr lang="en-US" sz="4400" b="1" dirty="0">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959148A9-7CF8-0A4F-435E-632B5AFF567C}"/>
              </a:ext>
            </a:extLst>
          </p:cNvPr>
          <p:cNvSpPr txBox="1"/>
          <p:nvPr/>
        </p:nvSpPr>
        <p:spPr>
          <a:xfrm>
            <a:off x="4072741" y="5660542"/>
            <a:ext cx="4907052" cy="769441"/>
          </a:xfrm>
          <a:prstGeom prst="rect">
            <a:avLst/>
          </a:prstGeom>
          <a:noFill/>
        </p:spPr>
        <p:txBody>
          <a:bodyPr wrap="square">
            <a:spAutoFit/>
          </a:bodyPr>
          <a:lstStyle/>
          <a:p>
            <a:r>
              <a:rPr lang="en-US" sz="4400" b="1" dirty="0" err="1">
                <a:latin typeface="Times New Roman" panose="02020603050405020304" pitchFamily="18" charset="0"/>
                <a:cs typeface="Times New Roman" panose="02020603050405020304" pitchFamily="18" charset="0"/>
              </a:rPr>
              <a:t>Càng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xa</a:t>
            </a:r>
            <a:endParaRPr lang="en-US" sz="4400" b="1"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8868360-A492-498F-99FA-6C30158CC00C}"/>
              </a:ext>
            </a:extLst>
          </p:cNvPr>
          <p:cNvSpPr/>
          <p:nvPr/>
        </p:nvSpPr>
        <p:spPr>
          <a:xfrm>
            <a:off x="2326182" y="7299203"/>
            <a:ext cx="7539639" cy="4206999"/>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600">
              <a:solidFill>
                <a:prstClr val="white"/>
              </a:solidFill>
              <a:latin typeface="Arial" panose="020B0604020202020204" pitchFamily="34" charset="0"/>
              <a:cs typeface="Arial" panose="020B0604020202020204" pitchFamily="34" charset="0"/>
            </a:endParaRPr>
          </a:p>
        </p:txBody>
      </p:sp>
      <p:pic>
        <p:nvPicPr>
          <p:cNvPr id="28" name="Picture 27">
            <a:hlinkClick r:id="" action="ppaction://media"/>
            <a:extLst>
              <a:ext uri="{FF2B5EF4-FFF2-40B4-BE49-F238E27FC236}">
                <a16:creationId xmlns:a16="http://schemas.microsoft.com/office/drawing/2014/main" id="{769C2967-327D-4BCC-9E9A-DE3AC025031A}"/>
              </a:ext>
            </a:extLst>
          </p:cNvPr>
          <p:cNvPicPr>
            <a:picLocks noChangeAspect="1"/>
          </p:cNvPicPr>
          <p:nvPr>
            <a:videoFile r:link="rId5"/>
            <p:extLst>
              <p:ext uri="{DAA4B4D4-6D71-4841-9C94-3DE7FCFB9230}">
                <p14:media xmlns:p14="http://schemas.microsoft.com/office/powerpoint/2010/main" r:embed="rId6">
                  <p14:trim st="161"/>
                </p14:media>
              </p:ext>
            </p:extLst>
          </p:nvPr>
        </p:nvPicPr>
        <p:blipFill>
          <a:blip r:embed="rId20"/>
          <a:srcRect l="205" r="205"/>
          <a:stretch>
            <a:fillRect/>
          </a:stretch>
        </p:blipFill>
        <p:spPr>
          <a:xfrm>
            <a:off x="2525820" y="7443477"/>
            <a:ext cx="7140359" cy="3918448"/>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212210" y="9192881"/>
            <a:ext cx="5767583" cy="1511767"/>
          </a:xfrm>
          <a:prstGeom prst="rect">
            <a:avLst/>
          </a:prstGeom>
        </p:spPr>
      </p:pic>
    </p:spTree>
    <p:extLst>
      <p:ext uri="{BB962C8B-B14F-4D97-AF65-F5344CB8AC3E}">
        <p14:creationId xmlns:p14="http://schemas.microsoft.com/office/powerpoint/2010/main" val="55047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78000">
                                          <p:cBhvr additive="base">
                                            <p:cTn id="11" dur="1500" fill="hold"/>
                                            <p:tgtEl>
                                              <p:spTgt spid="14"/>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8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78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72000">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14:bounceEnd="72000">
                                          <p:cBhvr additive="base">
                                            <p:cTn id="19"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20" dur="1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2000">
                                      <p:stCondLst>
                                        <p:cond delay="700"/>
                                      </p:stCondLst>
                                      <p:childTnLst>
                                        <p:set>
                                          <p:cBhvr>
                                            <p:cTn id="22" dur="1" fill="hold">
                                              <p:stCondLst>
                                                <p:cond delay="0"/>
                                              </p:stCondLst>
                                            </p:cTn>
                                            <p:tgtEl>
                                              <p:spTgt spid="26"/>
                                            </p:tgtEl>
                                            <p:attrNameLst>
                                              <p:attrName>style.visibility</p:attrName>
                                            </p:attrNameLst>
                                          </p:cBhvr>
                                          <p:to>
                                            <p:strVal val="visible"/>
                                          </p:to>
                                        </p:set>
                                        <p:anim calcmode="lin" valueType="num" p14:bounceEnd="72000">
                                          <p:cBhvr additive="base">
                                            <p:cTn id="23"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24" dur="1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2000">
                                      <p:stCondLst>
                                        <p:cond delay="1400"/>
                                      </p:stCondLst>
                                      <p:childTnLst>
                                        <p:set>
                                          <p:cBhvr>
                                            <p:cTn id="26" dur="1" fill="hold">
                                              <p:stCondLst>
                                                <p:cond delay="0"/>
                                              </p:stCondLst>
                                            </p:cTn>
                                            <p:tgtEl>
                                              <p:spTgt spid="27"/>
                                            </p:tgtEl>
                                            <p:attrNameLst>
                                              <p:attrName>style.visibility</p:attrName>
                                            </p:attrNameLst>
                                          </p:cBhvr>
                                          <p:to>
                                            <p:strVal val="visible"/>
                                          </p:to>
                                        </p:set>
                                        <p:anim calcmode="lin" valueType="num" p14:bounceEnd="72000">
                                          <p:cBhvr additive="base">
                                            <p:cTn id="27"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8"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50"/>
                                            <p:tgtEl>
                                              <p:spTgt spid="35"/>
                                            </p:tgtEl>
                                          </p:cBhvr>
                                        </p:animEffect>
                                      </p:childTnLst>
                                      <p:subTnLst>
                                        <p:audio>
                                          <p:cMediaNode>
                                            <p:cTn display="0" masterRel="sameClick">
                                              <p:stCondLst>
                                                <p:cond evt="begin" delay="0">
                                                  <p:tn val="31"/>
                                                </p:cond>
                                              </p:stCondLst>
                                              <p:endCondLst>
                                                <p:cond evt="onStopAudio" delay="0">
                                                  <p:tgtEl>
                                                    <p:sldTgt/>
                                                  </p:tgtEl>
                                                </p:cond>
                                              </p:endCondLst>
                                            </p:cTn>
                                            <p:tgtEl>
                                              <p:sndTgt r:embed="rId8" name="click.wav"/>
                                            </p:tgtEl>
                                          </p:cMediaNode>
                                        </p:audio>
                                      </p:sub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subTnLst>
                                        <p:audio>
                                          <p:cMediaNode>
                                            <p:cTn display="0" masterRel="sameClick">
                                              <p:stCondLst>
                                                <p:cond evt="begin" delay="0">
                                                  <p:tn val="34"/>
                                                </p:cond>
                                              </p:stCondLst>
                                              <p:endCondLst>
                                                <p:cond evt="onStopAudio" delay="0">
                                                  <p:tgtEl>
                                                    <p:sldTgt/>
                                                  </p:tgtEl>
                                                </p:cond>
                                              </p:endCondLst>
                                            </p:cTn>
                                            <p:tgtEl>
                                              <p:sndTgt r:embed="rId8" name="click.wav"/>
                                            </p:tgtEl>
                                          </p:cMediaNode>
                                        </p:audio>
                                      </p:subTnLst>
                                    </p:cTn>
                                  </p:par>
                                  <p:par>
                                    <p:cTn id="37" presetID="10" presetClass="entr" presetSubtype="0" fill="hold" grpId="0" nodeType="withEffect">
                                      <p:stCondLst>
                                        <p:cond delay="25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subTnLst>
                                        <p:audio>
                                          <p:cMediaNode>
                                            <p:cTn display="0" masterRel="sameClick">
                                              <p:stCondLst>
                                                <p:cond evt="begin" delay="0">
                                                  <p:tn val="37"/>
                                                </p:cond>
                                              </p:stCondLst>
                                              <p:endCondLst>
                                                <p:cond evt="onStopAudio" delay="0">
                                                  <p:tgtEl>
                                                    <p:sldTgt/>
                                                  </p:tgtEl>
                                                </p:cond>
                                              </p:endCondLst>
                                            </p:cTn>
                                            <p:tgtEl>
                                              <p:sndTgt r:embed="rId8" name="click.wav"/>
                                            </p:tgtEl>
                                          </p:cMediaNode>
                                        </p:audio>
                                      </p:subTnLst>
                                    </p:cTn>
                                  </p:par>
                                  <p:par>
                                    <p:cTn id="40" presetID="10" presetClass="entr" presetSubtype="0" fill="hold" grpId="0" nodeType="withEffect">
                                      <p:stCondLst>
                                        <p:cond delay="350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8" name="click.wav"/>
                                            </p:tgtEl>
                                          </p:cMediaNode>
                                        </p:audio>
                                      </p:subTnLst>
                                    </p:cTn>
                                  </p:par>
                                  <p:par>
                                    <p:cTn id="43" presetID="10" presetClass="entr" presetSubtype="0" fill="hold" grpId="0" nodeType="withEffect">
                                      <p:stCondLst>
                                        <p:cond delay="450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par>
                                    <p:cTn id="46" presetID="10" presetClass="entr" presetSubtype="0" fill="hold" grpId="0" nodeType="withEffect">
                                      <p:stCondLst>
                                        <p:cond delay="55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subTnLst>
                                        <p:audio>
                                          <p:cMediaNode>
                                            <p:cTn display="0" masterRel="sameClick">
                                              <p:stCondLst>
                                                <p:cond evt="begin" delay="0">
                                                  <p:tn val="46"/>
                                                </p:cond>
                                              </p:stCondLst>
                                              <p:endCondLst>
                                                <p:cond evt="onStopAudio" delay="0">
                                                  <p:tgtEl>
                                                    <p:sldTgt/>
                                                  </p:tgtEl>
                                                </p:cond>
                                              </p:endCondLst>
                                            </p:cTn>
                                            <p:tgtEl>
                                              <p:sndTgt r:embed="rId8" name="click.wav"/>
                                            </p:tgtEl>
                                          </p:cMediaNode>
                                        </p:audio>
                                      </p:sub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childTnLst>
                                      <p:subTnLst>
                                        <p:audio>
                                          <p:cMediaNode>
                                            <p:cTn display="0" masterRel="sameClick">
                                              <p:stCondLst>
                                                <p:cond evt="begin" delay="0">
                                                  <p:tn val="50"/>
                                                </p:cond>
                                              </p:stCondLst>
                                              <p:endCondLst>
                                                <p:cond evt="onStopAudio" delay="0">
                                                  <p:tgtEl>
                                                    <p:sldTgt/>
                                                  </p:tgtEl>
                                                </p:cond>
                                              </p:endCondLst>
                                            </p:cTn>
                                            <p:tgtEl>
                                              <p:sndTgt r:embed="rId9"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9"/>
                    </p:tgtEl>
                  </p:cMediaNode>
                </p:audio>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58" dur="1500" fill="hold"/>
                                            <p:tgtEl>
                                              <p:spTgt spid="28"/>
                                            </p:tgtEl>
                                            <p:attrNameLst>
                                              <p:attrName>ppt_x</p:attrName>
                                              <p:attrName>ppt_y</p:attrName>
                                            </p:attrNameLst>
                                          </p:cBhvr>
                                          <p:rCtr x="-169" y="-36620"/>
                                        </p:animMotion>
                                      </p:childTnLst>
                                    </p:cTn>
                                  </p:par>
                                  <p:par>
                                    <p:cTn id="5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60" dur="1500" fill="hold"/>
                                            <p:tgtEl>
                                              <p:spTgt spid="6"/>
                                            </p:tgtEl>
                                            <p:attrNameLst>
                                              <p:attrName>ppt_x</p:attrName>
                                              <p:attrName>ppt_y</p:attrName>
                                            </p:attrNameLst>
                                          </p:cBhvr>
                                          <p:rCtr x="-169" y="-36551"/>
                                        </p:animMotion>
                                      </p:childTnLst>
                                    </p:cTn>
                                  </p:par>
                                </p:childTnLst>
                              </p:cTn>
                            </p:par>
                            <p:par>
                              <p:cTn id="61" fill="hold">
                                <p:stCondLst>
                                  <p:cond delay="1500"/>
                                </p:stCondLst>
                                <p:childTnLst>
                                  <p:par>
                                    <p:cTn id="62" presetID="1" presetClass="mediacall" presetSubtype="0" fill="hold" nodeType="afterEffect">
                                      <p:stCondLst>
                                        <p:cond delay="0"/>
                                      </p:stCondLst>
                                      <p:childTnLst>
                                        <p:cmd type="call" cmd="playFrom(0.0)">
                                          <p:cBhvr>
                                            <p:cTn id="63" dur="4576" fill="hold"/>
                                            <p:tgtEl>
                                              <p:spTgt spid="29"/>
                                            </p:tgtEl>
                                          </p:cBhvr>
                                        </p:cmd>
                                      </p:childTnLst>
                                    </p:cTn>
                                  </p:par>
                                  <p:par>
                                    <p:cTn id="64" presetID="1" presetClass="mediacall" presetSubtype="0" fill="hold" nodeType="withEffect">
                                      <p:stCondLst>
                                        <p:cond delay="0"/>
                                      </p:stCondLst>
                                      <p:childTnLst>
                                        <p:cmd type="call" cmd="playFrom(0.0)">
                                          <p:cBhvr>
                                            <p:cTn id="65" dur="2839" fill="hold"/>
                                            <p:tgtEl>
                                              <p:spTgt spid="28"/>
                                            </p:tgtEl>
                                          </p:cBhvr>
                                        </p:cmd>
                                      </p:childTnLst>
                                    </p:cTn>
                                  </p:par>
                                  <p:par>
                                    <p:cTn id="6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67" dur="1500" fill="hold"/>
                                            <p:tgtEl>
                                              <p:spTgt spid="12"/>
                                            </p:tgtEl>
                                            <p:attrNameLst>
                                              <p:attrName>ppt_x</p:attrName>
                                              <p:attrName>ppt_y</p:attrName>
                                            </p:attrNameLst>
                                          </p:cBhvr>
                                          <p:rCtr x="-169" y="-36551"/>
                                        </p:animMotion>
                                      </p:childTnLst>
                                    </p:cTn>
                                  </p:par>
                                </p:childTnLst>
                              </p:cTn>
                            </p:par>
                            <p:par>
                              <p:cTn id="68" fill="hold">
                                <p:stCondLst>
                                  <p:cond delay="6076"/>
                                </p:stCondLst>
                                <p:childTnLst>
                                  <p:par>
                                    <p:cTn id="69" presetID="10" presetClass="exit" presetSubtype="0" fill="hold" nodeType="after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8"/>
                                            </p:tgtEl>
                                          </p:cBhvr>
                                        </p:animEffect>
                                        <p:set>
                                          <p:cBhvr>
                                            <p:cTn id="77" dur="1" fill="hold">
                                              <p:stCondLst>
                                                <p:cond delay="499"/>
                                              </p:stCondLst>
                                            </p:cTn>
                                            <p:tgtEl>
                                              <p:spTgt spid="28"/>
                                            </p:tgtEl>
                                            <p:attrNameLst>
                                              <p:attrName>style.visibility</p:attrName>
                                            </p:attrNameLst>
                                          </p:cBhvr>
                                          <p:to>
                                            <p:strVal val="hidden"/>
                                          </p:to>
                                        </p:set>
                                        <p:cmd type="call" cmd="stop">
                                          <p:cBhvr>
                                            <p:cTn id="78" dur="1">
                                              <p:stCondLst>
                                                <p:cond delay="499"/>
                                              </p:stCondLst>
                                            </p:cTn>
                                            <p:tgtEl>
                                              <p:spTgt spid="28"/>
                                            </p:tgtEl>
                                          </p:cBhvr>
                                        </p:cmd>
                                      </p:childTnLst>
                                    </p:cTn>
                                  </p:par>
                                </p:childTnLst>
                              </p:cTn>
                            </p:par>
                          </p:childTnLst>
                        </p:cTn>
                      </p:par>
                    </p:childTnLst>
                  </p:cTn>
                  <p:nextCondLst>
                    <p:cond evt="onClick" delay="0">
                      <p:tgtEl>
                        <p:spTgt spid="25"/>
                      </p:tgtEl>
                    </p:cond>
                  </p:nextCondLst>
                </p:seq>
                <p:video>
                  <p:cMediaNode vol="80000">
                    <p:cTn id="79" display="0">
                      <p:stCondLst>
                        <p:cond delay="indefinite"/>
                      </p:stCondLst>
                    </p:cTn>
                    <p:tgtEl>
                      <p:spTgt spid="28"/>
                    </p:tgtEl>
                  </p:cMediaNode>
                </p:video>
                <p:audio>
                  <p:cMediaNode vol="80000">
                    <p:cTn id="80" fill="hold" display="0">
                      <p:stCondLst>
                        <p:cond delay="indefinite"/>
                      </p:stCondLst>
                      <p:endCondLst>
                        <p:cond evt="onStopAudio" delay="0">
                          <p:tgtEl>
                            <p:sldTgt/>
                          </p:tgtEl>
                        </p:cond>
                      </p:endCondLst>
                    </p:cTn>
                    <p:tgtEl>
                      <p:spTgt spid="22"/>
                    </p:tgtEl>
                  </p:cMediaNode>
                </p:audio>
                <p:seq concurrent="1" nextAc="seek">
                  <p:cTn id="81" restart="whenNotActive" fill="hold" evtFilter="cancelBubble" nodeType="interactiveSeq">
                    <p:stCondLst>
                      <p:cond evt="onClick" delay="0">
                        <p:tgtEl>
                          <p:spTgt spid="26"/>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9"/>
                                              </p:stCondLst>
                                            </p:cTn>
                                            <p:tgtEl>
                                              <p:spTgt spid="21"/>
                                            </p:tgtEl>
                                            <p:attrNameLst>
                                              <p:attrName>style.visibility</p:attrName>
                                            </p:attrNameLst>
                                          </p:cBhvr>
                                          <p:to>
                                            <p:strVal val="visible"/>
                                          </p:to>
                                        </p:set>
                                      </p:childTnLst>
                                    </p:cTn>
                                  </p:par>
                                  <p:par>
                                    <p:cTn id="86" presetID="1" presetClass="mediacall" presetSubtype="0" fill="hold" nodeType="withEffect">
                                      <p:stCondLst>
                                        <p:cond delay="0"/>
                                      </p:stCondLst>
                                      <p:childTnLst>
                                        <p:cmd type="call" cmd="playFrom(0.0)">
                                          <p:cBhvr>
                                            <p:cTn id="87" dur="862" fill="hold"/>
                                            <p:tgtEl>
                                              <p:spTgt spid="22"/>
                                            </p:tgtEl>
                                          </p:cBhvr>
                                        </p:cmd>
                                      </p:childTnLst>
                                    </p:cTn>
                                  </p:par>
                                  <p:par>
                                    <p:cTn id="88" presetID="26" presetClass="emph" presetSubtype="0" fill="hold" nodeType="withEffect">
                                      <p:stCondLst>
                                        <p:cond delay="0"/>
                                      </p:stCondLst>
                                      <p:childTnLst>
                                        <p:animEffect transition="out" filter="fade">
                                          <p:cBhvr>
                                            <p:cTn id="89" dur="500" tmFilter="0, 0; .2, .5; .8, .5; 1, 0"/>
                                            <p:tgtEl>
                                              <p:spTgt spid="26"/>
                                            </p:tgtEl>
                                          </p:cBhvr>
                                        </p:animEffect>
                                        <p:animScale>
                                          <p:cBhvr>
                                            <p:cTn id="90"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9"/>
                                              </p:stCondLst>
                                            </p:cTn>
                                            <p:tgtEl>
                                              <p:spTgt spid="31"/>
                                            </p:tgtEl>
                                            <p:attrNameLst>
                                              <p:attrName>style.visibility</p:attrName>
                                            </p:attrNameLst>
                                          </p:cBhvr>
                                          <p:to>
                                            <p:strVal val="visible"/>
                                          </p:to>
                                        </p:set>
                                      </p:childTnLst>
                                    </p:cTn>
                                  </p:par>
                                  <p:par>
                                    <p:cTn id="96" presetID="1" presetClass="mediacall" presetSubtype="0" fill="hold" nodeType="withEffect">
                                      <p:stCondLst>
                                        <p:cond delay="0"/>
                                      </p:stCondLst>
                                      <p:childTnLst>
                                        <p:cmd type="call" cmd="playFrom(0.0)">
                                          <p:cBhvr>
                                            <p:cTn id="97" dur="862" fill="hold"/>
                                            <p:tgtEl>
                                              <p:spTgt spid="22"/>
                                            </p:tgtEl>
                                          </p:cBhvr>
                                        </p:cmd>
                                      </p:childTnLst>
                                    </p:cTn>
                                  </p:par>
                                  <p:par>
                                    <p:cTn id="98" presetID="26" presetClass="emph" presetSubtype="0" fill="hold" nodeType="with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childTnLst>
                              </p:cTn>
                            </p:par>
                          </p:childTnLst>
                        </p:cTn>
                      </p:par>
                    </p:childTnLst>
                  </p:cTn>
                  <p:nextCondLst>
                    <p:cond evt="onClick" delay="0">
                      <p:tgtEl>
                        <p:spTgt spid="27"/>
                      </p:tgtEl>
                    </p:cond>
                  </p:nextCondLst>
                </p:seq>
              </p:childTnLst>
            </p:cTn>
          </p:par>
        </p:tnLst>
        <p:bldLst>
          <p:bldP spid="13" grpId="0"/>
          <p:bldP spid="35" grpId="0" animBg="1"/>
          <p:bldP spid="36" grpId="0" animBg="1"/>
          <p:bldP spid="37" grpId="0" animBg="1"/>
          <p:bldP spid="38" grpId="0" animBg="1"/>
          <p:bldP spid="39" grpId="0" animBg="1"/>
          <p:bldP spid="40" grpId="0" animBg="1"/>
          <p:bldP spid="41" grpId="0"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ppt_x"/>
                                              </p:val>
                                            </p:tav>
                                            <p:tav tm="100000">
                                              <p:val>
                                                <p:strVal val="#ppt_x"/>
                                              </p:val>
                                            </p:tav>
                                          </p:tavLst>
                                        </p:anim>
                                        <p:anim calcmode="lin" valueType="num">
                                          <p:cBhvr additive="base">
                                            <p:cTn id="20" dur="1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ppt_x"/>
                                              </p:val>
                                            </p:tav>
                                            <p:tav tm="100000">
                                              <p:val>
                                                <p:strVal val="#ppt_x"/>
                                              </p:val>
                                            </p:tav>
                                          </p:tavLst>
                                        </p:anim>
                                        <p:anim calcmode="lin" valueType="num">
                                          <p:cBhvr additive="base">
                                            <p:cTn id="24" dur="1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4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500" fill="hold"/>
                                            <p:tgtEl>
                                              <p:spTgt spid="27"/>
                                            </p:tgtEl>
                                            <p:attrNameLst>
                                              <p:attrName>ppt_x</p:attrName>
                                            </p:attrNameLst>
                                          </p:cBhvr>
                                          <p:tavLst>
                                            <p:tav tm="0">
                                              <p:val>
                                                <p:strVal val="#ppt_x"/>
                                              </p:val>
                                            </p:tav>
                                            <p:tav tm="100000">
                                              <p:val>
                                                <p:strVal val="#ppt_x"/>
                                              </p:val>
                                            </p:tav>
                                          </p:tavLst>
                                        </p:anim>
                                        <p:anim calcmode="lin" valueType="num">
                                          <p:cBhvr additive="base">
                                            <p:cTn id="28"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50"/>
                                            <p:tgtEl>
                                              <p:spTgt spid="35"/>
                                            </p:tgtEl>
                                          </p:cBhvr>
                                        </p:animEffect>
                                      </p:childTnLst>
                                      <p:subTnLst>
                                        <p:audio>
                                          <p:cMediaNode>
                                            <p:cTn display="0" masterRel="sameClick">
                                              <p:stCondLst>
                                                <p:cond evt="begin" delay="0">
                                                  <p:tn val="31"/>
                                                </p:cond>
                                              </p:stCondLst>
                                              <p:endCondLst>
                                                <p:cond evt="onStopAudio" delay="0">
                                                  <p:tgtEl>
                                                    <p:sldTgt/>
                                                  </p:tgtEl>
                                                </p:cond>
                                              </p:endCondLst>
                                            </p:cTn>
                                            <p:tgtEl>
                                              <p:sndTgt r:embed="rId22" name="click.wav"/>
                                            </p:tgtEl>
                                          </p:cMediaNode>
                                        </p:audio>
                                      </p:subTnLst>
                                    </p:cTn>
                                  </p:par>
                                  <p:par>
                                    <p:cTn id="34" presetID="10" presetClass="entr" presetSubtype="0" fill="hold" grpId="0" nodeType="withEffect">
                                      <p:stCondLst>
                                        <p:cond delay="15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subTnLst>
                                        <p:audio>
                                          <p:cMediaNode>
                                            <p:cTn display="0" masterRel="sameClick">
                                              <p:stCondLst>
                                                <p:cond evt="begin" delay="0">
                                                  <p:tn val="34"/>
                                                </p:cond>
                                              </p:stCondLst>
                                              <p:endCondLst>
                                                <p:cond evt="onStopAudio" delay="0">
                                                  <p:tgtEl>
                                                    <p:sldTgt/>
                                                  </p:tgtEl>
                                                </p:cond>
                                              </p:endCondLst>
                                            </p:cTn>
                                            <p:tgtEl>
                                              <p:sndTgt r:embed="rId22" name="click.wav"/>
                                            </p:tgtEl>
                                          </p:cMediaNode>
                                        </p:audio>
                                      </p:subTnLst>
                                    </p:cTn>
                                  </p:par>
                                  <p:par>
                                    <p:cTn id="37" presetID="10" presetClass="entr" presetSubtype="0" fill="hold" grpId="0" nodeType="withEffect">
                                      <p:stCondLst>
                                        <p:cond delay="25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subTnLst>
                                        <p:audio>
                                          <p:cMediaNode>
                                            <p:cTn display="0" masterRel="sameClick">
                                              <p:stCondLst>
                                                <p:cond evt="begin" delay="0">
                                                  <p:tn val="37"/>
                                                </p:cond>
                                              </p:stCondLst>
                                              <p:endCondLst>
                                                <p:cond evt="onStopAudio" delay="0">
                                                  <p:tgtEl>
                                                    <p:sldTgt/>
                                                  </p:tgtEl>
                                                </p:cond>
                                              </p:endCondLst>
                                            </p:cTn>
                                            <p:tgtEl>
                                              <p:sndTgt r:embed="rId22" name="click.wav"/>
                                            </p:tgtEl>
                                          </p:cMediaNode>
                                        </p:audio>
                                      </p:subTnLst>
                                    </p:cTn>
                                  </p:par>
                                  <p:par>
                                    <p:cTn id="40" presetID="10" presetClass="entr" presetSubtype="0" fill="hold" grpId="0" nodeType="withEffect">
                                      <p:stCondLst>
                                        <p:cond delay="350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subTnLst>
                                        <p:audio>
                                          <p:cMediaNode>
                                            <p:cTn display="0" masterRel="sameClick">
                                              <p:stCondLst>
                                                <p:cond evt="begin" delay="0">
                                                  <p:tn val="40"/>
                                                </p:cond>
                                              </p:stCondLst>
                                              <p:endCondLst>
                                                <p:cond evt="onStopAudio" delay="0">
                                                  <p:tgtEl>
                                                    <p:sldTgt/>
                                                  </p:tgtEl>
                                                </p:cond>
                                              </p:endCondLst>
                                            </p:cTn>
                                            <p:tgtEl>
                                              <p:sndTgt r:embed="rId22" name="click.wav"/>
                                            </p:tgtEl>
                                          </p:cMediaNode>
                                        </p:audio>
                                      </p:subTnLst>
                                    </p:cTn>
                                  </p:par>
                                  <p:par>
                                    <p:cTn id="43" presetID="10" presetClass="entr" presetSubtype="0" fill="hold" grpId="0" nodeType="withEffect">
                                      <p:stCondLst>
                                        <p:cond delay="450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subTnLst>
                                        <p:audio>
                                          <p:cMediaNode>
                                            <p:cTn display="0" masterRel="sameClick">
                                              <p:stCondLst>
                                                <p:cond evt="begin" delay="0">
                                                  <p:tn val="43"/>
                                                </p:cond>
                                              </p:stCondLst>
                                              <p:endCondLst>
                                                <p:cond evt="onStopAudio" delay="0">
                                                  <p:tgtEl>
                                                    <p:sldTgt/>
                                                  </p:tgtEl>
                                                </p:cond>
                                              </p:endCondLst>
                                            </p:cTn>
                                            <p:tgtEl>
                                              <p:sndTgt r:embed="rId22" name="click.wav"/>
                                            </p:tgtEl>
                                          </p:cMediaNode>
                                        </p:audio>
                                      </p:subTnLst>
                                    </p:cTn>
                                  </p:par>
                                  <p:par>
                                    <p:cTn id="46" presetID="10" presetClass="entr" presetSubtype="0" fill="hold" grpId="0" nodeType="withEffect">
                                      <p:stCondLst>
                                        <p:cond delay="55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subTnLst>
                                        <p:audio>
                                          <p:cMediaNode>
                                            <p:cTn display="0" masterRel="sameClick">
                                              <p:stCondLst>
                                                <p:cond evt="begin" delay="0">
                                                  <p:tn val="46"/>
                                                </p:cond>
                                              </p:stCondLst>
                                              <p:endCondLst>
                                                <p:cond evt="onStopAudio" delay="0">
                                                  <p:tgtEl>
                                                    <p:sldTgt/>
                                                  </p:tgtEl>
                                                </p:cond>
                                              </p:endCondLst>
                                            </p:cTn>
                                            <p:tgtEl>
                                              <p:sndTgt r:embed="rId22" name="click.wav"/>
                                            </p:tgtEl>
                                          </p:cMediaNode>
                                        </p:audio>
                                      </p:sub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childTnLst>
                                      <p:subTnLst>
                                        <p:audio>
                                          <p:cMediaNode>
                                            <p:cTn display="0" masterRel="sameClick">
                                              <p:stCondLst>
                                                <p:cond evt="begin" delay="0">
                                                  <p:tn val="50"/>
                                                </p:cond>
                                              </p:stCondLst>
                                              <p:endCondLst>
                                                <p:cond evt="onStopAudio" delay="0">
                                                  <p:tgtEl>
                                                    <p:sldTgt/>
                                                  </p:tgtEl>
                                                </p:cond>
                                              </p:endCondLst>
                                            </p:cTn>
                                            <p:tgtEl>
                                              <p:sndTgt r:embed="rId2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29"/>
                    </p:tgtEl>
                  </p:cMediaNode>
                </p:audio>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fill="hold" nodeType="clickEffect">
                                      <p:stCondLst>
                                        <p:cond delay="0"/>
                                      </p:stCondLst>
                                      <p:childTnLst>
                                        <p:animMotion origin="layout" path="M 0 -4.81481E-6 L -0.00326 -0.73217 " pathEditMode="relative" rAng="0" ptsTypes="AA">
                                          <p:cBhvr>
                                            <p:cTn id="58" dur="1500" fill="hold"/>
                                            <p:tgtEl>
                                              <p:spTgt spid="28"/>
                                            </p:tgtEl>
                                            <p:attrNameLst>
                                              <p:attrName>ppt_x</p:attrName>
                                              <p:attrName>ppt_y</p:attrName>
                                            </p:attrNameLst>
                                          </p:cBhvr>
                                          <p:rCtr x="-169" y="-36620"/>
                                        </p:animMotion>
                                      </p:childTnLst>
                                    </p:cTn>
                                  </p:par>
                                  <p:par>
                                    <p:cTn id="59" presetID="42" presetClass="path" presetSubtype="0" accel="50000" fill="hold" grpId="0" nodeType="withEffect">
                                      <p:stCondLst>
                                        <p:cond delay="0"/>
                                      </p:stCondLst>
                                      <p:childTnLst>
                                        <p:animMotion origin="layout" path="M 0 -4.81481E-6 L -0.00326 -0.73101 " pathEditMode="relative" rAng="0" ptsTypes="AA">
                                          <p:cBhvr>
                                            <p:cTn id="60" dur="1500" fill="hold"/>
                                            <p:tgtEl>
                                              <p:spTgt spid="6"/>
                                            </p:tgtEl>
                                            <p:attrNameLst>
                                              <p:attrName>ppt_x</p:attrName>
                                              <p:attrName>ppt_y</p:attrName>
                                            </p:attrNameLst>
                                          </p:cBhvr>
                                          <p:rCtr x="-169" y="-36551"/>
                                        </p:animMotion>
                                      </p:childTnLst>
                                    </p:cTn>
                                  </p:par>
                                </p:childTnLst>
                              </p:cTn>
                            </p:par>
                            <p:par>
                              <p:cTn id="61" fill="hold">
                                <p:stCondLst>
                                  <p:cond delay="1500"/>
                                </p:stCondLst>
                                <p:childTnLst>
                                  <p:par>
                                    <p:cTn id="62" presetID="1" presetClass="mediacall" presetSubtype="0" fill="hold" nodeType="afterEffect">
                                      <p:stCondLst>
                                        <p:cond delay="0"/>
                                      </p:stCondLst>
                                      <p:childTnLst>
                                        <p:cmd type="call" cmd="playFrom(0.0)">
                                          <p:cBhvr>
                                            <p:cTn id="63" dur="4576" fill="hold"/>
                                            <p:tgtEl>
                                              <p:spTgt spid="29"/>
                                            </p:tgtEl>
                                          </p:cBhvr>
                                        </p:cmd>
                                      </p:childTnLst>
                                    </p:cTn>
                                  </p:par>
                                  <p:par>
                                    <p:cTn id="64" presetID="1" presetClass="mediacall" presetSubtype="0" fill="hold" nodeType="withEffect">
                                      <p:stCondLst>
                                        <p:cond delay="0"/>
                                      </p:stCondLst>
                                      <p:childTnLst>
                                        <p:cmd type="call" cmd="playFrom(0.0)">
                                          <p:cBhvr>
                                            <p:cTn id="65" dur="2839" fill="hold"/>
                                            <p:tgtEl>
                                              <p:spTgt spid="28"/>
                                            </p:tgtEl>
                                          </p:cBhvr>
                                        </p:cmd>
                                      </p:childTnLst>
                                    </p:cTn>
                                  </p:par>
                                  <p:par>
                                    <p:cTn id="66" presetID="42" presetClass="path" presetSubtype="0" accel="50000" fill="hold" nodeType="withEffect">
                                      <p:stCondLst>
                                        <p:cond delay="2500"/>
                                      </p:stCondLst>
                                      <p:childTnLst>
                                        <p:animMotion origin="layout" path="M 0 -4.44444E-6 L -0.00326 -0.73101 " pathEditMode="relative" rAng="0" ptsTypes="AA">
                                          <p:cBhvr>
                                            <p:cTn id="67" dur="1500" fill="hold"/>
                                            <p:tgtEl>
                                              <p:spTgt spid="12"/>
                                            </p:tgtEl>
                                            <p:attrNameLst>
                                              <p:attrName>ppt_x</p:attrName>
                                              <p:attrName>ppt_y</p:attrName>
                                            </p:attrNameLst>
                                          </p:cBhvr>
                                          <p:rCtr x="-169" y="-36551"/>
                                        </p:animMotion>
                                      </p:childTnLst>
                                    </p:cTn>
                                  </p:par>
                                </p:childTnLst>
                              </p:cTn>
                            </p:par>
                            <p:par>
                              <p:cTn id="68" fill="hold">
                                <p:stCondLst>
                                  <p:cond delay="6076"/>
                                </p:stCondLst>
                                <p:childTnLst>
                                  <p:par>
                                    <p:cTn id="69" presetID="10" presetClass="exit" presetSubtype="0" fill="hold" nodeType="after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8"/>
                                            </p:tgtEl>
                                          </p:cBhvr>
                                        </p:animEffect>
                                        <p:set>
                                          <p:cBhvr>
                                            <p:cTn id="77" dur="1" fill="hold">
                                              <p:stCondLst>
                                                <p:cond delay="499"/>
                                              </p:stCondLst>
                                            </p:cTn>
                                            <p:tgtEl>
                                              <p:spTgt spid="28"/>
                                            </p:tgtEl>
                                            <p:attrNameLst>
                                              <p:attrName>style.visibility</p:attrName>
                                            </p:attrNameLst>
                                          </p:cBhvr>
                                          <p:to>
                                            <p:strVal val="hidden"/>
                                          </p:to>
                                        </p:set>
                                        <p:cmd type="call" cmd="stop">
                                          <p:cBhvr>
                                            <p:cTn id="78" dur="1">
                                              <p:stCondLst>
                                                <p:cond delay="499"/>
                                              </p:stCondLst>
                                            </p:cTn>
                                            <p:tgtEl>
                                              <p:spTgt spid="28"/>
                                            </p:tgtEl>
                                          </p:cBhvr>
                                        </p:cmd>
                                      </p:childTnLst>
                                    </p:cTn>
                                  </p:par>
                                </p:childTnLst>
                              </p:cTn>
                            </p:par>
                          </p:childTnLst>
                        </p:cTn>
                      </p:par>
                    </p:childTnLst>
                  </p:cTn>
                  <p:nextCondLst>
                    <p:cond evt="onClick" delay="0">
                      <p:tgtEl>
                        <p:spTgt spid="25"/>
                      </p:tgtEl>
                    </p:cond>
                  </p:nextCondLst>
                </p:seq>
                <p:video>
                  <p:cMediaNode vol="80000">
                    <p:cTn id="79" display="0">
                      <p:stCondLst>
                        <p:cond delay="indefinite"/>
                      </p:stCondLst>
                    </p:cTn>
                    <p:tgtEl>
                      <p:spTgt spid="28"/>
                    </p:tgtEl>
                  </p:cMediaNode>
                </p:video>
                <p:audio>
                  <p:cMediaNode vol="80000">
                    <p:cTn id="80" fill="hold" display="0">
                      <p:stCondLst>
                        <p:cond delay="indefinite"/>
                      </p:stCondLst>
                      <p:endCondLst>
                        <p:cond evt="onStopAudio" delay="0">
                          <p:tgtEl>
                            <p:sldTgt/>
                          </p:tgtEl>
                        </p:cond>
                      </p:endCondLst>
                    </p:cTn>
                    <p:tgtEl>
                      <p:spTgt spid="22"/>
                    </p:tgtEl>
                  </p:cMediaNode>
                </p:audio>
                <p:seq concurrent="1" nextAc="seek">
                  <p:cTn id="81" restart="whenNotActive" fill="hold" evtFilter="cancelBubble" nodeType="interactiveSeq">
                    <p:stCondLst>
                      <p:cond evt="onClick" delay="0">
                        <p:tgtEl>
                          <p:spTgt spid="26"/>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9"/>
                                              </p:stCondLst>
                                            </p:cTn>
                                            <p:tgtEl>
                                              <p:spTgt spid="21"/>
                                            </p:tgtEl>
                                            <p:attrNameLst>
                                              <p:attrName>style.visibility</p:attrName>
                                            </p:attrNameLst>
                                          </p:cBhvr>
                                          <p:to>
                                            <p:strVal val="visible"/>
                                          </p:to>
                                        </p:set>
                                      </p:childTnLst>
                                    </p:cTn>
                                  </p:par>
                                  <p:par>
                                    <p:cTn id="86" presetID="1" presetClass="mediacall" presetSubtype="0" fill="hold" nodeType="withEffect">
                                      <p:stCondLst>
                                        <p:cond delay="0"/>
                                      </p:stCondLst>
                                      <p:childTnLst>
                                        <p:cmd type="call" cmd="playFrom(0.0)">
                                          <p:cBhvr>
                                            <p:cTn id="87" dur="862" fill="hold"/>
                                            <p:tgtEl>
                                              <p:spTgt spid="22"/>
                                            </p:tgtEl>
                                          </p:cBhvr>
                                        </p:cmd>
                                      </p:childTnLst>
                                    </p:cTn>
                                  </p:par>
                                  <p:par>
                                    <p:cTn id="88" presetID="26" presetClass="emph" presetSubtype="0" fill="hold" nodeType="withEffect">
                                      <p:stCondLst>
                                        <p:cond delay="0"/>
                                      </p:stCondLst>
                                      <p:childTnLst>
                                        <p:animEffect transition="out" filter="fade">
                                          <p:cBhvr>
                                            <p:cTn id="89" dur="500" tmFilter="0, 0; .2, .5; .8, .5; 1, 0"/>
                                            <p:tgtEl>
                                              <p:spTgt spid="26"/>
                                            </p:tgtEl>
                                          </p:cBhvr>
                                        </p:animEffect>
                                        <p:animScale>
                                          <p:cBhvr>
                                            <p:cTn id="90"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9"/>
                                              </p:stCondLst>
                                            </p:cTn>
                                            <p:tgtEl>
                                              <p:spTgt spid="31"/>
                                            </p:tgtEl>
                                            <p:attrNameLst>
                                              <p:attrName>style.visibility</p:attrName>
                                            </p:attrNameLst>
                                          </p:cBhvr>
                                          <p:to>
                                            <p:strVal val="visible"/>
                                          </p:to>
                                        </p:set>
                                      </p:childTnLst>
                                    </p:cTn>
                                  </p:par>
                                  <p:par>
                                    <p:cTn id="96" presetID="1" presetClass="mediacall" presetSubtype="0" fill="hold" nodeType="withEffect">
                                      <p:stCondLst>
                                        <p:cond delay="0"/>
                                      </p:stCondLst>
                                      <p:childTnLst>
                                        <p:cmd type="call" cmd="playFrom(0.0)">
                                          <p:cBhvr>
                                            <p:cTn id="97" dur="862" fill="hold"/>
                                            <p:tgtEl>
                                              <p:spTgt spid="22"/>
                                            </p:tgtEl>
                                          </p:cBhvr>
                                        </p:cmd>
                                      </p:childTnLst>
                                    </p:cTn>
                                  </p:par>
                                  <p:par>
                                    <p:cTn id="98" presetID="26" presetClass="emph" presetSubtype="0" fill="hold" nodeType="with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childTnLst>
                              </p:cTn>
                            </p:par>
                          </p:childTnLst>
                        </p:cTn>
                      </p:par>
                    </p:childTnLst>
                  </p:cTn>
                  <p:nextCondLst>
                    <p:cond evt="onClick" delay="0">
                      <p:tgtEl>
                        <p:spTgt spid="27"/>
                      </p:tgtEl>
                    </p:cond>
                  </p:nextCondLst>
                </p:seq>
              </p:childTnLst>
            </p:cTn>
          </p:par>
        </p:tnLst>
        <p:bldLst>
          <p:bldP spid="13" grpId="0"/>
          <p:bldP spid="35" grpId="0" animBg="1"/>
          <p:bldP spid="36" grpId="0" animBg="1"/>
          <p:bldP spid="37" grpId="0" animBg="1"/>
          <p:bldP spid="38" grpId="0" animBg="1"/>
          <p:bldP spid="39" grpId="0" animBg="1"/>
          <p:bldP spid="40" grpId="0" animBg="1"/>
          <p:bldP spid="41" grpId="0" animBg="1"/>
          <p:bldP spid="6" grpId="0" animBg="1"/>
          <p:bldP spid="6"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0434" y="-526916"/>
            <a:ext cx="15943239" cy="79118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545227" y="3816771"/>
            <a:ext cx="4133943" cy="421180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0305" y="3816771"/>
            <a:ext cx="4133943" cy="4211808"/>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685800" y="491084"/>
            <a:ext cx="10261575" cy="4050093"/>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481779" y="4011596"/>
            <a:ext cx="4010387" cy="30114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51185" y="4335513"/>
            <a:ext cx="4105661" cy="3661921"/>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8791" y="4011596"/>
            <a:ext cx="4010387" cy="301143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233547" y="4131709"/>
            <a:ext cx="4209619" cy="386572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685800" y="676170"/>
            <a:ext cx="1194958" cy="1050069"/>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0311242" y="676170"/>
            <a:ext cx="1194958" cy="1050069"/>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4258448" y="3069038"/>
            <a:ext cx="8309255" cy="1171603"/>
          </a:xfrm>
          <a:prstGeom prst="rect">
            <a:avLst/>
          </a:prstGeom>
          <a:noFill/>
        </p:spPr>
        <p:txBody>
          <a:bodyPr wrap="square" rtlCol="0">
            <a:spAutoFit/>
          </a:bodyPr>
          <a:lstStyle/>
          <a:p>
            <a:pPr algn="ctr">
              <a:lnSpc>
                <a:spcPct val="150000"/>
              </a:lnSpc>
            </a:pPr>
            <a:r>
              <a:rPr lang="vi-VN" sz="5334" b="1" dirty="0">
                <a:solidFill>
                  <a:srgbClr val="FF00FF"/>
                </a:solidFill>
                <a:latin typeface="Arial" panose="020B0604020202020204" pitchFamily="34" charset="0"/>
                <a:cs typeface="Arial" panose="020B0604020202020204" pitchFamily="34" charset="0"/>
              </a:rPr>
              <a:t>THANK YOU</a:t>
            </a:r>
            <a:endParaRPr lang="en-US" sz="5334" b="1" dirty="0">
              <a:solidFill>
                <a:srgbClr val="FF00F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1AFA3BB-8861-A8F5-8B21-BB8D08D39673}"/>
              </a:ext>
            </a:extLst>
          </p:cNvPr>
          <p:cNvSpPr txBox="1"/>
          <p:nvPr/>
        </p:nvSpPr>
        <p:spPr>
          <a:xfrm>
            <a:off x="904126" y="498988"/>
            <a:ext cx="10144351" cy="1823576"/>
          </a:xfrm>
          <a:prstGeom prst="rect">
            <a:avLst/>
          </a:prstGeom>
          <a:noFill/>
        </p:spPr>
        <p:txBody>
          <a:bodyPr wrap="square" rtlCol="0">
            <a:spAutoFit/>
          </a:bodyPr>
          <a:lstStyle/>
          <a:p>
            <a:r>
              <a:rPr lang="vi-VN" sz="3750" dirty="0">
                <a:latin typeface="Times New Roman" panose="02020603050405020304" pitchFamily="18" charset="0"/>
                <a:cs typeface="Times New Roman" panose="02020603050405020304" pitchFamily="18" charset="0"/>
              </a:rPr>
              <a:t>DẶN DÒ</a:t>
            </a:r>
            <a:r>
              <a:rPr lang="en-US" sz="3750" dirty="0">
                <a:latin typeface="Times New Roman" panose="02020603050405020304" pitchFamily="18" charset="0"/>
                <a:cs typeface="Times New Roman" panose="02020603050405020304" pitchFamily="18" charset="0"/>
              </a:rPr>
              <a:t>:</a:t>
            </a:r>
          </a:p>
          <a:p>
            <a:pPr marL="571500" indent="-571500">
              <a:buFontTx/>
              <a:buChar char="-"/>
            </a:pPr>
            <a:r>
              <a:rPr lang="en-US" sz="3750" dirty="0" err="1">
                <a:latin typeface="Times New Roman" panose="02020603050405020304" pitchFamily="18" charset="0"/>
                <a:cs typeface="Times New Roman" panose="02020603050405020304" pitchFamily="18" charset="0"/>
              </a:rPr>
              <a:t>Hoàn</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thành</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bài</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tập</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nhóm</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vào</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vở</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bài</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tập</a:t>
            </a:r>
            <a:r>
              <a:rPr lang="vi-VN" sz="3750" dirty="0">
                <a:latin typeface="Times New Roman" panose="02020603050405020304" pitchFamily="18" charset="0"/>
                <a:cs typeface="Times New Roman" panose="02020603050405020304" pitchFamily="18" charset="0"/>
              </a:rPr>
              <a:t>, </a:t>
            </a:r>
          </a:p>
          <a:p>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Chuẩn</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bị</a:t>
            </a:r>
            <a:r>
              <a:rPr lang="en-US" sz="3750" dirty="0">
                <a:latin typeface="Times New Roman" panose="02020603050405020304" pitchFamily="18" charset="0"/>
                <a:cs typeface="Times New Roman" panose="02020603050405020304" pitchFamily="18" charset="0"/>
              </a:rPr>
              <a:t> </a:t>
            </a:r>
            <a:r>
              <a:rPr lang="en-US" sz="3750" dirty="0" err="1">
                <a:latin typeface="Times New Roman" panose="02020603050405020304" pitchFamily="18" charset="0"/>
                <a:cs typeface="Times New Roman" panose="02020603050405020304" pitchFamily="18" charset="0"/>
              </a:rPr>
              <a:t>nội</a:t>
            </a:r>
            <a:r>
              <a:rPr lang="en-US" sz="3750" dirty="0">
                <a:latin typeface="Times New Roman" panose="02020603050405020304" pitchFamily="18" charset="0"/>
                <a:cs typeface="Times New Roman" panose="02020603050405020304" pitchFamily="18" charset="0"/>
              </a:rPr>
              <a:t> dung </a:t>
            </a:r>
            <a:r>
              <a:rPr lang="en-US" sz="3750" dirty="0" err="1">
                <a:latin typeface="Times New Roman" panose="02020603050405020304" pitchFamily="18" charset="0"/>
                <a:cs typeface="Times New Roman" panose="02020603050405020304" pitchFamily="18" charset="0"/>
              </a:rPr>
              <a:t>tiết</a:t>
            </a:r>
            <a:endParaRPr lang="en-US" sz="1500" dirty="0"/>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63"/>
          <a:stretch/>
        </p:blipFill>
        <p:spPr>
          <a:xfrm>
            <a:off x="152400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048" y="1847094"/>
            <a:ext cx="905347" cy="15089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280" y="2497435"/>
            <a:ext cx="905347" cy="15089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606" y="4677717"/>
            <a:ext cx="905347" cy="1508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841" y="5203100"/>
            <a:ext cx="905347" cy="1508912"/>
          </a:xfrm>
          <a:prstGeom prst="rect">
            <a:avLst/>
          </a:prstGeom>
        </p:spPr>
      </p:pic>
      <p:sp>
        <p:nvSpPr>
          <p:cNvPr id="9" name="Rectangle 8"/>
          <p:cNvSpPr/>
          <p:nvPr/>
        </p:nvSpPr>
        <p:spPr>
          <a:xfrm>
            <a:off x="3579926" y="649649"/>
            <a:ext cx="5032148"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CẢM ƠN CÁC BẠN!</a:t>
            </a:r>
          </a:p>
        </p:txBody>
      </p:sp>
    </p:spTree>
    <p:extLst>
      <p:ext uri="{BB962C8B-B14F-4D97-AF65-F5344CB8AC3E}">
        <p14:creationId xmlns:p14="http://schemas.microsoft.com/office/powerpoint/2010/main" val="11405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920;p37">
            <a:extLst>
              <a:ext uri="{FF2B5EF4-FFF2-40B4-BE49-F238E27FC236}">
                <a16:creationId xmlns:a16="http://schemas.microsoft.com/office/drawing/2014/main" id="{1FB9D115-E0E6-A1A6-430E-917046AC01A4}"/>
              </a:ext>
            </a:extLst>
          </p:cNvPr>
          <p:cNvGrpSpPr/>
          <p:nvPr/>
        </p:nvGrpSpPr>
        <p:grpSpPr>
          <a:xfrm rot="253399">
            <a:off x="9568019" y="4795367"/>
            <a:ext cx="2846019" cy="1960498"/>
            <a:chOff x="5009338" y="1123137"/>
            <a:chExt cx="3623041" cy="2628476"/>
          </a:xfrm>
        </p:grpSpPr>
        <p:sp>
          <p:nvSpPr>
            <p:cNvPr id="23" name="Google Shape;921;p37">
              <a:extLst>
                <a:ext uri="{FF2B5EF4-FFF2-40B4-BE49-F238E27FC236}">
                  <a16:creationId xmlns:a16="http://schemas.microsoft.com/office/drawing/2014/main" id="{9E975E76-E27D-2E7B-E62D-715EC31EE3B9}"/>
                </a:ext>
              </a:extLst>
            </p:cNvPr>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4" name="Google Shape;922;p37">
              <a:extLst>
                <a:ext uri="{FF2B5EF4-FFF2-40B4-BE49-F238E27FC236}">
                  <a16:creationId xmlns:a16="http://schemas.microsoft.com/office/drawing/2014/main" id="{03949CD0-936F-C601-2269-E5529A2E7121}"/>
                </a:ext>
              </a:extLst>
            </p:cNvPr>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5" name="Google Shape;923;p37">
              <a:extLst>
                <a:ext uri="{FF2B5EF4-FFF2-40B4-BE49-F238E27FC236}">
                  <a16:creationId xmlns:a16="http://schemas.microsoft.com/office/drawing/2014/main" id="{D6B675E6-3839-F986-46FE-079131CF75E7}"/>
                </a:ext>
              </a:extLst>
            </p:cNvPr>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26" name="Google Shape;924;p37">
              <a:extLst>
                <a:ext uri="{FF2B5EF4-FFF2-40B4-BE49-F238E27FC236}">
                  <a16:creationId xmlns:a16="http://schemas.microsoft.com/office/drawing/2014/main" id="{93D07267-9D2B-870F-2F6B-87D4B0D80E26}"/>
                </a:ext>
              </a:extLst>
            </p:cNvPr>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7" name="Google Shape;925;p37">
              <a:extLst>
                <a:ext uri="{FF2B5EF4-FFF2-40B4-BE49-F238E27FC236}">
                  <a16:creationId xmlns:a16="http://schemas.microsoft.com/office/drawing/2014/main" id="{D420F2B8-C0F9-D336-EE9D-9A2ED795C66B}"/>
                </a:ext>
              </a:extLst>
            </p:cNvPr>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28" name="Google Shape;926;p37">
              <a:extLst>
                <a:ext uri="{FF2B5EF4-FFF2-40B4-BE49-F238E27FC236}">
                  <a16:creationId xmlns:a16="http://schemas.microsoft.com/office/drawing/2014/main" id="{BF3F3E99-16C0-B9DB-2A32-222E794F0381}"/>
                </a:ext>
              </a:extLst>
            </p:cNvPr>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9" name="Google Shape;927;p37">
              <a:extLst>
                <a:ext uri="{FF2B5EF4-FFF2-40B4-BE49-F238E27FC236}">
                  <a16:creationId xmlns:a16="http://schemas.microsoft.com/office/drawing/2014/main" id="{CE9B9C28-DF4E-28C2-8FD2-E83B5C12C019}"/>
                </a:ext>
              </a:extLst>
            </p:cNvPr>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21900" tIns="121900" rIns="121900" bIns="121900" anchor="ctr" anchorCtr="0">
              <a:noAutofit/>
            </a:bodyPr>
            <a:lstStyle/>
            <a:p>
              <a:endParaRPr sz="1867"/>
            </a:p>
          </p:txBody>
        </p:sp>
        <p:sp>
          <p:nvSpPr>
            <p:cNvPr id="30" name="Google Shape;928;p37">
              <a:extLst>
                <a:ext uri="{FF2B5EF4-FFF2-40B4-BE49-F238E27FC236}">
                  <a16:creationId xmlns:a16="http://schemas.microsoft.com/office/drawing/2014/main" id="{B22CC855-CE24-DBF2-10F2-2F777E3751A3}"/>
                </a:ext>
              </a:extLst>
            </p:cNvPr>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31" name="Google Shape;929;p37">
              <a:extLst>
                <a:ext uri="{FF2B5EF4-FFF2-40B4-BE49-F238E27FC236}">
                  <a16:creationId xmlns:a16="http://schemas.microsoft.com/office/drawing/2014/main" id="{675C1FE1-B448-7A59-B284-5F3AED7193C0}"/>
                </a:ext>
              </a:extLst>
            </p:cNvPr>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2048" name="Google Shape;930;p37">
              <a:extLst>
                <a:ext uri="{FF2B5EF4-FFF2-40B4-BE49-F238E27FC236}">
                  <a16:creationId xmlns:a16="http://schemas.microsoft.com/office/drawing/2014/main" id="{B26B32F5-2DDE-611B-A12A-60ECDF25F60B}"/>
                </a:ext>
              </a:extLst>
            </p:cNvPr>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49" name="Google Shape;931;p37">
              <a:extLst>
                <a:ext uri="{FF2B5EF4-FFF2-40B4-BE49-F238E27FC236}">
                  <a16:creationId xmlns:a16="http://schemas.microsoft.com/office/drawing/2014/main" id="{9376A7DB-1C6B-1AE2-1EB3-5F087730044F}"/>
                </a:ext>
              </a:extLst>
            </p:cNvPr>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2056" name="Google Shape;932;p37">
              <a:extLst>
                <a:ext uri="{FF2B5EF4-FFF2-40B4-BE49-F238E27FC236}">
                  <a16:creationId xmlns:a16="http://schemas.microsoft.com/office/drawing/2014/main" id="{D9DC2192-43CD-1DB9-A34A-8BF6B0ACF619}"/>
                </a:ext>
              </a:extLst>
            </p:cNvPr>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57" name="Google Shape;933;p37">
              <a:extLst>
                <a:ext uri="{FF2B5EF4-FFF2-40B4-BE49-F238E27FC236}">
                  <a16:creationId xmlns:a16="http://schemas.microsoft.com/office/drawing/2014/main" id="{400D4695-4A88-BEB3-EA18-055E013C738C}"/>
                </a:ext>
              </a:extLst>
            </p:cNvPr>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21900" tIns="121900" rIns="121900" bIns="121900" anchor="ctr" anchorCtr="0">
              <a:noAutofit/>
            </a:bodyPr>
            <a:lstStyle/>
            <a:p>
              <a:endParaRPr sz="1867"/>
            </a:p>
          </p:txBody>
        </p:sp>
        <p:sp>
          <p:nvSpPr>
            <p:cNvPr id="2058" name="Google Shape;934;p37">
              <a:extLst>
                <a:ext uri="{FF2B5EF4-FFF2-40B4-BE49-F238E27FC236}">
                  <a16:creationId xmlns:a16="http://schemas.microsoft.com/office/drawing/2014/main" id="{4011C14C-D8EB-4F80-5F9B-089F6326B43C}"/>
                </a:ext>
              </a:extLst>
            </p:cNvPr>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59" name="Google Shape;935;p37">
              <a:extLst>
                <a:ext uri="{FF2B5EF4-FFF2-40B4-BE49-F238E27FC236}">
                  <a16:creationId xmlns:a16="http://schemas.microsoft.com/office/drawing/2014/main" id="{BC5AE0F0-D37F-7E76-ABCA-7C84F480FCAF}"/>
                </a:ext>
              </a:extLst>
            </p:cNvPr>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060" name="Google Shape;936;p37">
              <a:extLst>
                <a:ext uri="{FF2B5EF4-FFF2-40B4-BE49-F238E27FC236}">
                  <a16:creationId xmlns:a16="http://schemas.microsoft.com/office/drawing/2014/main" id="{BBB7BF3E-DAC6-7988-FF68-3E56053CF0E6}"/>
                </a:ext>
              </a:extLst>
            </p:cNvPr>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61" name="Google Shape;937;p37">
              <a:extLst>
                <a:ext uri="{FF2B5EF4-FFF2-40B4-BE49-F238E27FC236}">
                  <a16:creationId xmlns:a16="http://schemas.microsoft.com/office/drawing/2014/main" id="{CB1F8D0B-A9BA-91E6-A1EB-76C9387556A9}"/>
                </a:ext>
              </a:extLst>
            </p:cNvPr>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062" name="Google Shape;938;p37">
              <a:extLst>
                <a:ext uri="{FF2B5EF4-FFF2-40B4-BE49-F238E27FC236}">
                  <a16:creationId xmlns:a16="http://schemas.microsoft.com/office/drawing/2014/main" id="{439BC9E3-8ECA-2667-198C-A40406D04AB5}"/>
                </a:ext>
              </a:extLst>
            </p:cNvPr>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63" name="Google Shape;939;p37">
              <a:extLst>
                <a:ext uri="{FF2B5EF4-FFF2-40B4-BE49-F238E27FC236}">
                  <a16:creationId xmlns:a16="http://schemas.microsoft.com/office/drawing/2014/main" id="{3B12C6B5-954B-43B2-8962-4ADA5AAFBD40}"/>
                </a:ext>
              </a:extLst>
            </p:cNvPr>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2064" name="Google Shape;940;p37">
              <a:extLst>
                <a:ext uri="{FF2B5EF4-FFF2-40B4-BE49-F238E27FC236}">
                  <a16:creationId xmlns:a16="http://schemas.microsoft.com/office/drawing/2014/main" id="{D673E858-1B3C-73AA-C0DD-135E3562C42D}"/>
                </a:ext>
              </a:extLst>
            </p:cNvPr>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65" name="Google Shape;941;p37">
              <a:extLst>
                <a:ext uri="{FF2B5EF4-FFF2-40B4-BE49-F238E27FC236}">
                  <a16:creationId xmlns:a16="http://schemas.microsoft.com/office/drawing/2014/main" id="{84098DA4-075E-17A6-7910-F0242D1D9DB6}"/>
                </a:ext>
              </a:extLst>
            </p:cNvPr>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066" name="Google Shape;942;p37">
              <a:extLst>
                <a:ext uri="{FF2B5EF4-FFF2-40B4-BE49-F238E27FC236}">
                  <a16:creationId xmlns:a16="http://schemas.microsoft.com/office/drawing/2014/main" id="{7B6C86F7-A592-1677-42CC-CC0234DA6C6B}"/>
                </a:ext>
              </a:extLst>
            </p:cNvPr>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67" name="Google Shape;943;p37">
              <a:extLst>
                <a:ext uri="{FF2B5EF4-FFF2-40B4-BE49-F238E27FC236}">
                  <a16:creationId xmlns:a16="http://schemas.microsoft.com/office/drawing/2014/main" id="{42AAA54C-6B11-ED2D-C556-3ED4D943B07F}"/>
                </a:ext>
              </a:extLst>
            </p:cNvPr>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2068" name="Google Shape;944;p37">
              <a:extLst>
                <a:ext uri="{FF2B5EF4-FFF2-40B4-BE49-F238E27FC236}">
                  <a16:creationId xmlns:a16="http://schemas.microsoft.com/office/drawing/2014/main" id="{9AC9E980-7D15-068A-CCC4-B1C6649747C5}"/>
                </a:ext>
              </a:extLst>
            </p:cNvPr>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69" name="Google Shape;945;p37">
              <a:extLst>
                <a:ext uri="{FF2B5EF4-FFF2-40B4-BE49-F238E27FC236}">
                  <a16:creationId xmlns:a16="http://schemas.microsoft.com/office/drawing/2014/main" id="{2E01E909-ACE8-17C8-7C51-12B6CB536BAF}"/>
                </a:ext>
              </a:extLst>
            </p:cNvPr>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2070" name="Google Shape;946;p37">
              <a:extLst>
                <a:ext uri="{FF2B5EF4-FFF2-40B4-BE49-F238E27FC236}">
                  <a16:creationId xmlns:a16="http://schemas.microsoft.com/office/drawing/2014/main" id="{E39563AB-29B3-84E2-4888-1780D0ED2872}"/>
                </a:ext>
              </a:extLst>
            </p:cNvPr>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71" name="Google Shape;947;p37">
              <a:extLst>
                <a:ext uri="{FF2B5EF4-FFF2-40B4-BE49-F238E27FC236}">
                  <a16:creationId xmlns:a16="http://schemas.microsoft.com/office/drawing/2014/main" id="{DF648F56-C283-68FC-2601-87009BFA120F}"/>
                </a:ext>
              </a:extLst>
            </p:cNvPr>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72" name="Google Shape;948;p37">
              <a:extLst>
                <a:ext uri="{FF2B5EF4-FFF2-40B4-BE49-F238E27FC236}">
                  <a16:creationId xmlns:a16="http://schemas.microsoft.com/office/drawing/2014/main" id="{23F12741-2F1C-AB0C-4DAB-461DF246E01A}"/>
                </a:ext>
              </a:extLst>
            </p:cNvPr>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73" name="Google Shape;949;p37">
              <a:extLst>
                <a:ext uri="{FF2B5EF4-FFF2-40B4-BE49-F238E27FC236}">
                  <a16:creationId xmlns:a16="http://schemas.microsoft.com/office/drawing/2014/main" id="{FD7E66DA-A64B-BFE9-F6D9-365249001B61}"/>
                </a:ext>
              </a:extLst>
            </p:cNvPr>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74" name="Google Shape;950;p37">
              <a:extLst>
                <a:ext uri="{FF2B5EF4-FFF2-40B4-BE49-F238E27FC236}">
                  <a16:creationId xmlns:a16="http://schemas.microsoft.com/office/drawing/2014/main" id="{196A77C9-19CF-A896-FAC8-5D17B947444A}"/>
                </a:ext>
              </a:extLst>
            </p:cNvPr>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75" name="Google Shape;951;p37">
              <a:extLst>
                <a:ext uri="{FF2B5EF4-FFF2-40B4-BE49-F238E27FC236}">
                  <a16:creationId xmlns:a16="http://schemas.microsoft.com/office/drawing/2014/main" id="{EEBC1470-6474-9866-D03C-E71F88488FE8}"/>
                </a:ext>
              </a:extLst>
            </p:cNvPr>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2076" name="Google Shape;952;p37">
              <a:extLst>
                <a:ext uri="{FF2B5EF4-FFF2-40B4-BE49-F238E27FC236}">
                  <a16:creationId xmlns:a16="http://schemas.microsoft.com/office/drawing/2014/main" id="{4D1A3B99-D339-FA68-CDA7-C3891D51C6A2}"/>
                </a:ext>
              </a:extLst>
            </p:cNvPr>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77" name="Google Shape;953;p37">
              <a:extLst>
                <a:ext uri="{FF2B5EF4-FFF2-40B4-BE49-F238E27FC236}">
                  <a16:creationId xmlns:a16="http://schemas.microsoft.com/office/drawing/2014/main" id="{E945CFCB-AD51-6099-D7C6-484D9F4AE9A6}"/>
                </a:ext>
              </a:extLst>
            </p:cNvPr>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78" name="Google Shape;954;p37">
              <a:extLst>
                <a:ext uri="{FF2B5EF4-FFF2-40B4-BE49-F238E27FC236}">
                  <a16:creationId xmlns:a16="http://schemas.microsoft.com/office/drawing/2014/main" id="{2AA5A34B-DB86-54B6-4107-43CBDE334058}"/>
                </a:ext>
              </a:extLst>
            </p:cNvPr>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79" name="Google Shape;955;p37">
              <a:extLst>
                <a:ext uri="{FF2B5EF4-FFF2-40B4-BE49-F238E27FC236}">
                  <a16:creationId xmlns:a16="http://schemas.microsoft.com/office/drawing/2014/main" id="{6CEB5405-1E3E-FEC3-ACFA-4CBE691E223E}"/>
                </a:ext>
              </a:extLst>
            </p:cNvPr>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80" name="Google Shape;956;p37">
              <a:extLst>
                <a:ext uri="{FF2B5EF4-FFF2-40B4-BE49-F238E27FC236}">
                  <a16:creationId xmlns:a16="http://schemas.microsoft.com/office/drawing/2014/main" id="{CA4A6E62-C7CC-A6F5-6CF2-543401A101AF}"/>
                </a:ext>
              </a:extLst>
            </p:cNvPr>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81" name="Google Shape;957;p37">
              <a:extLst>
                <a:ext uri="{FF2B5EF4-FFF2-40B4-BE49-F238E27FC236}">
                  <a16:creationId xmlns:a16="http://schemas.microsoft.com/office/drawing/2014/main" id="{EC22F79F-7CFE-D94B-74DA-66F0C4AE8D55}"/>
                </a:ext>
              </a:extLst>
            </p:cNvPr>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82" name="Google Shape;958;p37">
              <a:extLst>
                <a:ext uri="{FF2B5EF4-FFF2-40B4-BE49-F238E27FC236}">
                  <a16:creationId xmlns:a16="http://schemas.microsoft.com/office/drawing/2014/main" id="{88699680-8BF5-3D28-35E3-02145AE82389}"/>
                </a:ext>
              </a:extLst>
            </p:cNvPr>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2083" name="Google Shape;959;p37">
              <a:extLst>
                <a:ext uri="{FF2B5EF4-FFF2-40B4-BE49-F238E27FC236}">
                  <a16:creationId xmlns:a16="http://schemas.microsoft.com/office/drawing/2014/main" id="{9534FEC4-52D3-FDAF-F357-FDD492D56405}"/>
                </a:ext>
              </a:extLst>
            </p:cNvPr>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84" name="Google Shape;960;p37">
              <a:extLst>
                <a:ext uri="{FF2B5EF4-FFF2-40B4-BE49-F238E27FC236}">
                  <a16:creationId xmlns:a16="http://schemas.microsoft.com/office/drawing/2014/main" id="{A9873056-67F2-367D-0366-D43AD2765E4C}"/>
                </a:ext>
              </a:extLst>
            </p:cNvPr>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2085" name="Google Shape;961;p37">
              <a:extLst>
                <a:ext uri="{FF2B5EF4-FFF2-40B4-BE49-F238E27FC236}">
                  <a16:creationId xmlns:a16="http://schemas.microsoft.com/office/drawing/2014/main" id="{DFCC56B5-F881-7E9B-2056-F6386730E074}"/>
                </a:ext>
              </a:extLst>
            </p:cNvPr>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86" name="Google Shape;962;p37">
              <a:extLst>
                <a:ext uri="{FF2B5EF4-FFF2-40B4-BE49-F238E27FC236}">
                  <a16:creationId xmlns:a16="http://schemas.microsoft.com/office/drawing/2014/main" id="{9B73F416-13C8-80F2-79F4-EFA58AC73829}"/>
                </a:ext>
              </a:extLst>
            </p:cNvPr>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2087" name="Google Shape;963;p37">
              <a:extLst>
                <a:ext uri="{FF2B5EF4-FFF2-40B4-BE49-F238E27FC236}">
                  <a16:creationId xmlns:a16="http://schemas.microsoft.com/office/drawing/2014/main" id="{FD0669E4-8723-D070-D595-B9263DC08330}"/>
                </a:ext>
              </a:extLst>
            </p:cNvPr>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88" name="Google Shape;964;p37">
              <a:extLst>
                <a:ext uri="{FF2B5EF4-FFF2-40B4-BE49-F238E27FC236}">
                  <a16:creationId xmlns:a16="http://schemas.microsoft.com/office/drawing/2014/main" id="{8144584C-F29A-D1F3-9C1E-78021FA886A8}"/>
                </a:ext>
              </a:extLst>
            </p:cNvPr>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89" name="Google Shape;965;p37">
              <a:extLst>
                <a:ext uri="{FF2B5EF4-FFF2-40B4-BE49-F238E27FC236}">
                  <a16:creationId xmlns:a16="http://schemas.microsoft.com/office/drawing/2014/main" id="{1802E65F-964C-9E90-AA73-57FBC11F142A}"/>
                </a:ext>
              </a:extLst>
            </p:cNvPr>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90" name="Google Shape;966;p37">
              <a:extLst>
                <a:ext uri="{FF2B5EF4-FFF2-40B4-BE49-F238E27FC236}">
                  <a16:creationId xmlns:a16="http://schemas.microsoft.com/office/drawing/2014/main" id="{66162480-4B99-36A5-17C5-47550A9F4AEC}"/>
                </a:ext>
              </a:extLst>
            </p:cNvPr>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91" name="Google Shape;967;p37">
              <a:extLst>
                <a:ext uri="{FF2B5EF4-FFF2-40B4-BE49-F238E27FC236}">
                  <a16:creationId xmlns:a16="http://schemas.microsoft.com/office/drawing/2014/main" id="{CBC253D6-6876-6EBD-50D4-D71ADBDBDB2F}"/>
                </a:ext>
              </a:extLst>
            </p:cNvPr>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2092" name="Google Shape;968;p37">
              <a:extLst>
                <a:ext uri="{FF2B5EF4-FFF2-40B4-BE49-F238E27FC236}">
                  <a16:creationId xmlns:a16="http://schemas.microsoft.com/office/drawing/2014/main" id="{8DA5EBFE-9680-F9FE-CB45-17F83764069E}"/>
                </a:ext>
              </a:extLst>
            </p:cNvPr>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2093" name="Google Shape;969;p37">
              <a:extLst>
                <a:ext uri="{FF2B5EF4-FFF2-40B4-BE49-F238E27FC236}">
                  <a16:creationId xmlns:a16="http://schemas.microsoft.com/office/drawing/2014/main" id="{419CD064-5B9C-9F10-AB02-969C31D3E4B2}"/>
                </a:ext>
              </a:extLst>
            </p:cNvPr>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094" name="Google Shape;970;p37">
              <a:extLst>
                <a:ext uri="{FF2B5EF4-FFF2-40B4-BE49-F238E27FC236}">
                  <a16:creationId xmlns:a16="http://schemas.microsoft.com/office/drawing/2014/main" id="{ACAF5283-12DD-50E2-0151-C8E07032BDFB}"/>
                </a:ext>
              </a:extLst>
            </p:cNvPr>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95" name="Google Shape;971;p37">
              <a:extLst>
                <a:ext uri="{FF2B5EF4-FFF2-40B4-BE49-F238E27FC236}">
                  <a16:creationId xmlns:a16="http://schemas.microsoft.com/office/drawing/2014/main" id="{9B4889E0-647E-33EE-7852-12642FF58D7E}"/>
                </a:ext>
              </a:extLst>
            </p:cNvPr>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96" name="Google Shape;972;p37">
              <a:extLst>
                <a:ext uri="{FF2B5EF4-FFF2-40B4-BE49-F238E27FC236}">
                  <a16:creationId xmlns:a16="http://schemas.microsoft.com/office/drawing/2014/main" id="{95FA0F0F-075D-0CFF-A874-4DEF8ADA09D4}"/>
                </a:ext>
              </a:extLst>
            </p:cNvPr>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097" name="Google Shape;973;p37">
              <a:extLst>
                <a:ext uri="{FF2B5EF4-FFF2-40B4-BE49-F238E27FC236}">
                  <a16:creationId xmlns:a16="http://schemas.microsoft.com/office/drawing/2014/main" id="{842DE57F-28E1-5385-4445-58E4817FFCA2}"/>
                </a:ext>
              </a:extLst>
            </p:cNvPr>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098" name="Google Shape;974;p37">
              <a:extLst>
                <a:ext uri="{FF2B5EF4-FFF2-40B4-BE49-F238E27FC236}">
                  <a16:creationId xmlns:a16="http://schemas.microsoft.com/office/drawing/2014/main" id="{6F656EC3-260A-592B-0E75-6460EA0D449B}"/>
                </a:ext>
              </a:extLst>
            </p:cNvPr>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21900" tIns="121900" rIns="121900" bIns="121900" anchor="ctr" anchorCtr="0">
              <a:noAutofit/>
            </a:bodyPr>
            <a:lstStyle/>
            <a:p>
              <a:endParaRPr sz="1867"/>
            </a:p>
          </p:txBody>
        </p:sp>
        <p:sp>
          <p:nvSpPr>
            <p:cNvPr id="2099" name="Google Shape;975;p37">
              <a:extLst>
                <a:ext uri="{FF2B5EF4-FFF2-40B4-BE49-F238E27FC236}">
                  <a16:creationId xmlns:a16="http://schemas.microsoft.com/office/drawing/2014/main" id="{A82F04C3-2445-2F5A-F15F-9EBE6FBA5D31}"/>
                </a:ext>
              </a:extLst>
            </p:cNvPr>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21900" tIns="121900" rIns="121900" bIns="121900" anchor="ctr" anchorCtr="0">
              <a:noAutofit/>
            </a:bodyPr>
            <a:lstStyle/>
            <a:p>
              <a:endParaRPr sz="1867"/>
            </a:p>
          </p:txBody>
        </p:sp>
        <p:sp>
          <p:nvSpPr>
            <p:cNvPr id="2100" name="Google Shape;976;p37">
              <a:extLst>
                <a:ext uri="{FF2B5EF4-FFF2-40B4-BE49-F238E27FC236}">
                  <a16:creationId xmlns:a16="http://schemas.microsoft.com/office/drawing/2014/main" id="{57CC3A72-1A47-18FC-EF29-59193322EB7A}"/>
                </a:ext>
              </a:extLst>
            </p:cNvPr>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101" name="Google Shape;977;p37">
              <a:extLst>
                <a:ext uri="{FF2B5EF4-FFF2-40B4-BE49-F238E27FC236}">
                  <a16:creationId xmlns:a16="http://schemas.microsoft.com/office/drawing/2014/main" id="{9A3FA6B7-2015-7707-E629-C696418D22FC}"/>
                </a:ext>
              </a:extLst>
            </p:cNvPr>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102" name="Google Shape;978;p37">
              <a:extLst>
                <a:ext uri="{FF2B5EF4-FFF2-40B4-BE49-F238E27FC236}">
                  <a16:creationId xmlns:a16="http://schemas.microsoft.com/office/drawing/2014/main" id="{A401B071-5E59-2605-1B9F-2BDC700092B4}"/>
                </a:ext>
              </a:extLst>
            </p:cNvPr>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103" name="Google Shape;979;p37">
              <a:extLst>
                <a:ext uri="{FF2B5EF4-FFF2-40B4-BE49-F238E27FC236}">
                  <a16:creationId xmlns:a16="http://schemas.microsoft.com/office/drawing/2014/main" id="{451CE75D-0586-9159-EC6C-4678B0BDC77A}"/>
                </a:ext>
              </a:extLst>
            </p:cNvPr>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104" name="Google Shape;980;p37">
              <a:extLst>
                <a:ext uri="{FF2B5EF4-FFF2-40B4-BE49-F238E27FC236}">
                  <a16:creationId xmlns:a16="http://schemas.microsoft.com/office/drawing/2014/main" id="{187F6C07-226B-788B-7EE6-1651B6D8D419}"/>
                </a:ext>
              </a:extLst>
            </p:cNvPr>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105" name="Google Shape;981;p37">
              <a:extLst>
                <a:ext uri="{FF2B5EF4-FFF2-40B4-BE49-F238E27FC236}">
                  <a16:creationId xmlns:a16="http://schemas.microsoft.com/office/drawing/2014/main" id="{15DA92E6-A865-84C0-ECF4-BBD8714B20C8}"/>
                </a:ext>
              </a:extLst>
            </p:cNvPr>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106" name="Google Shape;982;p37">
              <a:extLst>
                <a:ext uri="{FF2B5EF4-FFF2-40B4-BE49-F238E27FC236}">
                  <a16:creationId xmlns:a16="http://schemas.microsoft.com/office/drawing/2014/main" id="{16978380-18AC-EF92-0146-5085B0286E1D}"/>
                </a:ext>
              </a:extLst>
            </p:cNvPr>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2107" name="Google Shape;983;p37">
              <a:extLst>
                <a:ext uri="{FF2B5EF4-FFF2-40B4-BE49-F238E27FC236}">
                  <a16:creationId xmlns:a16="http://schemas.microsoft.com/office/drawing/2014/main" id="{334098AA-59F9-4671-758F-FDB48813319D}"/>
                </a:ext>
              </a:extLst>
            </p:cNvPr>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2108" name="Google Shape;984;p37">
              <a:extLst>
                <a:ext uri="{FF2B5EF4-FFF2-40B4-BE49-F238E27FC236}">
                  <a16:creationId xmlns:a16="http://schemas.microsoft.com/office/drawing/2014/main" id="{B99C2FA5-0487-C2B0-D73E-5E64F038C2BB}"/>
                </a:ext>
              </a:extLst>
            </p:cNvPr>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2109" name="Google Shape;985;p37">
              <a:extLst>
                <a:ext uri="{FF2B5EF4-FFF2-40B4-BE49-F238E27FC236}">
                  <a16:creationId xmlns:a16="http://schemas.microsoft.com/office/drawing/2014/main" id="{F161D403-9A1F-E57D-0ABF-C6F6725E7B25}"/>
                </a:ext>
              </a:extLst>
            </p:cNvPr>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0" name="Google Shape;986;p37">
              <a:extLst>
                <a:ext uri="{FF2B5EF4-FFF2-40B4-BE49-F238E27FC236}">
                  <a16:creationId xmlns:a16="http://schemas.microsoft.com/office/drawing/2014/main" id="{098C1E43-F04C-1FEA-E3BE-819D28FDDF95}"/>
                </a:ext>
              </a:extLst>
            </p:cNvPr>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111" name="Google Shape;987;p37">
              <a:extLst>
                <a:ext uri="{FF2B5EF4-FFF2-40B4-BE49-F238E27FC236}">
                  <a16:creationId xmlns:a16="http://schemas.microsoft.com/office/drawing/2014/main" id="{F0037EE8-9ECD-C4D0-BE3B-813C28C95ABF}"/>
                </a:ext>
              </a:extLst>
            </p:cNvPr>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2" name="Google Shape;988;p37">
              <a:extLst>
                <a:ext uri="{FF2B5EF4-FFF2-40B4-BE49-F238E27FC236}">
                  <a16:creationId xmlns:a16="http://schemas.microsoft.com/office/drawing/2014/main" id="{011052EC-1FA5-3738-731B-80356985AF84}"/>
                </a:ext>
              </a:extLst>
            </p:cNvPr>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113" name="Google Shape;989;p37">
              <a:extLst>
                <a:ext uri="{FF2B5EF4-FFF2-40B4-BE49-F238E27FC236}">
                  <a16:creationId xmlns:a16="http://schemas.microsoft.com/office/drawing/2014/main" id="{40A1792F-84F1-5FD6-2CE3-B3E3CFC24D18}"/>
                </a:ext>
              </a:extLst>
            </p:cNvPr>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4" name="Google Shape;990;p37">
              <a:extLst>
                <a:ext uri="{FF2B5EF4-FFF2-40B4-BE49-F238E27FC236}">
                  <a16:creationId xmlns:a16="http://schemas.microsoft.com/office/drawing/2014/main" id="{8C0C04D9-F843-16FF-9A0E-FB1738D2DE77}"/>
                </a:ext>
              </a:extLst>
            </p:cNvPr>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2115" name="Google Shape;991;p37">
              <a:extLst>
                <a:ext uri="{FF2B5EF4-FFF2-40B4-BE49-F238E27FC236}">
                  <a16:creationId xmlns:a16="http://schemas.microsoft.com/office/drawing/2014/main" id="{22C479A3-2300-FBAB-5CD7-6745FE805BEA}"/>
                </a:ext>
              </a:extLst>
            </p:cNvPr>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6" name="Google Shape;992;p37">
              <a:extLst>
                <a:ext uri="{FF2B5EF4-FFF2-40B4-BE49-F238E27FC236}">
                  <a16:creationId xmlns:a16="http://schemas.microsoft.com/office/drawing/2014/main" id="{DB19D1F7-0982-C913-49E4-FEEB8E0A50FA}"/>
                </a:ext>
              </a:extLst>
            </p:cNvPr>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7" name="Google Shape;993;p37">
              <a:extLst>
                <a:ext uri="{FF2B5EF4-FFF2-40B4-BE49-F238E27FC236}">
                  <a16:creationId xmlns:a16="http://schemas.microsoft.com/office/drawing/2014/main" id="{E4E74D3D-97A6-339C-40BA-58D5847D2877}"/>
                </a:ext>
              </a:extLst>
            </p:cNvPr>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8" name="Google Shape;994;p37">
              <a:extLst>
                <a:ext uri="{FF2B5EF4-FFF2-40B4-BE49-F238E27FC236}">
                  <a16:creationId xmlns:a16="http://schemas.microsoft.com/office/drawing/2014/main" id="{2C9DF112-43FC-D500-8F39-58DD8D66EFCD}"/>
                </a:ext>
              </a:extLst>
            </p:cNvPr>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19" name="Google Shape;995;p37">
              <a:extLst>
                <a:ext uri="{FF2B5EF4-FFF2-40B4-BE49-F238E27FC236}">
                  <a16:creationId xmlns:a16="http://schemas.microsoft.com/office/drawing/2014/main" id="{51B8C4E4-A309-DC55-40F3-3311450F4A75}"/>
                </a:ext>
              </a:extLst>
            </p:cNvPr>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0" name="Google Shape;996;p37">
              <a:extLst>
                <a:ext uri="{FF2B5EF4-FFF2-40B4-BE49-F238E27FC236}">
                  <a16:creationId xmlns:a16="http://schemas.microsoft.com/office/drawing/2014/main" id="{BDF57CEF-292E-0A7E-E145-1759CE9F9FA1}"/>
                </a:ext>
              </a:extLst>
            </p:cNvPr>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1" name="Google Shape;997;p37">
              <a:extLst>
                <a:ext uri="{FF2B5EF4-FFF2-40B4-BE49-F238E27FC236}">
                  <a16:creationId xmlns:a16="http://schemas.microsoft.com/office/drawing/2014/main" id="{92274BAB-203C-DAC3-7E06-5C7CB205C912}"/>
                </a:ext>
              </a:extLst>
            </p:cNvPr>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2" name="Google Shape;998;p37">
              <a:extLst>
                <a:ext uri="{FF2B5EF4-FFF2-40B4-BE49-F238E27FC236}">
                  <a16:creationId xmlns:a16="http://schemas.microsoft.com/office/drawing/2014/main" id="{6C738C79-22A1-E7F1-1F44-5F5F4C96022B}"/>
                </a:ext>
              </a:extLst>
            </p:cNvPr>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3" name="Google Shape;999;p37">
              <a:extLst>
                <a:ext uri="{FF2B5EF4-FFF2-40B4-BE49-F238E27FC236}">
                  <a16:creationId xmlns:a16="http://schemas.microsoft.com/office/drawing/2014/main" id="{09451C9E-E612-C667-A2D5-FD2B6729D60E}"/>
                </a:ext>
              </a:extLst>
            </p:cNvPr>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4" name="Google Shape;1000;p37">
              <a:extLst>
                <a:ext uri="{FF2B5EF4-FFF2-40B4-BE49-F238E27FC236}">
                  <a16:creationId xmlns:a16="http://schemas.microsoft.com/office/drawing/2014/main" id="{660AE289-8BD5-ACA7-93AC-0325CE752CA7}"/>
                </a:ext>
              </a:extLst>
            </p:cNvPr>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5" name="Google Shape;1001;p37">
              <a:extLst>
                <a:ext uri="{FF2B5EF4-FFF2-40B4-BE49-F238E27FC236}">
                  <a16:creationId xmlns:a16="http://schemas.microsoft.com/office/drawing/2014/main" id="{22731CE3-C8C5-504C-7F8D-23D5C56EAF05}"/>
                </a:ext>
              </a:extLst>
            </p:cNvPr>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6" name="Google Shape;1002;p37">
              <a:extLst>
                <a:ext uri="{FF2B5EF4-FFF2-40B4-BE49-F238E27FC236}">
                  <a16:creationId xmlns:a16="http://schemas.microsoft.com/office/drawing/2014/main" id="{74FB2E34-2FAA-0F57-DB24-A33F2A1EB835}"/>
                </a:ext>
              </a:extLst>
            </p:cNvPr>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7" name="Google Shape;1003;p37">
              <a:extLst>
                <a:ext uri="{FF2B5EF4-FFF2-40B4-BE49-F238E27FC236}">
                  <a16:creationId xmlns:a16="http://schemas.microsoft.com/office/drawing/2014/main" id="{0C09543F-5DA1-05CF-F18C-6B31DCE18C26}"/>
                </a:ext>
              </a:extLst>
            </p:cNvPr>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8" name="Google Shape;1004;p37">
              <a:extLst>
                <a:ext uri="{FF2B5EF4-FFF2-40B4-BE49-F238E27FC236}">
                  <a16:creationId xmlns:a16="http://schemas.microsoft.com/office/drawing/2014/main" id="{61809E13-E780-8303-EA3A-7839274F49A8}"/>
                </a:ext>
              </a:extLst>
            </p:cNvPr>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29" name="Google Shape;1005;p37">
              <a:extLst>
                <a:ext uri="{FF2B5EF4-FFF2-40B4-BE49-F238E27FC236}">
                  <a16:creationId xmlns:a16="http://schemas.microsoft.com/office/drawing/2014/main" id="{66A17DF9-D55A-6AF4-E38C-6B786226EAD8}"/>
                </a:ext>
              </a:extLst>
            </p:cNvPr>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0" name="Google Shape;1006;p37">
              <a:extLst>
                <a:ext uri="{FF2B5EF4-FFF2-40B4-BE49-F238E27FC236}">
                  <a16:creationId xmlns:a16="http://schemas.microsoft.com/office/drawing/2014/main" id="{9445DB36-DFFF-6396-6ED9-0B648CC60DB8}"/>
                </a:ext>
              </a:extLst>
            </p:cNvPr>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1" name="Google Shape;1007;p37">
              <a:extLst>
                <a:ext uri="{FF2B5EF4-FFF2-40B4-BE49-F238E27FC236}">
                  <a16:creationId xmlns:a16="http://schemas.microsoft.com/office/drawing/2014/main" id="{D97757E4-ABDE-152A-FEE9-786E181AD080}"/>
                </a:ext>
              </a:extLst>
            </p:cNvPr>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2" name="Google Shape;1008;p37">
              <a:extLst>
                <a:ext uri="{FF2B5EF4-FFF2-40B4-BE49-F238E27FC236}">
                  <a16:creationId xmlns:a16="http://schemas.microsoft.com/office/drawing/2014/main" id="{EB7BCCAC-A31D-9176-9E03-9C77F0AEBC00}"/>
                </a:ext>
              </a:extLst>
            </p:cNvPr>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3" name="Google Shape;1009;p37">
              <a:extLst>
                <a:ext uri="{FF2B5EF4-FFF2-40B4-BE49-F238E27FC236}">
                  <a16:creationId xmlns:a16="http://schemas.microsoft.com/office/drawing/2014/main" id="{A5B7FA04-9673-CAEC-492A-7255DB3BA73B}"/>
                </a:ext>
              </a:extLst>
            </p:cNvPr>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4" name="Google Shape;1010;p37">
              <a:extLst>
                <a:ext uri="{FF2B5EF4-FFF2-40B4-BE49-F238E27FC236}">
                  <a16:creationId xmlns:a16="http://schemas.microsoft.com/office/drawing/2014/main" id="{B766C3DB-0741-B83B-7C41-7653DED8961C}"/>
                </a:ext>
              </a:extLst>
            </p:cNvPr>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5" name="Google Shape;1011;p37">
              <a:extLst>
                <a:ext uri="{FF2B5EF4-FFF2-40B4-BE49-F238E27FC236}">
                  <a16:creationId xmlns:a16="http://schemas.microsoft.com/office/drawing/2014/main" id="{A49285AF-41FE-313D-09AD-8FE2F0A99F2B}"/>
                </a:ext>
              </a:extLst>
            </p:cNvPr>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6" name="Google Shape;1012;p37">
              <a:extLst>
                <a:ext uri="{FF2B5EF4-FFF2-40B4-BE49-F238E27FC236}">
                  <a16:creationId xmlns:a16="http://schemas.microsoft.com/office/drawing/2014/main" id="{9B662D65-ADE5-D494-9EDE-EDC18E74E649}"/>
                </a:ext>
              </a:extLst>
            </p:cNvPr>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7" name="Google Shape;1013;p37">
              <a:extLst>
                <a:ext uri="{FF2B5EF4-FFF2-40B4-BE49-F238E27FC236}">
                  <a16:creationId xmlns:a16="http://schemas.microsoft.com/office/drawing/2014/main" id="{31AC3CC3-6350-EA3F-F770-D97F800600EC}"/>
                </a:ext>
              </a:extLst>
            </p:cNvPr>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8" name="Google Shape;1014;p37">
              <a:extLst>
                <a:ext uri="{FF2B5EF4-FFF2-40B4-BE49-F238E27FC236}">
                  <a16:creationId xmlns:a16="http://schemas.microsoft.com/office/drawing/2014/main" id="{0868D483-BF57-ECA0-8D94-02B1F71CF4FB}"/>
                </a:ext>
              </a:extLst>
            </p:cNvPr>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39" name="Google Shape;1015;p37">
              <a:extLst>
                <a:ext uri="{FF2B5EF4-FFF2-40B4-BE49-F238E27FC236}">
                  <a16:creationId xmlns:a16="http://schemas.microsoft.com/office/drawing/2014/main" id="{81CE1FBC-D33E-B31B-9F04-4509EA906B82}"/>
                </a:ext>
              </a:extLst>
            </p:cNvPr>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0" name="Google Shape;1016;p37">
              <a:extLst>
                <a:ext uri="{FF2B5EF4-FFF2-40B4-BE49-F238E27FC236}">
                  <a16:creationId xmlns:a16="http://schemas.microsoft.com/office/drawing/2014/main" id="{7440C271-AEE8-6126-98B3-78A104C87EDD}"/>
                </a:ext>
              </a:extLst>
            </p:cNvPr>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1" name="Google Shape;1017;p37">
              <a:extLst>
                <a:ext uri="{FF2B5EF4-FFF2-40B4-BE49-F238E27FC236}">
                  <a16:creationId xmlns:a16="http://schemas.microsoft.com/office/drawing/2014/main" id="{A5CCF3B0-3F0B-601F-8AB5-EB41A9A7727D}"/>
                </a:ext>
              </a:extLst>
            </p:cNvPr>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2" name="Google Shape;1018;p37">
              <a:extLst>
                <a:ext uri="{FF2B5EF4-FFF2-40B4-BE49-F238E27FC236}">
                  <a16:creationId xmlns:a16="http://schemas.microsoft.com/office/drawing/2014/main" id="{3E17B286-1807-DE7A-2C0D-6BD88B4C6B7C}"/>
                </a:ext>
              </a:extLst>
            </p:cNvPr>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3" name="Google Shape;1019;p37">
              <a:extLst>
                <a:ext uri="{FF2B5EF4-FFF2-40B4-BE49-F238E27FC236}">
                  <a16:creationId xmlns:a16="http://schemas.microsoft.com/office/drawing/2014/main" id="{58840E7C-1386-9996-A859-6250FBD15312}"/>
                </a:ext>
              </a:extLst>
            </p:cNvPr>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4" name="Google Shape;1020;p37">
              <a:extLst>
                <a:ext uri="{FF2B5EF4-FFF2-40B4-BE49-F238E27FC236}">
                  <a16:creationId xmlns:a16="http://schemas.microsoft.com/office/drawing/2014/main" id="{BA2D8F51-C46D-2CCD-9298-F9104BC5E7F7}"/>
                </a:ext>
              </a:extLst>
            </p:cNvPr>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5" name="Google Shape;1021;p37">
              <a:extLst>
                <a:ext uri="{FF2B5EF4-FFF2-40B4-BE49-F238E27FC236}">
                  <a16:creationId xmlns:a16="http://schemas.microsoft.com/office/drawing/2014/main" id="{06A530C5-70F8-1D35-BA53-0D021121AF52}"/>
                </a:ext>
              </a:extLst>
            </p:cNvPr>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6" name="Google Shape;1022;p37">
              <a:extLst>
                <a:ext uri="{FF2B5EF4-FFF2-40B4-BE49-F238E27FC236}">
                  <a16:creationId xmlns:a16="http://schemas.microsoft.com/office/drawing/2014/main" id="{4A9C6F63-0D28-2F7F-A4FA-4AD6A80C6D98}"/>
                </a:ext>
              </a:extLst>
            </p:cNvPr>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7" name="Google Shape;1023;p37">
              <a:extLst>
                <a:ext uri="{FF2B5EF4-FFF2-40B4-BE49-F238E27FC236}">
                  <a16:creationId xmlns:a16="http://schemas.microsoft.com/office/drawing/2014/main" id="{A336B1B1-12A4-D24B-686D-39C1881CD23C}"/>
                </a:ext>
              </a:extLst>
            </p:cNvPr>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8" name="Google Shape;1024;p37">
              <a:extLst>
                <a:ext uri="{FF2B5EF4-FFF2-40B4-BE49-F238E27FC236}">
                  <a16:creationId xmlns:a16="http://schemas.microsoft.com/office/drawing/2014/main" id="{FEE1259F-D9D7-CDF4-D9AC-B562A1CC31F2}"/>
                </a:ext>
              </a:extLst>
            </p:cNvPr>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49" name="Google Shape;1025;p37">
              <a:extLst>
                <a:ext uri="{FF2B5EF4-FFF2-40B4-BE49-F238E27FC236}">
                  <a16:creationId xmlns:a16="http://schemas.microsoft.com/office/drawing/2014/main" id="{BF43914B-DAA3-9ADE-0F46-A87B78AD7EAD}"/>
                </a:ext>
              </a:extLst>
            </p:cNvPr>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0" name="Google Shape;1026;p37">
              <a:extLst>
                <a:ext uri="{FF2B5EF4-FFF2-40B4-BE49-F238E27FC236}">
                  <a16:creationId xmlns:a16="http://schemas.microsoft.com/office/drawing/2014/main" id="{9BB35252-E8BB-6255-2B5E-CFA45271AD19}"/>
                </a:ext>
              </a:extLst>
            </p:cNvPr>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1" name="Google Shape;1027;p37">
              <a:extLst>
                <a:ext uri="{FF2B5EF4-FFF2-40B4-BE49-F238E27FC236}">
                  <a16:creationId xmlns:a16="http://schemas.microsoft.com/office/drawing/2014/main" id="{796CDBDD-356A-B485-D649-BB1DF34DC446}"/>
                </a:ext>
              </a:extLst>
            </p:cNvPr>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2" name="Google Shape;1028;p37">
              <a:extLst>
                <a:ext uri="{FF2B5EF4-FFF2-40B4-BE49-F238E27FC236}">
                  <a16:creationId xmlns:a16="http://schemas.microsoft.com/office/drawing/2014/main" id="{0283419B-1BB1-ECEF-01AF-1AE981262DA1}"/>
                </a:ext>
              </a:extLst>
            </p:cNvPr>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3" name="Google Shape;1029;p37">
              <a:extLst>
                <a:ext uri="{FF2B5EF4-FFF2-40B4-BE49-F238E27FC236}">
                  <a16:creationId xmlns:a16="http://schemas.microsoft.com/office/drawing/2014/main" id="{AD0B4E1B-1F18-DD79-A977-2E35203CFDDC}"/>
                </a:ext>
              </a:extLst>
            </p:cNvPr>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4" name="Google Shape;1030;p37">
              <a:extLst>
                <a:ext uri="{FF2B5EF4-FFF2-40B4-BE49-F238E27FC236}">
                  <a16:creationId xmlns:a16="http://schemas.microsoft.com/office/drawing/2014/main" id="{B8090659-EB48-E3B4-1D24-25B50B1505F6}"/>
                </a:ext>
              </a:extLst>
            </p:cNvPr>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5" name="Google Shape;1031;p37">
              <a:extLst>
                <a:ext uri="{FF2B5EF4-FFF2-40B4-BE49-F238E27FC236}">
                  <a16:creationId xmlns:a16="http://schemas.microsoft.com/office/drawing/2014/main" id="{93FFAD79-B4A0-66FD-9B3A-F80B494DD8DC}"/>
                </a:ext>
              </a:extLst>
            </p:cNvPr>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6" name="Google Shape;1032;p37">
              <a:extLst>
                <a:ext uri="{FF2B5EF4-FFF2-40B4-BE49-F238E27FC236}">
                  <a16:creationId xmlns:a16="http://schemas.microsoft.com/office/drawing/2014/main" id="{1182D0C5-0945-BD47-ED3C-B3B5FC4005F3}"/>
                </a:ext>
              </a:extLst>
            </p:cNvPr>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7" name="Google Shape;1033;p37">
              <a:extLst>
                <a:ext uri="{FF2B5EF4-FFF2-40B4-BE49-F238E27FC236}">
                  <a16:creationId xmlns:a16="http://schemas.microsoft.com/office/drawing/2014/main" id="{454AF432-E758-BDAB-C1E0-AEE2A31A7840}"/>
                </a:ext>
              </a:extLst>
            </p:cNvPr>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8" name="Google Shape;1034;p37">
              <a:extLst>
                <a:ext uri="{FF2B5EF4-FFF2-40B4-BE49-F238E27FC236}">
                  <a16:creationId xmlns:a16="http://schemas.microsoft.com/office/drawing/2014/main" id="{6EF98AA6-36D1-D724-8B4C-C6D22BC560B1}"/>
                </a:ext>
              </a:extLst>
            </p:cNvPr>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59" name="Google Shape;1035;p37">
              <a:extLst>
                <a:ext uri="{FF2B5EF4-FFF2-40B4-BE49-F238E27FC236}">
                  <a16:creationId xmlns:a16="http://schemas.microsoft.com/office/drawing/2014/main" id="{3A97994B-6762-CF81-5ED6-02F2B50CC839}"/>
                </a:ext>
              </a:extLst>
            </p:cNvPr>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0" name="Google Shape;1036;p37">
              <a:extLst>
                <a:ext uri="{FF2B5EF4-FFF2-40B4-BE49-F238E27FC236}">
                  <a16:creationId xmlns:a16="http://schemas.microsoft.com/office/drawing/2014/main" id="{3ED006B1-2B43-3ED2-884C-B9BB5ED06078}"/>
                </a:ext>
              </a:extLst>
            </p:cNvPr>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1" name="Google Shape;1037;p37">
              <a:extLst>
                <a:ext uri="{FF2B5EF4-FFF2-40B4-BE49-F238E27FC236}">
                  <a16:creationId xmlns:a16="http://schemas.microsoft.com/office/drawing/2014/main" id="{33B1B949-3CAE-AAA5-0EF0-CE46DFB39585}"/>
                </a:ext>
              </a:extLst>
            </p:cNvPr>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2" name="Google Shape;1038;p37">
              <a:extLst>
                <a:ext uri="{FF2B5EF4-FFF2-40B4-BE49-F238E27FC236}">
                  <a16:creationId xmlns:a16="http://schemas.microsoft.com/office/drawing/2014/main" id="{A5C48B89-BF5B-744A-4EA4-9C4CAE88ADD0}"/>
                </a:ext>
              </a:extLst>
            </p:cNvPr>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3" name="Google Shape;1039;p37">
              <a:extLst>
                <a:ext uri="{FF2B5EF4-FFF2-40B4-BE49-F238E27FC236}">
                  <a16:creationId xmlns:a16="http://schemas.microsoft.com/office/drawing/2014/main" id="{9369A968-207F-8691-14D2-C9C24CDC7FAA}"/>
                </a:ext>
              </a:extLst>
            </p:cNvPr>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4" name="Google Shape;1040;p37">
              <a:extLst>
                <a:ext uri="{FF2B5EF4-FFF2-40B4-BE49-F238E27FC236}">
                  <a16:creationId xmlns:a16="http://schemas.microsoft.com/office/drawing/2014/main" id="{E277FB61-1299-6C7B-42F4-9178C9DE41F5}"/>
                </a:ext>
              </a:extLst>
            </p:cNvPr>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5" name="Google Shape;1041;p37">
              <a:extLst>
                <a:ext uri="{FF2B5EF4-FFF2-40B4-BE49-F238E27FC236}">
                  <a16:creationId xmlns:a16="http://schemas.microsoft.com/office/drawing/2014/main" id="{22465FC7-5EEE-C4EC-7025-7F412E93FC93}"/>
                </a:ext>
              </a:extLst>
            </p:cNvPr>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6" name="Google Shape;1042;p37">
              <a:extLst>
                <a:ext uri="{FF2B5EF4-FFF2-40B4-BE49-F238E27FC236}">
                  <a16:creationId xmlns:a16="http://schemas.microsoft.com/office/drawing/2014/main" id="{7B0FCEB5-7758-F6CA-F8E3-EA4DB5A7F931}"/>
                </a:ext>
              </a:extLst>
            </p:cNvPr>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7" name="Google Shape;1043;p37">
              <a:extLst>
                <a:ext uri="{FF2B5EF4-FFF2-40B4-BE49-F238E27FC236}">
                  <a16:creationId xmlns:a16="http://schemas.microsoft.com/office/drawing/2014/main" id="{3EEDB67F-A195-714C-20F5-52C44D99159D}"/>
                </a:ext>
              </a:extLst>
            </p:cNvPr>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8" name="Google Shape;1044;p37">
              <a:extLst>
                <a:ext uri="{FF2B5EF4-FFF2-40B4-BE49-F238E27FC236}">
                  <a16:creationId xmlns:a16="http://schemas.microsoft.com/office/drawing/2014/main" id="{8CAAA022-A58D-59E4-6E51-C43C7D8A54F4}"/>
                </a:ext>
              </a:extLst>
            </p:cNvPr>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69" name="Google Shape;1045;p37">
              <a:extLst>
                <a:ext uri="{FF2B5EF4-FFF2-40B4-BE49-F238E27FC236}">
                  <a16:creationId xmlns:a16="http://schemas.microsoft.com/office/drawing/2014/main" id="{CC407046-FE74-9BDC-4FA7-C9D2E4983D86}"/>
                </a:ext>
              </a:extLst>
            </p:cNvPr>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0" name="Google Shape;1046;p37">
              <a:extLst>
                <a:ext uri="{FF2B5EF4-FFF2-40B4-BE49-F238E27FC236}">
                  <a16:creationId xmlns:a16="http://schemas.microsoft.com/office/drawing/2014/main" id="{3294E878-76FA-3EB9-D6DA-8CF70535E7B1}"/>
                </a:ext>
              </a:extLst>
            </p:cNvPr>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1" name="Google Shape;1047;p37">
              <a:extLst>
                <a:ext uri="{FF2B5EF4-FFF2-40B4-BE49-F238E27FC236}">
                  <a16:creationId xmlns:a16="http://schemas.microsoft.com/office/drawing/2014/main" id="{F63275FC-B769-71A5-CF24-F0D584430B0A}"/>
                </a:ext>
              </a:extLst>
            </p:cNvPr>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2" name="Google Shape;1048;p37">
              <a:extLst>
                <a:ext uri="{FF2B5EF4-FFF2-40B4-BE49-F238E27FC236}">
                  <a16:creationId xmlns:a16="http://schemas.microsoft.com/office/drawing/2014/main" id="{93B1B178-AC3E-E832-D299-F3764BC02B06}"/>
                </a:ext>
              </a:extLst>
            </p:cNvPr>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3" name="Google Shape;1049;p37">
              <a:extLst>
                <a:ext uri="{FF2B5EF4-FFF2-40B4-BE49-F238E27FC236}">
                  <a16:creationId xmlns:a16="http://schemas.microsoft.com/office/drawing/2014/main" id="{F21305A8-9F5B-FD8B-9BBB-826E7B22356E}"/>
                </a:ext>
              </a:extLst>
            </p:cNvPr>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4" name="Google Shape;1050;p37">
              <a:extLst>
                <a:ext uri="{FF2B5EF4-FFF2-40B4-BE49-F238E27FC236}">
                  <a16:creationId xmlns:a16="http://schemas.microsoft.com/office/drawing/2014/main" id="{AA239DE9-BB39-444C-DF4F-C0ACFCC9D41B}"/>
                </a:ext>
              </a:extLst>
            </p:cNvPr>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5" name="Google Shape;1051;p37">
              <a:extLst>
                <a:ext uri="{FF2B5EF4-FFF2-40B4-BE49-F238E27FC236}">
                  <a16:creationId xmlns:a16="http://schemas.microsoft.com/office/drawing/2014/main" id="{F0599136-C6E6-C4B2-3A60-21A4C1D64A33}"/>
                </a:ext>
              </a:extLst>
            </p:cNvPr>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6" name="Google Shape;1052;p37">
              <a:extLst>
                <a:ext uri="{FF2B5EF4-FFF2-40B4-BE49-F238E27FC236}">
                  <a16:creationId xmlns:a16="http://schemas.microsoft.com/office/drawing/2014/main" id="{FF3BB976-FDBF-F4CD-1FA2-73C976FF3375}"/>
                </a:ext>
              </a:extLst>
            </p:cNvPr>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7" name="Google Shape;1053;p37">
              <a:extLst>
                <a:ext uri="{FF2B5EF4-FFF2-40B4-BE49-F238E27FC236}">
                  <a16:creationId xmlns:a16="http://schemas.microsoft.com/office/drawing/2014/main" id="{60E88049-2E57-55D0-D567-8676DA6C0D04}"/>
                </a:ext>
              </a:extLst>
            </p:cNvPr>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8" name="Google Shape;1054;p37">
              <a:extLst>
                <a:ext uri="{FF2B5EF4-FFF2-40B4-BE49-F238E27FC236}">
                  <a16:creationId xmlns:a16="http://schemas.microsoft.com/office/drawing/2014/main" id="{71BC6BB4-E559-F239-5A24-9A28B5C4DA39}"/>
                </a:ext>
              </a:extLst>
            </p:cNvPr>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79" name="Google Shape;1055;p37">
              <a:extLst>
                <a:ext uri="{FF2B5EF4-FFF2-40B4-BE49-F238E27FC236}">
                  <a16:creationId xmlns:a16="http://schemas.microsoft.com/office/drawing/2014/main" id="{067CCF69-ACC4-8FEE-A23B-B0FB0E015E25}"/>
                </a:ext>
              </a:extLst>
            </p:cNvPr>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0" name="Google Shape;1056;p37">
              <a:extLst>
                <a:ext uri="{FF2B5EF4-FFF2-40B4-BE49-F238E27FC236}">
                  <a16:creationId xmlns:a16="http://schemas.microsoft.com/office/drawing/2014/main" id="{C667260C-E60E-5CF7-3692-E922512031D2}"/>
                </a:ext>
              </a:extLst>
            </p:cNvPr>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1" name="Google Shape;1057;p37">
              <a:extLst>
                <a:ext uri="{FF2B5EF4-FFF2-40B4-BE49-F238E27FC236}">
                  <a16:creationId xmlns:a16="http://schemas.microsoft.com/office/drawing/2014/main" id="{0D76512B-5A72-2A92-8560-7E75FC11D034}"/>
                </a:ext>
              </a:extLst>
            </p:cNvPr>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2" name="Google Shape;1058;p37">
              <a:extLst>
                <a:ext uri="{FF2B5EF4-FFF2-40B4-BE49-F238E27FC236}">
                  <a16:creationId xmlns:a16="http://schemas.microsoft.com/office/drawing/2014/main" id="{30DE268A-A9B0-3081-07D3-3F6546A8D703}"/>
                </a:ext>
              </a:extLst>
            </p:cNvPr>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3" name="Google Shape;1059;p37">
              <a:extLst>
                <a:ext uri="{FF2B5EF4-FFF2-40B4-BE49-F238E27FC236}">
                  <a16:creationId xmlns:a16="http://schemas.microsoft.com/office/drawing/2014/main" id="{6753B050-E806-E7AC-A663-0B44C8750714}"/>
                </a:ext>
              </a:extLst>
            </p:cNvPr>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4" name="Google Shape;1060;p37">
              <a:extLst>
                <a:ext uri="{FF2B5EF4-FFF2-40B4-BE49-F238E27FC236}">
                  <a16:creationId xmlns:a16="http://schemas.microsoft.com/office/drawing/2014/main" id="{FDE00B8A-B6AF-E05A-CFA5-3F1AEFE1B7AE}"/>
                </a:ext>
              </a:extLst>
            </p:cNvPr>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5" name="Google Shape;1061;p37">
              <a:extLst>
                <a:ext uri="{FF2B5EF4-FFF2-40B4-BE49-F238E27FC236}">
                  <a16:creationId xmlns:a16="http://schemas.microsoft.com/office/drawing/2014/main" id="{E6CC0AA9-7355-5138-545A-3C2027EC75C8}"/>
                </a:ext>
              </a:extLst>
            </p:cNvPr>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6" name="Google Shape;1062;p37">
              <a:extLst>
                <a:ext uri="{FF2B5EF4-FFF2-40B4-BE49-F238E27FC236}">
                  <a16:creationId xmlns:a16="http://schemas.microsoft.com/office/drawing/2014/main" id="{DD762439-3277-DFA4-3C18-7B67757E6EB3}"/>
                </a:ext>
              </a:extLst>
            </p:cNvPr>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7" name="Google Shape;1063;p37">
              <a:extLst>
                <a:ext uri="{FF2B5EF4-FFF2-40B4-BE49-F238E27FC236}">
                  <a16:creationId xmlns:a16="http://schemas.microsoft.com/office/drawing/2014/main" id="{F446C58E-D276-9AD1-DD2F-8D7B53B25BEB}"/>
                </a:ext>
              </a:extLst>
            </p:cNvPr>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2188" name="Google Shape;1064;p37">
              <a:extLst>
                <a:ext uri="{FF2B5EF4-FFF2-40B4-BE49-F238E27FC236}">
                  <a16:creationId xmlns:a16="http://schemas.microsoft.com/office/drawing/2014/main" id="{325D2171-E8FA-F98A-57CD-9E31FD1AE70E}"/>
                </a:ext>
              </a:extLst>
            </p:cNvPr>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grpSp>
      <p:pic>
        <p:nvPicPr>
          <p:cNvPr id="2050" name="Picture 17" descr="D:\GIAO AN TIN HOC\ANH TIN HOC\ANH DONG\Picture1f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483226"/>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div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22964"/>
            <a:ext cx="83058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13"/>
          <p:cNvSpPr>
            <a:spLocks noChangeArrowheads="1" noChangeShapeType="1" noTextEdit="1"/>
          </p:cNvSpPr>
          <p:nvPr/>
        </p:nvSpPr>
        <p:spPr bwMode="auto">
          <a:xfrm>
            <a:off x="2314428" y="1982805"/>
            <a:ext cx="8475492" cy="1944302"/>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Nhiệt</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liệt</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chào</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mừng</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quý</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thầy</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cô</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về</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dự</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giờ</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lớp</a:t>
            </a:r>
            <a:r>
              <a:rPr lang="en-US" sz="3600"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8A6</a:t>
            </a:r>
          </a:p>
        </p:txBody>
      </p:sp>
      <p:sp>
        <p:nvSpPr>
          <p:cNvPr id="2053" name="WordArt 14"/>
          <p:cNvSpPr>
            <a:spLocks noChangeArrowheads="1" noChangeShapeType="1" noTextEdit="1"/>
          </p:cNvSpPr>
          <p:nvPr/>
        </p:nvSpPr>
        <p:spPr bwMode="auto">
          <a:xfrm>
            <a:off x="4662153" y="1111646"/>
            <a:ext cx="3284112"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err="1">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a:t>
            </a:r>
            <a:r>
              <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r>
              <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4" name="Picture 5" descr="sunflowers_wave_hb"/>
          <p:cNvPicPr>
            <a:picLocks noChangeAspect="1" noChangeArrowheads="1" noCrop="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77400" y="1"/>
            <a:ext cx="8588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sunflowers_wave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0"/>
            <a:ext cx="10668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27186" y="4816976"/>
            <a:ext cx="1778051"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2" name="Google Shape;830;p37">
            <a:extLst>
              <a:ext uri="{FF2B5EF4-FFF2-40B4-BE49-F238E27FC236}">
                <a16:creationId xmlns:a16="http://schemas.microsoft.com/office/drawing/2014/main" id="{44BE06A2-C6EC-39B2-51F2-D722B0CB88A4}"/>
              </a:ext>
            </a:extLst>
          </p:cNvPr>
          <p:cNvSpPr txBox="1"/>
          <p:nvPr/>
        </p:nvSpPr>
        <p:spPr>
          <a:xfrm>
            <a:off x="360831" y="157681"/>
            <a:ext cx="1625600" cy="422000"/>
          </a:xfrm>
          <a:prstGeom prst="rect">
            <a:avLst/>
          </a:prstGeom>
          <a:noFill/>
          <a:ln w="19050"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algn="ctr">
              <a:lnSpc>
                <a:spcPct val="115000"/>
              </a:lnSpc>
            </a:pPr>
            <a:r>
              <a:rPr lang="en-US" sz="1733" dirty="0">
                <a:solidFill>
                  <a:schemeClr val="dk1"/>
                </a:solidFill>
                <a:latin typeface="Raleway SemiBold"/>
                <a:ea typeface="Raleway SemiBold"/>
                <a:cs typeface="Raleway SemiBold"/>
                <a:sym typeface="Raleway SemiBold"/>
              </a:rPr>
              <a:t>8</a:t>
            </a:r>
            <a:r>
              <a:rPr lang="en-GB" sz="1733" dirty="0">
                <a:solidFill>
                  <a:schemeClr val="dk1"/>
                </a:solidFill>
                <a:latin typeface="Raleway SemiBold"/>
                <a:ea typeface="Raleway SemiBold"/>
                <a:cs typeface="Raleway SemiBold"/>
                <a:sym typeface="Raleway SemiBold"/>
              </a:rPr>
              <a:t>TH GRADE</a:t>
            </a:r>
            <a:endParaRPr sz="1733" dirty="0">
              <a:solidFill>
                <a:schemeClr val="dk1"/>
              </a:solidFill>
              <a:latin typeface="Raleway SemiBold"/>
              <a:ea typeface="Raleway SemiBold"/>
              <a:cs typeface="Raleway SemiBold"/>
              <a:sym typeface="Raleway SemiBold"/>
            </a:endParaRPr>
          </a:p>
        </p:txBody>
      </p:sp>
      <p:grpSp>
        <p:nvGrpSpPr>
          <p:cNvPr id="3" name="Google Shape;1065;p37">
            <a:extLst>
              <a:ext uri="{FF2B5EF4-FFF2-40B4-BE49-F238E27FC236}">
                <a16:creationId xmlns:a16="http://schemas.microsoft.com/office/drawing/2014/main" id="{C7F8FC28-932C-D700-C37F-B07923846C82}"/>
              </a:ext>
            </a:extLst>
          </p:cNvPr>
          <p:cNvGrpSpPr/>
          <p:nvPr/>
        </p:nvGrpSpPr>
        <p:grpSpPr>
          <a:xfrm rot="-6220080">
            <a:off x="1753019" y="-92652"/>
            <a:ext cx="901736" cy="952130"/>
            <a:chOff x="6193475" y="234655"/>
            <a:chExt cx="1279665" cy="1377181"/>
          </a:xfrm>
        </p:grpSpPr>
        <p:sp>
          <p:nvSpPr>
            <p:cNvPr id="4" name="Google Shape;1066;p37">
              <a:extLst>
                <a:ext uri="{FF2B5EF4-FFF2-40B4-BE49-F238E27FC236}">
                  <a16:creationId xmlns:a16="http://schemas.microsoft.com/office/drawing/2014/main" id="{791E3F3E-C5B0-033A-0B46-B33070F5DF9C}"/>
                </a:ext>
              </a:extLst>
            </p:cNvPr>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5" name="Google Shape;1067;p37">
              <a:extLst>
                <a:ext uri="{FF2B5EF4-FFF2-40B4-BE49-F238E27FC236}">
                  <a16:creationId xmlns:a16="http://schemas.microsoft.com/office/drawing/2014/main" id="{29E8E439-2E46-3299-E429-6970A3D1220C}"/>
                </a:ext>
              </a:extLst>
            </p:cNvPr>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6" name="Google Shape;1068;p37">
              <a:extLst>
                <a:ext uri="{FF2B5EF4-FFF2-40B4-BE49-F238E27FC236}">
                  <a16:creationId xmlns:a16="http://schemas.microsoft.com/office/drawing/2014/main" id="{D985D16E-7A59-8B46-4B5B-B9A2F32469BF}"/>
                </a:ext>
              </a:extLst>
            </p:cNvPr>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7" name="Google Shape;1069;p37">
              <a:extLst>
                <a:ext uri="{FF2B5EF4-FFF2-40B4-BE49-F238E27FC236}">
                  <a16:creationId xmlns:a16="http://schemas.microsoft.com/office/drawing/2014/main" id="{41895687-C6DB-090E-6682-4771FA3E4625}"/>
                </a:ext>
              </a:extLst>
            </p:cNvPr>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 name="Google Shape;1070;p37">
              <a:extLst>
                <a:ext uri="{FF2B5EF4-FFF2-40B4-BE49-F238E27FC236}">
                  <a16:creationId xmlns:a16="http://schemas.microsoft.com/office/drawing/2014/main" id="{A31BA3ED-0BB1-3C3E-C490-50FE7B4C69B2}"/>
                </a:ext>
              </a:extLst>
            </p:cNvPr>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 name="Google Shape;1071;p37">
              <a:extLst>
                <a:ext uri="{FF2B5EF4-FFF2-40B4-BE49-F238E27FC236}">
                  <a16:creationId xmlns:a16="http://schemas.microsoft.com/office/drawing/2014/main" id="{5F8033AA-B5A8-D959-68DA-9032F0FC7A8F}"/>
                </a:ext>
              </a:extLst>
            </p:cNvPr>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1" name="Google Shape;1072;p37">
              <a:extLst>
                <a:ext uri="{FF2B5EF4-FFF2-40B4-BE49-F238E27FC236}">
                  <a16:creationId xmlns:a16="http://schemas.microsoft.com/office/drawing/2014/main" id="{9C7BE826-AB38-8C5E-23A3-60E8161E84F4}"/>
                </a:ext>
              </a:extLst>
            </p:cNvPr>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2" name="Google Shape;1073;p37">
              <a:extLst>
                <a:ext uri="{FF2B5EF4-FFF2-40B4-BE49-F238E27FC236}">
                  <a16:creationId xmlns:a16="http://schemas.microsoft.com/office/drawing/2014/main" id="{D7AD64C8-D43F-2C32-1B9C-10F31A70002B}"/>
                </a:ext>
              </a:extLst>
            </p:cNvPr>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3" name="Google Shape;1074;p37">
              <a:extLst>
                <a:ext uri="{FF2B5EF4-FFF2-40B4-BE49-F238E27FC236}">
                  <a16:creationId xmlns:a16="http://schemas.microsoft.com/office/drawing/2014/main" id="{EFC427C4-38C1-076A-E24F-5C399E6A9167}"/>
                </a:ext>
              </a:extLst>
            </p:cNvPr>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4" name="Google Shape;1075;p37">
              <a:extLst>
                <a:ext uri="{FF2B5EF4-FFF2-40B4-BE49-F238E27FC236}">
                  <a16:creationId xmlns:a16="http://schemas.microsoft.com/office/drawing/2014/main" id="{7229C078-489E-C406-7CEA-E7095080BA12}"/>
                </a:ext>
              </a:extLst>
            </p:cNvPr>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5" name="Google Shape;1076;p37">
              <a:extLst>
                <a:ext uri="{FF2B5EF4-FFF2-40B4-BE49-F238E27FC236}">
                  <a16:creationId xmlns:a16="http://schemas.microsoft.com/office/drawing/2014/main" id="{6D67872C-1FB4-DCB0-4A4E-3B9E8D7E6EBC}"/>
                </a:ext>
              </a:extLst>
            </p:cNvPr>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16" name="Google Shape;1077;p37">
              <a:extLst>
                <a:ext uri="{FF2B5EF4-FFF2-40B4-BE49-F238E27FC236}">
                  <a16:creationId xmlns:a16="http://schemas.microsoft.com/office/drawing/2014/main" id="{5A407762-806A-7A0D-F940-17885BB472C9}"/>
                </a:ext>
              </a:extLst>
            </p:cNvPr>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 name="Google Shape;1078;p37">
              <a:extLst>
                <a:ext uri="{FF2B5EF4-FFF2-40B4-BE49-F238E27FC236}">
                  <a16:creationId xmlns:a16="http://schemas.microsoft.com/office/drawing/2014/main" id="{470D2D74-683B-B79E-2AB4-A100CD0E30E9}"/>
                </a:ext>
              </a:extLst>
            </p:cNvPr>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18" name="Google Shape;1079;p37">
              <a:extLst>
                <a:ext uri="{FF2B5EF4-FFF2-40B4-BE49-F238E27FC236}">
                  <a16:creationId xmlns:a16="http://schemas.microsoft.com/office/drawing/2014/main" id="{F28299C4-E578-0F3C-3E1C-BAFB22ED857A}"/>
                </a:ext>
              </a:extLst>
            </p:cNvPr>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9" name="Google Shape;1080;p37">
              <a:extLst>
                <a:ext uri="{FF2B5EF4-FFF2-40B4-BE49-F238E27FC236}">
                  <a16:creationId xmlns:a16="http://schemas.microsoft.com/office/drawing/2014/main" id="{6176A5B4-FAB8-D51B-920C-A1C9CAC8899A}"/>
                </a:ext>
              </a:extLst>
            </p:cNvPr>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20" name="Google Shape;1081;p37">
              <a:extLst>
                <a:ext uri="{FF2B5EF4-FFF2-40B4-BE49-F238E27FC236}">
                  <a16:creationId xmlns:a16="http://schemas.microsoft.com/office/drawing/2014/main" id="{D53CF680-6CCF-A664-29B5-E7320FC39673}"/>
                </a:ext>
              </a:extLst>
            </p:cNvPr>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grpSp>
      <p:pic>
        <p:nvPicPr>
          <p:cNvPr id="21" name="Picture 2" descr="ARTEQ033">
            <a:extLst>
              <a:ext uri="{FF2B5EF4-FFF2-40B4-BE49-F238E27FC236}">
                <a16:creationId xmlns:a16="http://schemas.microsoft.com/office/drawing/2014/main" id="{90F400B6-7188-2076-A236-7290BC3E6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105" y="3429000"/>
            <a:ext cx="2762189" cy="27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22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9" name="Google Shape;829;p37"/>
          <p:cNvSpPr txBox="1">
            <a:spLocks noGrp="1"/>
          </p:cNvSpPr>
          <p:nvPr>
            <p:ph type="subTitle" idx="1"/>
          </p:nvPr>
        </p:nvSpPr>
        <p:spPr>
          <a:xfrm>
            <a:off x="1366400" y="4693233"/>
            <a:ext cx="5040000" cy="1056800"/>
          </a:xfrm>
          <a:prstGeom prst="rect">
            <a:avLst/>
          </a:prstGeom>
        </p:spPr>
        <p:txBody>
          <a:bodyPr spcFirstLastPara="1" vert="horz" wrap="square" lIns="121900" tIns="121900" rIns="121900" bIns="121900" rtlCol="0" anchor="t" anchorCtr="0">
            <a:noAutofit/>
          </a:bodyPr>
          <a:lstStyle/>
          <a:p>
            <a:pPr algn="l">
              <a:spcBef>
                <a:spcPts val="0"/>
              </a:spcBef>
              <a:buClr>
                <a:schemeClr val="dk1"/>
              </a:buClr>
              <a:buSzPts val="1100"/>
            </a:pPr>
            <a:endParaRPr lang="en-GB"/>
          </a:p>
          <a:p>
            <a:pPr algn="l">
              <a:spcBef>
                <a:spcPts val="0"/>
              </a:spcBef>
            </a:pPr>
            <a:endParaRPr lang="en-GB"/>
          </a:p>
        </p:txBody>
      </p:sp>
      <p:sp>
        <p:nvSpPr>
          <p:cNvPr id="830" name="Google Shape;830;p37"/>
          <p:cNvSpPr txBox="1"/>
          <p:nvPr/>
        </p:nvSpPr>
        <p:spPr>
          <a:xfrm>
            <a:off x="8166" y="71054"/>
            <a:ext cx="1625600" cy="422000"/>
          </a:xfrm>
          <a:prstGeom prst="rect">
            <a:avLst/>
          </a:prstGeom>
          <a:noFill/>
          <a:ln w="19050"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algn="ctr">
              <a:lnSpc>
                <a:spcPct val="115000"/>
              </a:lnSpc>
            </a:pPr>
            <a:r>
              <a:rPr lang="en-US" altLang="en-GB" sz="1733" dirty="0">
                <a:solidFill>
                  <a:schemeClr val="dk1"/>
                </a:solidFill>
                <a:latin typeface="Raleway SemiBold"/>
                <a:ea typeface="Raleway SemiBold"/>
                <a:cs typeface="Raleway SemiBold"/>
                <a:sym typeface="Raleway SemiBold"/>
              </a:rPr>
              <a:t>7</a:t>
            </a:r>
            <a:r>
              <a:rPr lang="en-GB" sz="1733" dirty="0">
                <a:solidFill>
                  <a:schemeClr val="dk1"/>
                </a:solidFill>
                <a:latin typeface="Raleway SemiBold"/>
                <a:ea typeface="Raleway SemiBold"/>
                <a:cs typeface="Raleway SemiBold"/>
                <a:sym typeface="Raleway SemiBold"/>
              </a:rPr>
              <a:t>TH GRADE</a:t>
            </a:r>
            <a:endParaRPr sz="1733"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28987" y="4232716"/>
            <a:ext cx="2979162" cy="1385010"/>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5713405" y="5003445"/>
            <a:ext cx="1745611" cy="1800664"/>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grpSp>
      <p:grpSp>
        <p:nvGrpSpPr>
          <p:cNvPr id="847" name="Google Shape;847;p37"/>
          <p:cNvGrpSpPr/>
          <p:nvPr/>
        </p:nvGrpSpPr>
        <p:grpSpPr>
          <a:xfrm>
            <a:off x="11279055" y="-212106"/>
            <a:ext cx="964552" cy="1071269"/>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21900" tIns="121900" rIns="121900" bIns="121900" anchor="ctr" anchorCtr="0">
              <a:noAutofit/>
            </a:bodyPr>
            <a:lstStyle/>
            <a:p>
              <a:endParaRPr sz="1867"/>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21900" tIns="121900" rIns="121900" bIns="121900" anchor="ctr" anchorCtr="0">
              <a:noAutofit/>
            </a:bodyPr>
            <a:lstStyle/>
            <a:p>
              <a:endParaRPr sz="1867"/>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21900" tIns="121900" rIns="121900" bIns="121900" anchor="ctr" anchorCtr="0">
              <a:noAutofit/>
            </a:bodyPr>
            <a:lstStyle/>
            <a:p>
              <a:endParaRPr sz="1867"/>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21900" tIns="121900" rIns="121900" bIns="121900" anchor="ctr" anchorCtr="0">
              <a:noAutofit/>
            </a:bodyPr>
            <a:lstStyle/>
            <a:p>
              <a:endParaRPr sz="1867"/>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21900" tIns="121900" rIns="121900" bIns="121900" anchor="ctr" anchorCtr="0">
              <a:noAutofit/>
            </a:bodyPr>
            <a:lstStyle/>
            <a:p>
              <a:endParaRPr sz="1867"/>
            </a:p>
          </p:txBody>
        </p:sp>
      </p:grpSp>
      <p:grpSp>
        <p:nvGrpSpPr>
          <p:cNvPr id="920" name="Google Shape;920;p37"/>
          <p:cNvGrpSpPr/>
          <p:nvPr/>
        </p:nvGrpSpPr>
        <p:grpSpPr>
          <a:xfrm rot="253399">
            <a:off x="8924108" y="4795367"/>
            <a:ext cx="2846019" cy="1960498"/>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21900" tIns="121900" rIns="121900" bIns="121900" anchor="ctr" anchorCtr="0">
              <a:noAutofit/>
            </a:bodyPr>
            <a:lstStyle/>
            <a:p>
              <a:endParaRPr sz="1867"/>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21900" tIns="121900" rIns="121900" bIns="121900" anchor="ctr" anchorCtr="0">
              <a:noAutofit/>
            </a:bodyPr>
            <a:lstStyle/>
            <a:p>
              <a:endParaRPr sz="1867"/>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21900" tIns="121900" rIns="121900" bIns="121900" anchor="ctr" anchorCtr="0">
              <a:noAutofit/>
            </a:bodyPr>
            <a:lstStyle/>
            <a:p>
              <a:endParaRPr sz="1867"/>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21900" tIns="121900" rIns="121900" bIns="121900" anchor="ctr" anchorCtr="0">
              <a:noAutofit/>
            </a:bodyPr>
            <a:lstStyle/>
            <a:p>
              <a:endParaRPr sz="1867"/>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21900" tIns="121900" rIns="121900" bIns="121900" anchor="ctr" anchorCtr="0">
              <a:noAutofit/>
            </a:bodyPr>
            <a:lstStyle/>
            <a:p>
              <a:endParaRPr sz="1867"/>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21900" tIns="121900" rIns="121900" bIns="121900" anchor="ctr" anchorCtr="0">
              <a:noAutofit/>
            </a:bodyPr>
            <a:lstStyle/>
            <a:p>
              <a:endParaRPr sz="1867"/>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21900" tIns="121900" rIns="121900" bIns="121900" anchor="ctr" anchorCtr="0">
              <a:noAutofit/>
            </a:bodyPr>
            <a:lstStyle/>
            <a:p>
              <a:endParaRPr sz="1867"/>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21900" tIns="121900" rIns="121900" bIns="121900" anchor="ctr" anchorCtr="0">
              <a:noAutofit/>
            </a:bodyPr>
            <a:lstStyle/>
            <a:p>
              <a:endParaRPr sz="1867"/>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21900" tIns="121900" rIns="121900" bIns="121900" anchor="ctr" anchorCtr="0">
              <a:noAutofit/>
            </a:bodyPr>
            <a:lstStyle/>
            <a:p>
              <a:endParaRPr sz="1867"/>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21900" tIns="121900" rIns="121900" bIns="121900" anchor="ctr" anchorCtr="0">
              <a:noAutofit/>
            </a:bodyPr>
            <a:lstStyle/>
            <a:p>
              <a:endParaRPr sz="1867"/>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grpSp>
      <p:grpSp>
        <p:nvGrpSpPr>
          <p:cNvPr id="1065" name="Google Shape;1065;p37"/>
          <p:cNvGrpSpPr/>
          <p:nvPr/>
        </p:nvGrpSpPr>
        <p:grpSpPr>
          <a:xfrm rot="-6220080">
            <a:off x="1400354" y="-179279"/>
            <a:ext cx="901736" cy="952130"/>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21900" tIns="121900" rIns="121900" bIns="121900" anchor="ctr" anchorCtr="0">
              <a:noAutofit/>
            </a:bodyPr>
            <a:lstStyle/>
            <a:p>
              <a:endParaRPr sz="1867"/>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21900" tIns="121900" rIns="121900" bIns="121900" anchor="ctr" anchorCtr="0">
              <a:noAutofit/>
            </a:bodyPr>
            <a:lstStyle/>
            <a:p>
              <a:endParaRPr sz="1867"/>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40" y="4245007"/>
            <a:ext cx="2762189" cy="27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828;p37">
            <a:extLst>
              <a:ext uri="{FF2B5EF4-FFF2-40B4-BE49-F238E27FC236}">
                <a16:creationId xmlns:a16="http://schemas.microsoft.com/office/drawing/2014/main" id="{66DF1CF5-3D13-F2E5-0E52-479A08B89CB0}"/>
              </a:ext>
            </a:extLst>
          </p:cNvPr>
          <p:cNvSpPr txBox="1">
            <a:spLocks/>
          </p:cNvSpPr>
          <p:nvPr/>
        </p:nvSpPr>
        <p:spPr>
          <a:xfrm>
            <a:off x="193705" y="1918477"/>
            <a:ext cx="11804590" cy="118594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br>
              <a:rPr lang="en-US" altLang="en-GB" dirty="0">
                <a:solidFill>
                  <a:schemeClr val="accent3"/>
                </a:solidFill>
              </a:rPr>
            </a:br>
            <a:r>
              <a:rPr lang="en-US" altLang="en-GB" sz="65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Chương</a:t>
            </a:r>
            <a:r>
              <a:rPr lang="en-US"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9</a:t>
            </a:r>
            <a:r>
              <a:rPr lang="vi-VN"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 </a:t>
            </a:r>
            <a:r>
              <a:rPr lang="en-US"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vi-VN"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a:t>
            </a:r>
            <a:br>
              <a:rPr lang="vi-VN"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r>
              <a:rPr lang="vi-VN" alt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6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XÁC SUẤT LÍ THUYẾT VÀ XÁC SUẤT THỰC NGHIỆM</a:t>
            </a:r>
            <a:r>
              <a:rPr 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vi-VN"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TT</a:t>
            </a:r>
            <a:r>
              <a:rPr lang="en-GB" sz="6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br>
              <a:rPr lang="en-GB" sz="6500" dirty="0"/>
            </a:br>
            <a:endParaRPr lang="en-US" altLang="en-GB" sz="6500" dirty="0">
              <a:solidFill>
                <a:schemeClr val="accent3"/>
              </a:solidFill>
              <a:highlight>
                <a:schemeClr val="accent1"/>
              </a:highlight>
            </a:endParaRPr>
          </a:p>
        </p:txBody>
      </p:sp>
      <p:sp>
        <p:nvSpPr>
          <p:cNvPr id="4" name="Title 3">
            <a:extLst>
              <a:ext uri="{FF2B5EF4-FFF2-40B4-BE49-F238E27FC236}">
                <a16:creationId xmlns:a16="http://schemas.microsoft.com/office/drawing/2014/main" id="{3010A5D0-27DD-3B57-EB53-B02BC1EE3160}"/>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26014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51851" y="177800"/>
            <a:ext cx="2719271" cy="50276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667" b="1" dirty="0">
                <a:solidFill>
                  <a:srgbClr val="FF0000"/>
                </a:solidFill>
                <a:latin typeface="Times New Roman" pitchFamily="18" charset="0"/>
                <a:cs typeface="Times New Roman" pitchFamily="18" charset="0"/>
              </a:rPr>
              <a:t>C. THỰC HÀNH</a:t>
            </a:r>
          </a:p>
        </p:txBody>
      </p:sp>
      <p:sp>
        <p:nvSpPr>
          <p:cNvPr id="11" name="Hộp Văn bản 10">
            <a:extLst>
              <a:ext uri="{FF2B5EF4-FFF2-40B4-BE49-F238E27FC236}">
                <a16:creationId xmlns:a16="http://schemas.microsoft.com/office/drawing/2014/main" id="{BF6FD1A7-708D-4696-8856-1E865303A98A}"/>
              </a:ext>
            </a:extLst>
          </p:cNvPr>
          <p:cNvSpPr txBox="1"/>
          <p:nvPr/>
        </p:nvSpPr>
        <p:spPr>
          <a:xfrm>
            <a:off x="203199" y="990601"/>
            <a:ext cx="5181599" cy="61555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667" b="1" dirty="0">
                <a:solidFill>
                  <a:srgbClr val="002060"/>
                </a:solidFill>
                <a:latin typeface="+mj-lt"/>
              </a:rPr>
              <a:t>T</a:t>
            </a:r>
            <a:r>
              <a:rPr lang="vi-VN" sz="2800" b="1" dirty="0">
                <a:solidFill>
                  <a:srgbClr val="002060"/>
                </a:solidFill>
                <a:latin typeface="+mj-lt"/>
              </a:rPr>
              <a:t>hực hành : </a:t>
            </a:r>
            <a:r>
              <a:rPr lang="vi-VN" sz="2800" b="0" i="0" dirty="0">
                <a:solidFill>
                  <a:srgbClr val="333333"/>
                </a:solidFill>
                <a:effectLst/>
                <a:latin typeface="+mj-lt"/>
              </a:rPr>
              <a:t>Một hộp chứa một số quả bóng xanh và bóng đỏ. Linh lấy ra ngẫu nhiên một quả bóng từ hộp, xem màu rồi trả bóng lại hộp. Lặp lại phép thử đó 200 lần, Linh thấy có 62 lần lấy được bóng xanh và 138 lần lấy được bóng đỏ</a:t>
            </a:r>
            <a:endParaRPr lang="en-US" sz="2800" b="0" i="0" dirty="0">
              <a:solidFill>
                <a:srgbClr val="333333"/>
              </a:solidFill>
              <a:effectLst/>
              <a:latin typeface="+mj-lt"/>
            </a:endParaRPr>
          </a:p>
          <a:p>
            <a:pPr algn="l"/>
            <a:r>
              <a:rPr lang="vi-VN" sz="2800" b="0" i="0" dirty="0">
                <a:solidFill>
                  <a:srgbClr val="333333"/>
                </a:solidFill>
                <a:effectLst/>
                <a:latin typeface="+mj-lt"/>
              </a:rPr>
              <a:t>a) Tính xác suất thực nghiệm của biến cố "Lấy được bóng xanh" sau 200 lần thử</a:t>
            </a:r>
          </a:p>
          <a:p>
            <a:pPr algn="l"/>
            <a:r>
              <a:rPr lang="vi-VN" sz="2800" b="0" i="0" dirty="0">
                <a:solidFill>
                  <a:srgbClr val="333333"/>
                </a:solidFill>
                <a:effectLst/>
                <a:latin typeface="+mj-lt"/>
              </a:rPr>
              <a:t>b) Biết số bóng xanh trong hộp là 20, hãy ước lượng số bóng đỏ trong hộp</a:t>
            </a:r>
          </a:p>
          <a:p>
            <a:endParaRPr lang="en-US" sz="3000" dirty="0">
              <a:latin typeface="+mj-lt"/>
            </a:endParaRP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E71A5F7B-DEA7-468F-8A8E-410029E72014}"/>
                  </a:ext>
                </a:extLst>
              </p:cNvPr>
              <p:cNvSpPr txBox="1"/>
              <p:nvPr/>
            </p:nvSpPr>
            <p:spPr>
              <a:xfrm>
                <a:off x="5918660" y="785415"/>
                <a:ext cx="6070139" cy="5455532"/>
              </a:xfrm>
              <a:prstGeom prst="rect">
                <a:avLst/>
              </a:prstGeom>
              <a:noFill/>
            </p:spPr>
            <p:txBody>
              <a:bodyPr wrap="square">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Giải</a:t>
                </a:r>
                <a:endParaRPr lang="vi-VN" sz="2800" b="1" dirty="0">
                  <a:solidFill>
                    <a:srgbClr val="002060"/>
                  </a:solidFill>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200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00" i="1">
                            <a:latin typeface="Cambria Math" panose="02040503050406030204" pitchFamily="18" charset="0"/>
                          </a:rPr>
                        </m:ctrlPr>
                      </m:fPr>
                      <m:num>
                        <m:r>
                          <a:rPr lang="en-US" sz="2600" i="1">
                            <a:latin typeface="Cambria Math" panose="02040503050406030204" pitchFamily="18" charset="0"/>
                          </a:rPr>
                          <m:t>62</m:t>
                        </m:r>
                      </m:num>
                      <m:den>
                        <m:r>
                          <a:rPr lang="en-US" sz="2600" i="1">
                            <a:latin typeface="Cambria Math" panose="02040503050406030204" pitchFamily="18" charset="0"/>
                          </a:rPr>
                          <m:t>200</m:t>
                        </m:r>
                      </m:den>
                    </m:f>
                    <m:r>
                      <a:rPr lang="en-US" sz="2600" i="1">
                        <a:latin typeface="Cambria Math" panose="02040503050406030204" pitchFamily="18" charset="0"/>
                      </a:rPr>
                      <m:t>=0,31</m:t>
                    </m:r>
                  </m:oMath>
                </a14:m>
                <a:r>
                  <a:rPr lang="en-US" sz="2600" dirty="0">
                    <a:latin typeface="Times New Roman" panose="02020603050405020304" pitchFamily="18" charset="0"/>
                    <a:cs typeface="Times New Roman" panose="02020603050405020304" pitchFamily="18" charset="0"/>
                  </a:rPr>
                  <a:t> </a:t>
                </a:r>
              </a:p>
              <a:p>
                <a:pPr lvl="0"/>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N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00" i="1">
                            <a:latin typeface="Cambria Math" panose="02040503050406030204" pitchFamily="18" charset="0"/>
                          </a:rPr>
                        </m:ctrlPr>
                      </m:fPr>
                      <m:num>
                        <m:r>
                          <a:rPr lang="en-US" sz="2600">
                            <a:latin typeface="Cambria Math" panose="02040503050406030204" pitchFamily="18" charset="0"/>
                          </a:rPr>
                          <m:t>20</m:t>
                        </m:r>
                      </m:num>
                      <m:den>
                        <m:r>
                          <m:rPr>
                            <m:sty m:val="p"/>
                          </m:rPr>
                          <a:rPr lang="en-US" sz="2600">
                            <a:latin typeface="Cambria Math" panose="02040503050406030204" pitchFamily="18" charset="0"/>
                          </a:rPr>
                          <m:t>N</m:t>
                        </m:r>
                      </m:den>
                    </m:f>
                  </m:oMath>
                </a14:m>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600" i="1">
                            <a:latin typeface="Cambria Math" panose="02040503050406030204" pitchFamily="18" charset="0"/>
                          </a:rPr>
                        </m:ctrlPr>
                      </m:fPr>
                      <m:num>
                        <m:r>
                          <a:rPr lang="en-US" sz="2600" i="1">
                            <a:latin typeface="Cambria Math" panose="02040503050406030204" pitchFamily="18" charset="0"/>
                          </a:rPr>
                          <m:t>20</m:t>
                        </m:r>
                      </m:num>
                      <m:den>
                        <m:r>
                          <m:rPr>
                            <m:sty m:val="p"/>
                          </m:rPr>
                          <a:rPr lang="en-US" sz="2600">
                            <a:latin typeface="Cambria Math" panose="02040503050406030204" pitchFamily="18" charset="0"/>
                          </a:rPr>
                          <m:t>N</m:t>
                        </m:r>
                      </m:den>
                    </m:f>
                    <m:r>
                      <a:rPr lang="en-US" sz="2600" i="1">
                        <a:latin typeface="Cambria Math" panose="02040503050406030204" pitchFamily="18" charset="0"/>
                      </a:rPr>
                      <m:t>≈0,31</m:t>
                    </m:r>
                  </m:oMath>
                </a14:m>
                <a:r>
                  <a:rPr lang="en-US" sz="2600" dirty="0">
                    <a:latin typeface="Times New Roman" panose="02020603050405020304" pitchFamily="18" charset="0"/>
                    <a:cs typeface="Times New Roman" panose="02020603050405020304" pitchFamily="18" charset="0"/>
                  </a:rPr>
                  <a:t> hay </a:t>
                </a:r>
                <a14:m>
                  <m:oMath xmlns:m="http://schemas.openxmlformats.org/officeDocument/2006/math">
                    <m:r>
                      <m:rPr>
                        <m:sty m:val="p"/>
                      </m:rPr>
                      <a:rPr lang="en-US" sz="2600">
                        <a:latin typeface="Cambria Math" panose="02040503050406030204" pitchFamily="18" charset="0"/>
                      </a:rPr>
                      <m:t>N</m:t>
                    </m:r>
                    <m:r>
                      <a:rPr lang="en-US" sz="2600">
                        <a:latin typeface="Cambria Math" panose="02040503050406030204" pitchFamily="18" charset="0"/>
                      </a:rPr>
                      <m:t>≈65</m:t>
                    </m:r>
                  </m:oMath>
                </a14:m>
                <a:r>
                  <a:rPr lang="en-US" sz="2600" dirty="0">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Vậy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rPr>
                      <m:t>65−20=45</m:t>
                    </m:r>
                  </m:oMath>
                </a14:m>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đỏ</a:t>
                </a:r>
                <a:endParaRPr lang="en-US" sz="2600" dirty="0">
                  <a:latin typeface="Times New Roman" panose="02020603050405020304" pitchFamily="18"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E71A5F7B-DEA7-468F-8A8E-410029E72014}"/>
                  </a:ext>
                </a:extLst>
              </p:cNvPr>
              <p:cNvSpPr txBox="1">
                <a:spLocks noRot="1" noChangeAspect="1" noMove="1" noResize="1" noEditPoints="1" noAdjustHandles="1" noChangeArrowheads="1" noChangeShapeType="1" noTextEdit="1"/>
              </p:cNvSpPr>
              <p:nvPr/>
            </p:nvSpPr>
            <p:spPr>
              <a:xfrm>
                <a:off x="5918660" y="785415"/>
                <a:ext cx="6070139" cy="5455532"/>
              </a:xfrm>
              <a:prstGeom prst="rect">
                <a:avLst/>
              </a:prstGeom>
              <a:blipFill>
                <a:blip r:embed="rId2"/>
                <a:stretch>
                  <a:fillRect l="-1807" t="-1229" r="-1004" b="-1899"/>
                </a:stretch>
              </a:blipFill>
            </p:spPr>
            <p:txBody>
              <a:bodyPr/>
              <a:lstStyle/>
              <a:p>
                <a:r>
                  <a:rPr lang="en-US">
                    <a:noFill/>
                  </a:rPr>
                  <a:t> </a:t>
                </a:r>
              </a:p>
            </p:txBody>
          </p:sp>
        </mc:Fallback>
      </mc:AlternateContent>
      <p:cxnSp>
        <p:nvCxnSpPr>
          <p:cNvPr id="3" name="Đường nối Thẳng 2">
            <a:extLst>
              <a:ext uri="{FF2B5EF4-FFF2-40B4-BE49-F238E27FC236}">
                <a16:creationId xmlns:a16="http://schemas.microsoft.com/office/drawing/2014/main" id="{3F767396-1361-4EDA-8E9D-7CAD745D41CF}"/>
              </a:ext>
            </a:extLst>
          </p:cNvPr>
          <p:cNvCxnSpPr/>
          <p:nvPr/>
        </p:nvCxnSpPr>
        <p:spPr>
          <a:xfrm>
            <a:off x="5588000" y="990600"/>
            <a:ext cx="0" cy="566308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087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351" y="50720"/>
            <a:ext cx="2427524" cy="502766"/>
          </a:xfrm>
          <a:prstGeom prst="rect">
            <a:avLst/>
          </a:prstGeom>
        </p:spPr>
        <p:style>
          <a:lnRef idx="0">
            <a:scrgbClr r="0" g="0" b="0"/>
          </a:lnRef>
          <a:fillRef idx="1003">
            <a:schemeClr val="lt2"/>
          </a:fillRef>
          <a:effectRef idx="0">
            <a:scrgbClr r="0" g="0" b="0"/>
          </a:effectRef>
          <a:fontRef idx="major"/>
        </p:style>
        <p:txBody>
          <a:bodyPr wrap="none" rtlCol="0">
            <a:spAutoFit/>
          </a:bodyPr>
          <a:lstStyle/>
          <a:p>
            <a:pPr defTabSz="1219170">
              <a:defRPr/>
            </a:pPr>
            <a:r>
              <a:rPr lang="en-US" sz="2667" b="1" dirty="0">
                <a:solidFill>
                  <a:srgbClr val="FF0000"/>
                </a:solidFill>
                <a:latin typeface="Times New Roman" pitchFamily="18" charset="0"/>
                <a:cs typeface="Times New Roman" pitchFamily="18" charset="0"/>
              </a:rPr>
              <a:t>D. VẬN DỤNG</a:t>
            </a:r>
          </a:p>
        </p:txBody>
      </p:sp>
      <p:sp>
        <p:nvSpPr>
          <p:cNvPr id="11" name="Hộp Văn bản 10">
            <a:extLst>
              <a:ext uri="{FF2B5EF4-FFF2-40B4-BE49-F238E27FC236}">
                <a16:creationId xmlns:a16="http://schemas.microsoft.com/office/drawing/2014/main" id="{4BDCC175-D68E-4760-B67A-66E396F26F64}"/>
              </a:ext>
            </a:extLst>
          </p:cNvPr>
          <p:cNvSpPr txBox="1"/>
          <p:nvPr/>
        </p:nvSpPr>
        <p:spPr>
          <a:xfrm>
            <a:off x="184149" y="628572"/>
            <a:ext cx="6473505" cy="2400657"/>
          </a:xfrm>
          <a:prstGeom prst="rect">
            <a:avLst/>
          </a:prstGeom>
          <a:solidFill>
            <a:srgbClr val="FF99FF"/>
          </a:solidFill>
        </p:spPr>
        <p:style>
          <a:lnRef idx="1">
            <a:schemeClr val="accent6"/>
          </a:lnRef>
          <a:fillRef idx="2">
            <a:schemeClr val="accent6"/>
          </a:fillRef>
          <a:effectRef idx="1">
            <a:schemeClr val="accent6"/>
          </a:effectRef>
          <a:fontRef idx="minor">
            <a:schemeClr val="dk1"/>
          </a:fontRef>
        </p:style>
        <p:txBody>
          <a:bodyPr wrap="square">
            <a:spAutoFit/>
          </a:bodyPr>
          <a:lstStyle/>
          <a:p>
            <a:pPr defTabSz="1219170">
              <a:defRPr/>
            </a:pPr>
            <a:r>
              <a:rPr lang="vi-VN" sz="3000" b="1" dirty="0">
                <a:solidFill>
                  <a:srgbClr val="002060"/>
                </a:solidFill>
                <a:latin typeface="+mj-lt"/>
              </a:rPr>
              <a:t>Vận dụng: </a:t>
            </a:r>
            <a:r>
              <a:rPr lang="vi-VN" sz="3000" b="0" i="0" dirty="0">
                <a:solidFill>
                  <a:srgbClr val="333333"/>
                </a:solidFill>
                <a:effectLst/>
                <a:latin typeface="+mj-lt"/>
              </a:rPr>
              <a:t>Xác suất nảy mầm của một loại hạt giống là 0,8. Người ta đem gieo 1000 hạt giống đó. Hãy ước lượng xem có khoảng bao nhiêu hạt trong số đó sẽ nảy mầm</a:t>
            </a:r>
            <a:endParaRPr lang="en-US" sz="3000" dirty="0">
              <a:solidFill>
                <a:prstClr val="black"/>
              </a:solidFill>
              <a:latin typeface="+mj-lt"/>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432EDC8F-A4C9-4F58-8DCA-9F4E8E3C25FF}"/>
                  </a:ext>
                </a:extLst>
              </p:cNvPr>
              <p:cNvSpPr txBox="1"/>
              <p:nvPr/>
            </p:nvSpPr>
            <p:spPr>
              <a:xfrm>
                <a:off x="184149" y="4478670"/>
                <a:ext cx="11569487" cy="2031325"/>
              </a:xfrm>
              <a:prstGeom prst="rect">
                <a:avLst/>
              </a:prstGeom>
              <a:noFill/>
            </p:spPr>
            <p:txBody>
              <a:bodyPr wrap="square">
                <a:spAutoFit/>
              </a:bodyPr>
              <a:lstStyle/>
              <a:p>
                <a:pPr algn="ct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≈0,8).</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1000 . 0,8=800 </m:t>
                    </m:r>
                  </m:oMath>
                </a14:m>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a:t>
                </a:r>
              </a:p>
            </p:txBody>
          </p:sp>
        </mc:Choice>
        <mc:Fallback xmlns="">
          <p:sp>
            <p:nvSpPr>
              <p:cNvPr id="6" name="Hộp Văn bản 5">
                <a:extLst>
                  <a:ext uri="{FF2B5EF4-FFF2-40B4-BE49-F238E27FC236}">
                    <a16:creationId xmlns:a16="http://schemas.microsoft.com/office/drawing/2014/main" id="{432EDC8F-A4C9-4F58-8DCA-9F4E8E3C25FF}"/>
                  </a:ext>
                </a:extLst>
              </p:cNvPr>
              <p:cNvSpPr txBox="1">
                <a:spLocks noRot="1" noChangeAspect="1" noMove="1" noResize="1" noEditPoints="1" noAdjustHandles="1" noChangeArrowheads="1" noChangeShapeType="1" noTextEdit="1"/>
              </p:cNvSpPr>
              <p:nvPr/>
            </p:nvSpPr>
            <p:spPr>
              <a:xfrm>
                <a:off x="184149" y="4478670"/>
                <a:ext cx="11569487" cy="2031325"/>
              </a:xfrm>
              <a:prstGeom prst="rect">
                <a:avLst/>
              </a:prstGeom>
              <a:blipFill>
                <a:blip r:embed="rId2"/>
                <a:stretch>
                  <a:fillRect l="-1054" b="-750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EE8C65-7118-9E74-5F21-377EB3851784}"/>
              </a:ext>
            </a:extLst>
          </p:cNvPr>
          <p:cNvPicPr>
            <a:picLocks noChangeAspect="1"/>
          </p:cNvPicPr>
          <p:nvPr/>
        </p:nvPicPr>
        <p:blipFill>
          <a:blip r:embed="rId3"/>
          <a:stretch>
            <a:fillRect/>
          </a:stretch>
        </p:blipFill>
        <p:spPr>
          <a:xfrm>
            <a:off x="7137875" y="553486"/>
            <a:ext cx="4220797" cy="2696007"/>
          </a:xfrm>
          <a:prstGeom prst="rect">
            <a:avLst/>
          </a:prstGeom>
        </p:spPr>
      </p:pic>
    </p:spTree>
    <p:extLst>
      <p:ext uri="{BB962C8B-B14F-4D97-AF65-F5344CB8AC3E}">
        <p14:creationId xmlns:p14="http://schemas.microsoft.com/office/powerpoint/2010/main" val="57797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3327" y="159131"/>
            <a:ext cx="2427524" cy="502766"/>
          </a:xfrm>
          <a:prstGeom prst="rect">
            <a:avLst/>
          </a:prstGeom>
        </p:spPr>
        <p:style>
          <a:lnRef idx="0">
            <a:scrgbClr r="0" g="0" b="0"/>
          </a:lnRef>
          <a:fillRef idx="1003">
            <a:schemeClr val="lt2"/>
          </a:fillRef>
          <a:effectRef idx="0">
            <a:scrgbClr r="0" g="0" b="0"/>
          </a:effectRef>
          <a:fontRef idx="major"/>
        </p:style>
        <p:txBody>
          <a:bodyPr wrap="none" rtlCol="0">
            <a:spAutoFit/>
          </a:bodyPr>
          <a:lstStyle/>
          <a:p>
            <a:pPr defTabSz="1219170">
              <a:defRPr/>
            </a:pPr>
            <a:r>
              <a:rPr lang="en-US" sz="2667" b="1" dirty="0">
                <a:solidFill>
                  <a:srgbClr val="FF0000"/>
                </a:solidFill>
                <a:latin typeface="Times New Roman" pitchFamily="18" charset="0"/>
                <a:cs typeface="Times New Roman" pitchFamily="18" charset="0"/>
              </a:rPr>
              <a:t>D. VẬN DỤNG</a:t>
            </a:r>
          </a:p>
        </p:txBody>
      </p:sp>
      <p:sp>
        <p:nvSpPr>
          <p:cNvPr id="5" name="Hộp Văn bản 4">
            <a:extLst>
              <a:ext uri="{FF2B5EF4-FFF2-40B4-BE49-F238E27FC236}">
                <a16:creationId xmlns:a16="http://schemas.microsoft.com/office/drawing/2014/main" id="{344163DD-972E-4888-9C08-AE0D36B89F2E}"/>
              </a:ext>
            </a:extLst>
          </p:cNvPr>
          <p:cNvSpPr txBox="1"/>
          <p:nvPr/>
        </p:nvSpPr>
        <p:spPr>
          <a:xfrm>
            <a:off x="203201" y="859975"/>
            <a:ext cx="7656530" cy="2677656"/>
          </a:xfrm>
          <a:prstGeom prst="rect">
            <a:avLst/>
          </a:prstGeom>
          <a:solidFill>
            <a:srgbClr val="FF99FF"/>
          </a:solidFill>
        </p:spPr>
        <p:txBody>
          <a:bodyPr wrap="square">
            <a:spAutoFit/>
          </a:bodyPr>
          <a:lstStyle/>
          <a:p>
            <a:r>
              <a:rPr lang="vi-VN" sz="2800" b="1" dirty="0">
                <a:solidFill>
                  <a:srgbClr val="002060"/>
                </a:solidFill>
                <a:latin typeface="+mj-lt"/>
              </a:rPr>
              <a:t>Bài </a:t>
            </a:r>
            <a:r>
              <a:rPr lang="en-US" sz="2800" b="1" dirty="0">
                <a:solidFill>
                  <a:srgbClr val="002060"/>
                </a:solidFill>
                <a:latin typeface="+mj-lt"/>
              </a:rPr>
              <a:t>2</a:t>
            </a:r>
            <a:r>
              <a:rPr lang="vi-VN" sz="2800" b="1" dirty="0">
                <a:solidFill>
                  <a:srgbClr val="002060"/>
                </a:solidFill>
                <a:latin typeface="+mj-lt"/>
              </a:rPr>
              <a:t> </a:t>
            </a:r>
            <a:r>
              <a:rPr lang="en-US" sz="2800" b="1" dirty="0">
                <a:solidFill>
                  <a:srgbClr val="002060"/>
                </a:solidFill>
                <a:latin typeface="+mj-lt"/>
              </a:rPr>
              <a:t>SGK/ </a:t>
            </a:r>
            <a:r>
              <a:rPr lang="vi-VN" sz="2800" b="1" dirty="0">
                <a:solidFill>
                  <a:srgbClr val="002060"/>
                </a:solidFill>
                <a:latin typeface="+mj-lt"/>
              </a:rPr>
              <a:t>9</a:t>
            </a:r>
            <a:r>
              <a:rPr lang="en-US" sz="2800" b="1" dirty="0">
                <a:solidFill>
                  <a:srgbClr val="002060"/>
                </a:solidFill>
                <a:latin typeface="+mj-lt"/>
              </a:rPr>
              <a:t>4</a:t>
            </a:r>
            <a:r>
              <a:rPr lang="vi-VN" sz="2800" b="1" dirty="0">
                <a:solidFill>
                  <a:srgbClr val="002060"/>
                </a:solidFill>
                <a:latin typeface="+mj-lt"/>
              </a:rPr>
              <a:t> </a:t>
            </a:r>
            <a:r>
              <a:rPr lang="vi-VN" sz="2800" b="0" i="0" dirty="0">
                <a:solidFill>
                  <a:srgbClr val="333333"/>
                </a:solidFill>
                <a:effectLst/>
                <a:latin typeface="+mj-lt"/>
              </a:rPr>
              <a:t>Ở một sân bay người ta nhận thấy với mỗi chuyến bay, xác suất tất cả mọi người mua vé đều có mặt để lên máy bay là 0,9. Trong một ngày sân bay đó có 120 lượt máy bay cất cánh. Hãy ước lượng số chuyến bay trong ngày hôm đó có người mua vé nhưng không lên máy bay</a:t>
            </a:r>
            <a:endParaRPr lang="en-US" sz="2800" dirty="0">
              <a:latin typeface="+mj-lt"/>
            </a:endParaRP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2EDB855C-C888-4214-B8BC-8B6A974C1033}"/>
                  </a:ext>
                </a:extLst>
              </p:cNvPr>
              <p:cNvSpPr txBox="1"/>
              <p:nvPr/>
            </p:nvSpPr>
            <p:spPr>
              <a:xfrm>
                <a:off x="375352" y="3846807"/>
                <a:ext cx="11379200" cy="2246769"/>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GIẢI</a:t>
                </a:r>
              </a:p>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1</m:t>
                    </m:r>
                    <m:r>
                      <a:rPr lang="en-US" sz="2800" i="1">
                        <a:latin typeface="Cambria Math" panose="02040503050406030204" pitchFamily="18" charset="0"/>
                      </a:rPr>
                      <m:t> − </m:t>
                    </m:r>
                    <m:r>
                      <a:rPr lang="en-US" sz="2800" i="1">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9</m:t>
                    </m:r>
                    <m:r>
                      <a:rPr lang="en-US" sz="2800" i="1">
                        <a:latin typeface="Cambria Math" panose="02040503050406030204" pitchFamily="18" charset="0"/>
                      </a:rPr>
                      <m:t> = </m:t>
                    </m:r>
                    <m:r>
                      <a:rPr lang="en-US" sz="2800" i="1">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1</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 . </m:t>
                    </m:r>
                    <m:r>
                      <a:rPr lang="en-US" sz="2800" i="1">
                        <a:latin typeface="Cambria Math" panose="02040503050406030204" pitchFamily="18" charset="0"/>
                      </a:rPr>
                      <m:t>120</m:t>
                    </m:r>
                    <m:r>
                      <a:rPr lang="en-US" sz="2800" i="1">
                        <a:latin typeface="Cambria Math" panose="02040503050406030204" pitchFamily="18" charset="0"/>
                      </a:rPr>
                      <m:t> = </m:t>
                    </m:r>
                    <m:r>
                      <a:rPr lang="en-US" sz="2800" i="1">
                        <a:latin typeface="Cambria Math" panose="02040503050406030204" pitchFamily="18" charset="0"/>
                      </a:rPr>
                      <m:t>12</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chuyến</a:t>
                </a:r>
                <a:r>
                  <a:rPr lang="en-US" sz="2800" dirty="0">
                    <a:latin typeface="Times New Roman" panose="02020603050405020304" pitchFamily="18" charset="0"/>
                    <a:cs typeface="Times New Roman" panose="02020603050405020304" pitchFamily="18" charset="0"/>
                  </a:rPr>
                  <a:t>)</a:t>
                </a:r>
              </a:p>
            </p:txBody>
          </p:sp>
        </mc:Choice>
        <mc:Fallback xmlns="">
          <p:sp>
            <p:nvSpPr>
              <p:cNvPr id="7" name="Hộp Văn bản 6">
                <a:extLst>
                  <a:ext uri="{FF2B5EF4-FFF2-40B4-BE49-F238E27FC236}">
                    <a16:creationId xmlns:a16="http://schemas.microsoft.com/office/drawing/2014/main" id="{2EDB855C-C888-4214-B8BC-8B6A974C1033}"/>
                  </a:ext>
                </a:extLst>
              </p:cNvPr>
              <p:cNvSpPr txBox="1">
                <a:spLocks noRot="1" noChangeAspect="1" noMove="1" noResize="1" noEditPoints="1" noAdjustHandles="1" noChangeArrowheads="1" noChangeShapeType="1" noTextEdit="1"/>
              </p:cNvSpPr>
              <p:nvPr/>
            </p:nvSpPr>
            <p:spPr>
              <a:xfrm>
                <a:off x="375352" y="3846807"/>
                <a:ext cx="11379200" cy="2246769"/>
              </a:xfrm>
              <a:prstGeom prst="rect">
                <a:avLst/>
              </a:prstGeom>
              <a:blipFill>
                <a:blip r:embed="rId2"/>
                <a:stretch>
                  <a:fillRect l="-1125" t="-2710" r="-1393" b="-650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6589789-F7D3-2505-FC60-FCEA78479E67}"/>
              </a:ext>
            </a:extLst>
          </p:cNvPr>
          <p:cNvPicPr>
            <a:picLocks noChangeAspect="1"/>
          </p:cNvPicPr>
          <p:nvPr/>
        </p:nvPicPr>
        <p:blipFill>
          <a:blip r:embed="rId3"/>
          <a:stretch>
            <a:fillRect/>
          </a:stretch>
        </p:blipFill>
        <p:spPr>
          <a:xfrm>
            <a:off x="7859731" y="859975"/>
            <a:ext cx="4318222" cy="2677656"/>
          </a:xfrm>
          <a:prstGeom prst="rect">
            <a:avLst/>
          </a:prstGeom>
        </p:spPr>
      </p:pic>
    </p:spTree>
    <p:extLst>
      <p:ext uri="{BB962C8B-B14F-4D97-AF65-F5344CB8AC3E}">
        <p14:creationId xmlns:p14="http://schemas.microsoft.com/office/powerpoint/2010/main" val="179969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5053" y="153772"/>
            <a:ext cx="2427524" cy="502766"/>
          </a:xfrm>
          <a:prstGeom prst="rect">
            <a:avLst/>
          </a:prstGeom>
        </p:spPr>
        <p:style>
          <a:lnRef idx="0">
            <a:scrgbClr r="0" g="0" b="0"/>
          </a:lnRef>
          <a:fillRef idx="1003">
            <a:schemeClr val="lt2"/>
          </a:fillRef>
          <a:effectRef idx="0">
            <a:scrgbClr r="0" g="0" b="0"/>
          </a:effectRef>
          <a:fontRef idx="major"/>
        </p:style>
        <p:txBody>
          <a:bodyPr wrap="none" rtlCol="0">
            <a:spAutoFit/>
          </a:bodyPr>
          <a:lstStyle/>
          <a:p>
            <a:pPr defTabSz="1219170">
              <a:defRPr/>
            </a:pPr>
            <a:r>
              <a:rPr lang="en-US" sz="2667" b="1" dirty="0">
                <a:solidFill>
                  <a:srgbClr val="FF0000"/>
                </a:solidFill>
                <a:latin typeface="Times New Roman" pitchFamily="18" charset="0"/>
                <a:cs typeface="Times New Roman" pitchFamily="18" charset="0"/>
              </a:rPr>
              <a:t>D. VẬN DỤNG</a:t>
            </a:r>
          </a:p>
        </p:txBody>
      </p:sp>
      <p:sp>
        <p:nvSpPr>
          <p:cNvPr id="4" name="Hộp Văn bản 3">
            <a:extLst>
              <a:ext uri="{FF2B5EF4-FFF2-40B4-BE49-F238E27FC236}">
                <a16:creationId xmlns:a16="http://schemas.microsoft.com/office/drawing/2014/main" id="{6E85E947-BB00-414D-A367-366042E83944}"/>
              </a:ext>
            </a:extLst>
          </p:cNvPr>
          <p:cNvSpPr txBox="1"/>
          <p:nvPr/>
        </p:nvSpPr>
        <p:spPr>
          <a:xfrm>
            <a:off x="242584" y="760333"/>
            <a:ext cx="11706832" cy="2893100"/>
          </a:xfrm>
          <a:prstGeom prst="rect">
            <a:avLst/>
          </a:prstGeom>
          <a:solidFill>
            <a:srgbClr val="FF99FF"/>
          </a:solidFill>
        </p:spPr>
        <p:txBody>
          <a:bodyPr wrap="square">
            <a:spAutoFit/>
          </a:bodyPr>
          <a:lstStyle/>
          <a:p>
            <a:pPr algn="l"/>
            <a:r>
              <a:rPr lang="en-US" sz="2500" b="1" dirty="0" err="1">
                <a:solidFill>
                  <a:srgbClr val="002060"/>
                </a:solidFill>
                <a:latin typeface="Times New Roman" panose="02020603050405020304" pitchFamily="18" charset="0"/>
                <a:cs typeface="Times New Roman" panose="02020603050405020304" pitchFamily="18" charset="0"/>
              </a:rPr>
              <a:t>Bài</a:t>
            </a:r>
            <a:r>
              <a:rPr lang="en-US" sz="2500" b="1" dirty="0">
                <a:solidFill>
                  <a:srgbClr val="002060"/>
                </a:solidFill>
                <a:latin typeface="Times New Roman" panose="02020603050405020304" pitchFamily="18" charset="0"/>
                <a:cs typeface="Times New Roman" panose="02020603050405020304" pitchFamily="18" charset="0"/>
              </a:rPr>
              <a:t> 3 SGK/94. </a:t>
            </a:r>
            <a:r>
              <a:rPr lang="vi-VN" sz="2500" b="0" i="0" dirty="0">
                <a:solidFill>
                  <a:srgbClr val="333333"/>
                </a:solidFill>
                <a:effectLst/>
                <a:latin typeface="Times New Roman" panose="02020603050405020304" pitchFamily="18" charset="0"/>
                <a:cs typeface="Times New Roman" panose="02020603050405020304" pitchFamily="18" charset="0"/>
              </a:rPr>
              <a:t>Một hộp chứa các viên bi màu trắng và đen có kích thước và khối lượng như nhau. Mai lấy ra ngẫu nhiên từ một hộp, xem màu rồi trả lại hộp. Lặp lại thử nghiệm đó 80 lần, Mai thấy có 24 lần lấy được viên bi màu trắng</a:t>
            </a:r>
          </a:p>
          <a:p>
            <a:pPr algn="l"/>
            <a:r>
              <a:rPr lang="vi-VN" sz="2500" b="0" i="0" dirty="0">
                <a:solidFill>
                  <a:srgbClr val="333333"/>
                </a:solidFill>
                <a:effectLst/>
                <a:latin typeface="Times New Roman" panose="02020603050405020304" pitchFamily="18" charset="0"/>
                <a:cs typeface="Times New Roman" panose="02020603050405020304" pitchFamily="18" charset="0"/>
              </a:rPr>
              <a:t>a) Hãy tính xác suất thực nghiệm của biến cố "Lấy được viên bi màu đen" sau 80 lần thử.</a:t>
            </a:r>
          </a:p>
          <a:p>
            <a:pPr algn="l"/>
            <a:r>
              <a:rPr lang="vi-VN" sz="2500" b="0" i="0" dirty="0">
                <a:solidFill>
                  <a:srgbClr val="333333"/>
                </a:solidFill>
                <a:effectLst/>
                <a:latin typeface="Times New Roman" panose="02020603050405020304" pitchFamily="18" charset="0"/>
                <a:cs typeface="Times New Roman" panose="02020603050405020304" pitchFamily="18" charset="0"/>
              </a:rPr>
              <a:t>b) Biết tổng số bi trong hộp là 10, hãy ước lượng xem trong hộp có khoảng bao nhiêu viên bi trắng </a:t>
            </a:r>
          </a:p>
          <a:p>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504D5FE-626D-4538-B498-462FFBC62DD5}"/>
                  </a:ext>
                </a:extLst>
              </p:cNvPr>
              <p:cNvSpPr txBox="1"/>
              <p:nvPr/>
            </p:nvSpPr>
            <p:spPr>
              <a:xfrm>
                <a:off x="396126" y="3203345"/>
                <a:ext cx="11176000" cy="3654655"/>
              </a:xfrm>
              <a:prstGeom prst="rect">
                <a:avLst/>
              </a:prstGeom>
              <a:noFill/>
            </p:spPr>
            <p:txBody>
              <a:bodyPr wrap="square">
                <a:spAutoFit/>
              </a:bodyPr>
              <a:lstStyle/>
              <a:p>
                <a:pPr algn="ct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Giải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80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80</m:t>
                        </m:r>
                        <m:r>
                          <a:rPr lang="en-US" sz="2800" i="1">
                            <a:latin typeface="Cambria Math" panose="02040503050406030204" pitchFamily="18" charset="0"/>
                          </a:rPr>
                          <m:t>−</m:t>
                        </m:r>
                        <m:r>
                          <a:rPr lang="en-US" sz="2800" i="1">
                            <a:latin typeface="Cambria Math" panose="02040503050406030204" pitchFamily="18" charset="0"/>
                          </a:rPr>
                          <m:t>24</m:t>
                        </m:r>
                      </m:num>
                      <m:den>
                        <m:r>
                          <a:rPr lang="en-US" sz="2800" i="1">
                            <a:latin typeface="Cambria Math" panose="02040503050406030204" pitchFamily="18" charset="0"/>
                          </a:rPr>
                          <m:t>80</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7</m:t>
                        </m:r>
                      </m:num>
                      <m:den>
                        <m:r>
                          <a:rPr lang="en-US" sz="2800" i="1">
                            <a:latin typeface="Cambria Math" panose="02040503050406030204" pitchFamily="18" charset="0"/>
                          </a:rPr>
                          <m:t>10</m:t>
                        </m:r>
                      </m:den>
                    </m:f>
                    <m:r>
                      <a:rPr lang="en-US" sz="2800" i="1">
                        <a:latin typeface="Cambria Math" panose="02040503050406030204" pitchFamily="18" charset="0"/>
                      </a:rPr>
                      <m:t>=</m:t>
                    </m:r>
                    <m:r>
                      <a:rPr lang="en-US" sz="2800" i="1">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7</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x</a:t>
                </a:r>
              </a:p>
              <a:p>
                <a:r>
                  <a:rPr lang="en-US" sz="2800" dirty="0">
                    <a:latin typeface="Times New Roman" panose="02020603050405020304" pitchFamily="18" charset="0"/>
                    <a:cs typeface="Times New Roman" panose="02020603050405020304" pitchFamily="18" charset="0"/>
                  </a:rPr>
                  <a:t>Do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(80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𝑥</m:t>
                        </m:r>
                      </m:num>
                      <m:den>
                        <m:r>
                          <a:rPr lang="en-US" sz="2800" i="1">
                            <a:latin typeface="Cambria Math" panose="02040503050406030204" pitchFamily="18" charset="0"/>
                          </a:rPr>
                          <m:t>10</m:t>
                        </m:r>
                      </m:den>
                    </m:f>
                    <m:r>
                      <a:rPr lang="en-US" sz="2800" i="1">
                        <a:latin typeface="Cambria Math" panose="02040503050406030204" pitchFamily="18" charset="0"/>
                      </a:rPr>
                      <m:t>≈</m:t>
                    </m:r>
                    <m:r>
                      <a:rPr lang="en-US" sz="2800" i="1">
                        <a:latin typeface="Cambria Math" panose="02040503050406030204" pitchFamily="18" charset="0"/>
                      </a:rPr>
                      <m:t>0</m:t>
                    </m:r>
                    <m:r>
                      <a:rPr lang="en-US" sz="2800" i="1">
                        <a:latin typeface="Cambria Math" panose="02040503050406030204" pitchFamily="18" charset="0"/>
                      </a:rPr>
                      <m:t>,</m:t>
                    </m:r>
                    <m:r>
                      <a:rPr lang="en-US" sz="2800" i="1">
                        <a:latin typeface="Cambria Math" panose="02040503050406030204" pitchFamily="18" charset="0"/>
                      </a:rPr>
                      <m:t>7</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7</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10</m:t>
                    </m:r>
                    <m:r>
                      <a:rPr lang="en-US" sz="2800" i="1">
                        <a:latin typeface="Cambria Math" panose="02040503050406030204" pitchFamily="18" charset="0"/>
                      </a:rPr>
                      <m:t> − </m:t>
                    </m:r>
                    <m:r>
                      <a:rPr lang="en-US" sz="2800" i="1">
                        <a:latin typeface="Cambria Math" panose="02040503050406030204" pitchFamily="18" charset="0"/>
                      </a:rPr>
                      <m:t>7</m:t>
                    </m:r>
                    <m:r>
                      <a:rPr lang="en-US" sz="2800" i="1">
                        <a:latin typeface="Cambria Math" panose="02040503050406030204" pitchFamily="18" charset="0"/>
                      </a:rPr>
                      <m:t> = </m:t>
                    </m:r>
                    <m:r>
                      <a:rPr lang="en-US" sz="2800" i="1">
                        <a:latin typeface="Cambria Math" panose="02040503050406030204" pitchFamily="18" charset="0"/>
                      </a:rPr>
                      <m:t>3</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p>
            </p:txBody>
          </p:sp>
        </mc:Choice>
        <mc:Fallback xmlns="">
          <p:sp>
            <p:nvSpPr>
              <p:cNvPr id="6" name="Hộp Văn bản 5">
                <a:extLst>
                  <a:ext uri="{FF2B5EF4-FFF2-40B4-BE49-F238E27FC236}">
                    <a16:creationId xmlns:a16="http://schemas.microsoft.com/office/drawing/2014/main" id="{B504D5FE-626D-4538-B498-462FFBC62DD5}"/>
                  </a:ext>
                </a:extLst>
              </p:cNvPr>
              <p:cNvSpPr txBox="1">
                <a:spLocks noRot="1" noChangeAspect="1" noMove="1" noResize="1" noEditPoints="1" noAdjustHandles="1" noChangeArrowheads="1" noChangeShapeType="1" noTextEdit="1"/>
              </p:cNvSpPr>
              <p:nvPr/>
            </p:nvSpPr>
            <p:spPr>
              <a:xfrm>
                <a:off x="396126" y="3203345"/>
                <a:ext cx="11176000" cy="3654655"/>
              </a:xfrm>
              <a:prstGeom prst="rect">
                <a:avLst/>
              </a:prstGeom>
              <a:blipFill>
                <a:blip r:embed="rId2"/>
                <a:stretch>
                  <a:fillRect l="-1146" r="-709" b="-3667"/>
                </a:stretch>
              </a:blipFill>
            </p:spPr>
            <p:txBody>
              <a:bodyPr/>
              <a:lstStyle/>
              <a:p>
                <a:r>
                  <a:rPr lang="en-US">
                    <a:noFill/>
                  </a:rPr>
                  <a:t> </a:t>
                </a:r>
              </a:p>
            </p:txBody>
          </p:sp>
        </mc:Fallback>
      </mc:AlternateContent>
    </p:spTree>
    <p:extLst>
      <p:ext uri="{BB962C8B-B14F-4D97-AF65-F5344CB8AC3E}">
        <p14:creationId xmlns:p14="http://schemas.microsoft.com/office/powerpoint/2010/main" val="7026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7453" y="132815"/>
            <a:ext cx="2427524" cy="502766"/>
          </a:xfrm>
          <a:prstGeom prst="rect">
            <a:avLst/>
          </a:prstGeom>
        </p:spPr>
        <p:style>
          <a:lnRef idx="0">
            <a:scrgbClr r="0" g="0" b="0"/>
          </a:lnRef>
          <a:fillRef idx="1003">
            <a:schemeClr val="lt2"/>
          </a:fillRef>
          <a:effectRef idx="0">
            <a:scrgbClr r="0" g="0" b="0"/>
          </a:effectRef>
          <a:fontRef idx="major"/>
        </p:style>
        <p:txBody>
          <a:bodyPr wrap="none" rtlCol="0">
            <a:spAutoFit/>
          </a:bodyPr>
          <a:lstStyle/>
          <a:p>
            <a:pPr defTabSz="1219170">
              <a:defRPr/>
            </a:pPr>
            <a:r>
              <a:rPr lang="en-US" sz="2667" b="1" dirty="0">
                <a:solidFill>
                  <a:srgbClr val="FF0000"/>
                </a:solidFill>
                <a:latin typeface="Times New Roman" pitchFamily="18" charset="0"/>
                <a:cs typeface="Times New Roman" pitchFamily="18" charset="0"/>
              </a:rPr>
              <a:t>D. VẬN DỤNG</a:t>
            </a:r>
          </a:p>
        </p:txBody>
      </p:sp>
      <p:sp>
        <p:nvSpPr>
          <p:cNvPr id="4" name="Hộp Văn bản 3">
            <a:extLst>
              <a:ext uri="{FF2B5EF4-FFF2-40B4-BE49-F238E27FC236}">
                <a16:creationId xmlns:a16="http://schemas.microsoft.com/office/drawing/2014/main" id="{BA357E9D-C320-436B-82C7-00703D7D568F}"/>
              </a:ext>
            </a:extLst>
          </p:cNvPr>
          <p:cNvSpPr txBox="1"/>
          <p:nvPr/>
        </p:nvSpPr>
        <p:spPr>
          <a:xfrm>
            <a:off x="323703" y="872023"/>
            <a:ext cx="9118248" cy="2677656"/>
          </a:xfrm>
          <a:prstGeom prst="rect">
            <a:avLst/>
          </a:prstGeom>
          <a:solidFill>
            <a:srgbClr val="FF99FF"/>
          </a:solidFill>
        </p:spPr>
        <p:txBody>
          <a:bodyPr wrap="square">
            <a:spAutoFit/>
          </a:bodyPr>
          <a:lstStyle/>
          <a:p>
            <a:r>
              <a:rPr lang="en-US" sz="2800" b="1">
                <a:solidFill>
                  <a:srgbClr val="002060"/>
                </a:solidFill>
                <a:latin typeface="Times New Roman" panose="02020603050405020304" pitchFamily="18" charset="0"/>
                <a:cs typeface="Times New Roman" panose="02020603050405020304" pitchFamily="18" charset="0"/>
              </a:rPr>
              <a:t>Bài 4 SGK/ 94. </a:t>
            </a:r>
            <a:r>
              <a:rPr lang="vi-VN" sz="2800" b="0" i="0">
                <a:solidFill>
                  <a:srgbClr val="333333"/>
                </a:solidFill>
                <a:effectLst/>
                <a:latin typeface="Times New Roman" panose="02020603050405020304" pitchFamily="18" charset="0"/>
                <a:cs typeface="Times New Roman" panose="02020603050405020304" pitchFamily="18" charset="0"/>
              </a:rPr>
              <a:t>Trong một cuộc điều tra, người ta phỏng vấn 300 người được lựa chọn ngẫu nhiên ở một khu dân cư thì thấy có 255 người ủng hộ việc tắt đèn điện trong sự kiện Giờ Trái Đất. Hãy ước lượng xác suất của biến cố "Một người được lựa chọn ngẫu nhiên trong khu dân cư ủng hộ viêc tắt đèn điện trong sự kiện Giờ Trái Đất".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A490105B-A8F3-4F62-99AF-58D7FD9D70E3}"/>
                  </a:ext>
                </a:extLst>
              </p:cNvPr>
              <p:cNvSpPr txBox="1"/>
              <p:nvPr/>
            </p:nvSpPr>
            <p:spPr>
              <a:xfrm>
                <a:off x="323703" y="3956802"/>
                <a:ext cx="11277600" cy="2182777"/>
              </a:xfrm>
              <a:prstGeom prst="rect">
                <a:avLst/>
              </a:prstGeom>
              <a:noFill/>
            </p:spPr>
            <p:txBody>
              <a:bodyPr wrap="square">
                <a:spAutoFit/>
              </a:bodyPr>
              <a:lstStyle/>
              <a:p>
                <a:pPr algn="ctr"/>
                <a:r>
                  <a:rPr lang="en-US" sz="2667" b="1" dirty="0" err="1">
                    <a:latin typeface="Times New Roman" panose="02020603050405020304" pitchFamily="18" charset="0"/>
                    <a:cs typeface="Times New Roman" panose="02020603050405020304" pitchFamily="18" charset="0"/>
                  </a:rPr>
                  <a:t>Giải</a:t>
                </a:r>
                <a:r>
                  <a:rPr lang="en-US" sz="2667" b="1"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255</m:t>
                          </m:r>
                        </m:num>
                        <m:den>
                          <m:r>
                            <a:rPr lang="en-US" sz="2800" i="1">
                              <a:latin typeface="Cambria Math" panose="02040503050406030204" pitchFamily="18" charset="0"/>
                            </a:rPr>
                            <m:t>300</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17</m:t>
                          </m:r>
                        </m:num>
                        <m:den>
                          <m:r>
                            <a:rPr lang="en-US" sz="2800" i="1">
                              <a:latin typeface="Cambria Math" panose="02040503050406030204" pitchFamily="18" charset="0"/>
                            </a:rPr>
                            <m:t>20</m:t>
                          </m:r>
                        </m:den>
                      </m:f>
                      <m:r>
                        <a:rPr lang="en-US" sz="2800" i="1">
                          <a:latin typeface="Cambria Math" panose="02040503050406030204" pitchFamily="18" charset="0"/>
                        </a:rPr>
                        <m:t>=0,85</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A490105B-A8F3-4F62-99AF-58D7FD9D70E3}"/>
                  </a:ext>
                </a:extLst>
              </p:cNvPr>
              <p:cNvSpPr txBox="1">
                <a:spLocks noRot="1" noChangeAspect="1" noMove="1" noResize="1" noEditPoints="1" noAdjustHandles="1" noChangeArrowheads="1" noChangeShapeType="1" noTextEdit="1"/>
              </p:cNvSpPr>
              <p:nvPr/>
            </p:nvSpPr>
            <p:spPr>
              <a:xfrm>
                <a:off x="323703" y="3956802"/>
                <a:ext cx="11277600" cy="2182777"/>
              </a:xfrm>
              <a:prstGeom prst="rect">
                <a:avLst/>
              </a:prstGeom>
              <a:blipFill>
                <a:blip r:embed="rId2"/>
                <a:stretch>
                  <a:fillRect l="-1081" t="-279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DA9C33A-E483-180A-0848-47C8533EB733}"/>
              </a:ext>
            </a:extLst>
          </p:cNvPr>
          <p:cNvPicPr>
            <a:picLocks noChangeAspect="1"/>
          </p:cNvPicPr>
          <p:nvPr/>
        </p:nvPicPr>
        <p:blipFill>
          <a:blip r:embed="rId3"/>
          <a:stretch>
            <a:fillRect/>
          </a:stretch>
        </p:blipFill>
        <p:spPr>
          <a:xfrm>
            <a:off x="9315302" y="635581"/>
            <a:ext cx="2876698" cy="3321221"/>
          </a:xfrm>
          <a:prstGeom prst="rect">
            <a:avLst/>
          </a:prstGeom>
        </p:spPr>
      </p:pic>
    </p:spTree>
    <p:extLst>
      <p:ext uri="{BB962C8B-B14F-4D97-AF65-F5344CB8AC3E}">
        <p14:creationId xmlns:p14="http://schemas.microsoft.com/office/powerpoint/2010/main" val="194446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4706F-B77F-46B3-88CF-5C4FFB438F8F}"/>
              </a:ext>
            </a:extLst>
          </p:cNvPr>
          <p:cNvPicPr>
            <a:picLocks noChangeAspect="1"/>
          </p:cNvPicPr>
          <p:nvPr/>
        </p:nvPicPr>
        <p:blipFill>
          <a:blip r:embed="rId4"/>
          <a:stretch>
            <a:fillRect/>
          </a:stretch>
        </p:blipFill>
        <p:spPr>
          <a:xfrm>
            <a:off x="-571078" y="662683"/>
            <a:ext cx="6002236" cy="6858000"/>
          </a:xfrm>
          <a:prstGeom prst="rect">
            <a:avLst/>
          </a:prstGeom>
        </p:spPr>
      </p:pic>
      <p:pic>
        <p:nvPicPr>
          <p:cNvPr id="31" name="Picture 30">
            <a:extLst>
              <a:ext uri="{FF2B5EF4-FFF2-40B4-BE49-F238E27FC236}">
                <a16:creationId xmlns:a16="http://schemas.microsoft.com/office/drawing/2014/main" id="{017BA04B-1F65-44F1-B88A-44263460671B}"/>
              </a:ext>
            </a:extLst>
          </p:cNvPr>
          <p:cNvPicPr>
            <a:picLocks noChangeAspect="1"/>
          </p:cNvPicPr>
          <p:nvPr/>
        </p:nvPicPr>
        <p:blipFill>
          <a:blip r:embed="rId5"/>
          <a:stretch>
            <a:fillRect/>
          </a:stretch>
        </p:blipFill>
        <p:spPr>
          <a:xfrm>
            <a:off x="4356389" y="1134867"/>
            <a:ext cx="3731075" cy="4608975"/>
          </a:xfrm>
          <a:prstGeom prst="rect">
            <a:avLst/>
          </a:prstGeom>
        </p:spPr>
      </p:pic>
      <p:pic>
        <p:nvPicPr>
          <p:cNvPr id="32" name="Picture 31">
            <a:extLst>
              <a:ext uri="{FF2B5EF4-FFF2-40B4-BE49-F238E27FC236}">
                <a16:creationId xmlns:a16="http://schemas.microsoft.com/office/drawing/2014/main" id="{F11D8D22-3F2C-4761-B8F3-4F7191283D6B}"/>
              </a:ext>
            </a:extLst>
          </p:cNvPr>
          <p:cNvPicPr>
            <a:picLocks noChangeAspect="1"/>
          </p:cNvPicPr>
          <p:nvPr/>
        </p:nvPicPr>
        <p:blipFill>
          <a:blip r:embed="rId6"/>
          <a:stretch>
            <a:fillRect/>
          </a:stretch>
        </p:blipFill>
        <p:spPr>
          <a:xfrm>
            <a:off x="7236745" y="1134867"/>
            <a:ext cx="5657579" cy="5913633"/>
          </a:xfrm>
          <a:prstGeom prst="rect">
            <a:avLst/>
          </a:prstGeom>
        </p:spPr>
      </p:pic>
      <p:pic>
        <p:nvPicPr>
          <p:cNvPr id="2" name="Oẳn Tù Tì Beat (1)">
            <a:hlinkClick r:id="" action="ppaction://media"/>
            <a:extLst>
              <a:ext uri="{FF2B5EF4-FFF2-40B4-BE49-F238E27FC236}">
                <a16:creationId xmlns:a16="http://schemas.microsoft.com/office/drawing/2014/main" id="{D9896400-827A-942B-4021-3061E82FB8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88626" y="5892799"/>
            <a:ext cx="406400" cy="406400"/>
          </a:xfrm>
          <a:prstGeom prst="rect">
            <a:avLst/>
          </a:prstGeom>
        </p:spPr>
      </p:pic>
    </p:spTree>
    <p:extLst>
      <p:ext uri="{BB962C8B-B14F-4D97-AF65-F5344CB8AC3E}">
        <p14:creationId xmlns:p14="http://schemas.microsoft.com/office/powerpoint/2010/main" val="26039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12" fill="hold"/>
                                            <p:tgtEl>
                                              <p:spTgt spid="2"/>
                                            </p:tgtEl>
                                          </p:cBhvr>
                                        </p:cmd>
                                      </p:childTnLst>
                                    </p:cTn>
                                  </p:par>
                                  <p:par>
                                    <p:cTn id="7" presetID="2" presetClass="entr" presetSubtype="4" fill="hold" nodeType="withEffect" p14:presetBounceEnd="69000">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14:bounceEnd="69000">
                                          <p:cBhvr additive="base">
                                            <p:cTn id="9" dur="15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0" dur="1500" fill="hold"/>
                                            <p:tgtEl>
                                              <p:spTgt spid="1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14:presetBounceEnd="69000">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14:bounceEnd="69000">
                                          <p:cBhvr additive="base">
                                            <p:cTn id="13" dur="1500" fill="hold"/>
                                            <p:tgtEl>
                                              <p:spTgt spid="31"/>
                                            </p:tgtEl>
                                            <p:attrNameLst>
                                              <p:attrName>ppt_x</p:attrName>
                                            </p:attrNameLst>
                                          </p:cBhvr>
                                          <p:tavLst>
                                            <p:tav tm="0">
                                              <p:val>
                                                <p:strVal val="#ppt_x"/>
                                              </p:val>
                                            </p:tav>
                                            <p:tav tm="100000">
                                              <p:val>
                                                <p:strVal val="#ppt_x"/>
                                              </p:val>
                                            </p:tav>
                                          </p:tavLst>
                                        </p:anim>
                                        <p:anim calcmode="lin" valueType="num" p14:bounceEnd="69000">
                                          <p:cBhvr additive="base">
                                            <p:cTn id="14" dur="1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69000">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14:bounceEnd="69000">
                                          <p:cBhvr additive="base">
                                            <p:cTn id="17" dur="1500" fill="hold"/>
                                            <p:tgtEl>
                                              <p:spTgt spid="32"/>
                                            </p:tgtEl>
                                            <p:attrNameLst>
                                              <p:attrName>ppt_x</p:attrName>
                                            </p:attrNameLst>
                                          </p:cBhvr>
                                          <p:tavLst>
                                            <p:tav tm="0">
                                              <p:val>
                                                <p:strVal val="#ppt_x"/>
                                              </p:val>
                                            </p:tav>
                                            <p:tav tm="100000">
                                              <p:val>
                                                <p:strVal val="#ppt_x"/>
                                              </p:val>
                                            </p:tav>
                                          </p:tavLst>
                                        </p:anim>
                                        <p:anim calcmode="lin" valueType="num" p14:bounceEnd="69000">
                                          <p:cBhvr additive="base">
                                            <p:cTn id="18" dur="1500" fill="hold"/>
                                            <p:tgtEl>
                                              <p:spTgt spid="32"/>
                                            </p:tgtEl>
                                            <p:attrNameLst>
                                              <p:attrName>ppt_y</p:attrName>
                                            </p:attrNameLst>
                                          </p:cBhvr>
                                          <p:tavLst>
                                            <p:tav tm="0">
                                              <p:val>
                                                <p:strVal val="1+#ppt_h/2"/>
                                              </p:val>
                                            </p:tav>
                                            <p:tav tm="100000">
                                              <p:val>
                                                <p:strVal val="#ppt_y"/>
                                              </p:val>
                                            </p:tav>
                                          </p:tavLst>
                                        </p:anim>
                                      </p:childTnLst>
                                    </p:cTn>
                                  </p:par>
                                  <p:par>
                                    <p:cTn id="19" presetID="32" presetClass="emph" presetSubtype="0" repeatCount="indefinite" fill="hold" nodeType="withEffect">
                                      <p:stCondLst>
                                        <p:cond delay="0"/>
                                      </p:stCondLst>
                                      <p:childTnLst>
                                        <p:animRot by="120000">
                                          <p:cBhvr>
                                            <p:cTn id="20" dur="150" fill="hold">
                                              <p:stCondLst>
                                                <p:cond delay="0"/>
                                              </p:stCondLst>
                                            </p:cTn>
                                            <p:tgtEl>
                                              <p:spTgt spid="17"/>
                                            </p:tgtEl>
                                            <p:attrNameLst>
                                              <p:attrName>r</p:attrName>
                                            </p:attrNameLst>
                                          </p:cBhvr>
                                        </p:animRot>
                                        <p:animRot by="-240000">
                                          <p:cBhvr>
                                            <p:cTn id="21" dur="300" fill="hold">
                                              <p:stCondLst>
                                                <p:cond delay="300"/>
                                              </p:stCondLst>
                                            </p:cTn>
                                            <p:tgtEl>
                                              <p:spTgt spid="17"/>
                                            </p:tgtEl>
                                            <p:attrNameLst>
                                              <p:attrName>r</p:attrName>
                                            </p:attrNameLst>
                                          </p:cBhvr>
                                        </p:animRot>
                                        <p:animRot by="240000">
                                          <p:cBhvr>
                                            <p:cTn id="22" dur="300" fill="hold">
                                              <p:stCondLst>
                                                <p:cond delay="600"/>
                                              </p:stCondLst>
                                            </p:cTn>
                                            <p:tgtEl>
                                              <p:spTgt spid="17"/>
                                            </p:tgtEl>
                                            <p:attrNameLst>
                                              <p:attrName>r</p:attrName>
                                            </p:attrNameLst>
                                          </p:cBhvr>
                                        </p:animRot>
                                        <p:animRot by="-240000">
                                          <p:cBhvr>
                                            <p:cTn id="23" dur="300" fill="hold">
                                              <p:stCondLst>
                                                <p:cond delay="900"/>
                                              </p:stCondLst>
                                            </p:cTn>
                                            <p:tgtEl>
                                              <p:spTgt spid="17"/>
                                            </p:tgtEl>
                                            <p:attrNameLst>
                                              <p:attrName>r</p:attrName>
                                            </p:attrNameLst>
                                          </p:cBhvr>
                                        </p:animRot>
                                        <p:animRot by="120000">
                                          <p:cBhvr>
                                            <p:cTn id="24" dur="300" fill="hold">
                                              <p:stCondLst>
                                                <p:cond delay="1200"/>
                                              </p:stCondLst>
                                            </p:cTn>
                                            <p:tgtEl>
                                              <p:spTgt spid="17"/>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50" fill="hold">
                                              <p:stCondLst>
                                                <p:cond delay="0"/>
                                              </p:stCondLst>
                                            </p:cTn>
                                            <p:tgtEl>
                                              <p:spTgt spid="31"/>
                                            </p:tgtEl>
                                            <p:attrNameLst>
                                              <p:attrName>r</p:attrName>
                                            </p:attrNameLst>
                                          </p:cBhvr>
                                        </p:animRot>
                                        <p:animRot by="-240000">
                                          <p:cBhvr>
                                            <p:cTn id="27" dur="300" fill="hold">
                                              <p:stCondLst>
                                                <p:cond delay="300"/>
                                              </p:stCondLst>
                                            </p:cTn>
                                            <p:tgtEl>
                                              <p:spTgt spid="31"/>
                                            </p:tgtEl>
                                            <p:attrNameLst>
                                              <p:attrName>r</p:attrName>
                                            </p:attrNameLst>
                                          </p:cBhvr>
                                        </p:animRot>
                                        <p:animRot by="240000">
                                          <p:cBhvr>
                                            <p:cTn id="28" dur="300" fill="hold">
                                              <p:stCondLst>
                                                <p:cond delay="600"/>
                                              </p:stCondLst>
                                            </p:cTn>
                                            <p:tgtEl>
                                              <p:spTgt spid="31"/>
                                            </p:tgtEl>
                                            <p:attrNameLst>
                                              <p:attrName>r</p:attrName>
                                            </p:attrNameLst>
                                          </p:cBhvr>
                                        </p:animRot>
                                        <p:animRot by="-240000">
                                          <p:cBhvr>
                                            <p:cTn id="29" dur="300" fill="hold">
                                              <p:stCondLst>
                                                <p:cond delay="900"/>
                                              </p:stCondLst>
                                            </p:cTn>
                                            <p:tgtEl>
                                              <p:spTgt spid="31"/>
                                            </p:tgtEl>
                                            <p:attrNameLst>
                                              <p:attrName>r</p:attrName>
                                            </p:attrNameLst>
                                          </p:cBhvr>
                                        </p:animRot>
                                        <p:animRot by="120000">
                                          <p:cBhvr>
                                            <p:cTn id="30" dur="300" fill="hold">
                                              <p:stCondLst>
                                                <p:cond delay="1200"/>
                                              </p:stCondLst>
                                            </p:cTn>
                                            <p:tgtEl>
                                              <p:spTgt spid="31"/>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50" fill="hold">
                                              <p:stCondLst>
                                                <p:cond delay="0"/>
                                              </p:stCondLst>
                                            </p:cTn>
                                            <p:tgtEl>
                                              <p:spTgt spid="32"/>
                                            </p:tgtEl>
                                            <p:attrNameLst>
                                              <p:attrName>r</p:attrName>
                                            </p:attrNameLst>
                                          </p:cBhvr>
                                        </p:animRot>
                                        <p:animRot by="-240000">
                                          <p:cBhvr>
                                            <p:cTn id="33" dur="300" fill="hold">
                                              <p:stCondLst>
                                                <p:cond delay="300"/>
                                              </p:stCondLst>
                                            </p:cTn>
                                            <p:tgtEl>
                                              <p:spTgt spid="32"/>
                                            </p:tgtEl>
                                            <p:attrNameLst>
                                              <p:attrName>r</p:attrName>
                                            </p:attrNameLst>
                                          </p:cBhvr>
                                        </p:animRot>
                                        <p:animRot by="240000">
                                          <p:cBhvr>
                                            <p:cTn id="34" dur="300" fill="hold">
                                              <p:stCondLst>
                                                <p:cond delay="600"/>
                                              </p:stCondLst>
                                            </p:cTn>
                                            <p:tgtEl>
                                              <p:spTgt spid="32"/>
                                            </p:tgtEl>
                                            <p:attrNameLst>
                                              <p:attrName>r</p:attrName>
                                            </p:attrNameLst>
                                          </p:cBhvr>
                                        </p:animRot>
                                        <p:animRot by="-240000">
                                          <p:cBhvr>
                                            <p:cTn id="35" dur="300" fill="hold">
                                              <p:stCondLst>
                                                <p:cond delay="900"/>
                                              </p:stCondLst>
                                            </p:cTn>
                                            <p:tgtEl>
                                              <p:spTgt spid="32"/>
                                            </p:tgtEl>
                                            <p:attrNameLst>
                                              <p:attrName>r</p:attrName>
                                            </p:attrNameLst>
                                          </p:cBhvr>
                                        </p:animRot>
                                        <p:animRot by="120000">
                                          <p:cBhvr>
                                            <p:cTn id="36" dur="300" fill="hold">
                                              <p:stCondLst>
                                                <p:cond delay="12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12"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500" fill="hold"/>
                                            <p:tgtEl>
                                              <p:spTgt spid="17"/>
                                            </p:tgtEl>
                                            <p:attrNameLst>
                                              <p:attrName>ppt_x</p:attrName>
                                            </p:attrNameLst>
                                          </p:cBhvr>
                                          <p:tavLst>
                                            <p:tav tm="0">
                                              <p:val>
                                                <p:strVal val="#ppt_x"/>
                                              </p:val>
                                            </p:tav>
                                            <p:tav tm="100000">
                                              <p:val>
                                                <p:strVal val="#ppt_x"/>
                                              </p:val>
                                            </p:tav>
                                          </p:tavLst>
                                        </p:anim>
                                        <p:anim calcmode="lin" valueType="num">
                                          <p:cBhvr additive="base">
                                            <p:cTn id="10" dur="1500" fill="hold"/>
                                            <p:tgtEl>
                                              <p:spTgt spid="1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500" fill="hold"/>
                                            <p:tgtEl>
                                              <p:spTgt spid="31"/>
                                            </p:tgtEl>
                                            <p:attrNameLst>
                                              <p:attrName>ppt_x</p:attrName>
                                            </p:attrNameLst>
                                          </p:cBhvr>
                                          <p:tavLst>
                                            <p:tav tm="0">
                                              <p:val>
                                                <p:strVal val="#ppt_x"/>
                                              </p:val>
                                            </p:tav>
                                            <p:tav tm="100000">
                                              <p:val>
                                                <p:strVal val="#ppt_x"/>
                                              </p:val>
                                            </p:tav>
                                          </p:tavLst>
                                        </p:anim>
                                        <p:anim calcmode="lin" valueType="num">
                                          <p:cBhvr additive="base">
                                            <p:cTn id="14" dur="1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500" fill="hold"/>
                                            <p:tgtEl>
                                              <p:spTgt spid="32"/>
                                            </p:tgtEl>
                                            <p:attrNameLst>
                                              <p:attrName>ppt_x</p:attrName>
                                            </p:attrNameLst>
                                          </p:cBhvr>
                                          <p:tavLst>
                                            <p:tav tm="0">
                                              <p:val>
                                                <p:strVal val="#ppt_x"/>
                                              </p:val>
                                            </p:tav>
                                            <p:tav tm="100000">
                                              <p:val>
                                                <p:strVal val="#ppt_x"/>
                                              </p:val>
                                            </p:tav>
                                          </p:tavLst>
                                        </p:anim>
                                        <p:anim calcmode="lin" valueType="num">
                                          <p:cBhvr additive="base">
                                            <p:cTn id="18" dur="1500" fill="hold"/>
                                            <p:tgtEl>
                                              <p:spTgt spid="32"/>
                                            </p:tgtEl>
                                            <p:attrNameLst>
                                              <p:attrName>ppt_y</p:attrName>
                                            </p:attrNameLst>
                                          </p:cBhvr>
                                          <p:tavLst>
                                            <p:tav tm="0">
                                              <p:val>
                                                <p:strVal val="1+#ppt_h/2"/>
                                              </p:val>
                                            </p:tav>
                                            <p:tav tm="100000">
                                              <p:val>
                                                <p:strVal val="#ppt_y"/>
                                              </p:val>
                                            </p:tav>
                                          </p:tavLst>
                                        </p:anim>
                                      </p:childTnLst>
                                    </p:cTn>
                                  </p:par>
                                  <p:par>
                                    <p:cTn id="19" presetID="32" presetClass="emph" presetSubtype="0" repeatCount="indefinite" fill="hold" nodeType="withEffect">
                                      <p:stCondLst>
                                        <p:cond delay="0"/>
                                      </p:stCondLst>
                                      <p:childTnLst>
                                        <p:animRot by="120000">
                                          <p:cBhvr>
                                            <p:cTn id="20" dur="150" fill="hold">
                                              <p:stCondLst>
                                                <p:cond delay="0"/>
                                              </p:stCondLst>
                                            </p:cTn>
                                            <p:tgtEl>
                                              <p:spTgt spid="17"/>
                                            </p:tgtEl>
                                            <p:attrNameLst>
                                              <p:attrName>r</p:attrName>
                                            </p:attrNameLst>
                                          </p:cBhvr>
                                        </p:animRot>
                                        <p:animRot by="-240000">
                                          <p:cBhvr>
                                            <p:cTn id="21" dur="300" fill="hold">
                                              <p:stCondLst>
                                                <p:cond delay="300"/>
                                              </p:stCondLst>
                                            </p:cTn>
                                            <p:tgtEl>
                                              <p:spTgt spid="17"/>
                                            </p:tgtEl>
                                            <p:attrNameLst>
                                              <p:attrName>r</p:attrName>
                                            </p:attrNameLst>
                                          </p:cBhvr>
                                        </p:animRot>
                                        <p:animRot by="240000">
                                          <p:cBhvr>
                                            <p:cTn id="22" dur="300" fill="hold">
                                              <p:stCondLst>
                                                <p:cond delay="600"/>
                                              </p:stCondLst>
                                            </p:cTn>
                                            <p:tgtEl>
                                              <p:spTgt spid="17"/>
                                            </p:tgtEl>
                                            <p:attrNameLst>
                                              <p:attrName>r</p:attrName>
                                            </p:attrNameLst>
                                          </p:cBhvr>
                                        </p:animRot>
                                        <p:animRot by="-240000">
                                          <p:cBhvr>
                                            <p:cTn id="23" dur="300" fill="hold">
                                              <p:stCondLst>
                                                <p:cond delay="900"/>
                                              </p:stCondLst>
                                            </p:cTn>
                                            <p:tgtEl>
                                              <p:spTgt spid="17"/>
                                            </p:tgtEl>
                                            <p:attrNameLst>
                                              <p:attrName>r</p:attrName>
                                            </p:attrNameLst>
                                          </p:cBhvr>
                                        </p:animRot>
                                        <p:animRot by="120000">
                                          <p:cBhvr>
                                            <p:cTn id="24" dur="300" fill="hold">
                                              <p:stCondLst>
                                                <p:cond delay="1200"/>
                                              </p:stCondLst>
                                            </p:cTn>
                                            <p:tgtEl>
                                              <p:spTgt spid="17"/>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50" fill="hold">
                                              <p:stCondLst>
                                                <p:cond delay="0"/>
                                              </p:stCondLst>
                                            </p:cTn>
                                            <p:tgtEl>
                                              <p:spTgt spid="31"/>
                                            </p:tgtEl>
                                            <p:attrNameLst>
                                              <p:attrName>r</p:attrName>
                                            </p:attrNameLst>
                                          </p:cBhvr>
                                        </p:animRot>
                                        <p:animRot by="-240000">
                                          <p:cBhvr>
                                            <p:cTn id="27" dur="300" fill="hold">
                                              <p:stCondLst>
                                                <p:cond delay="300"/>
                                              </p:stCondLst>
                                            </p:cTn>
                                            <p:tgtEl>
                                              <p:spTgt spid="31"/>
                                            </p:tgtEl>
                                            <p:attrNameLst>
                                              <p:attrName>r</p:attrName>
                                            </p:attrNameLst>
                                          </p:cBhvr>
                                        </p:animRot>
                                        <p:animRot by="240000">
                                          <p:cBhvr>
                                            <p:cTn id="28" dur="300" fill="hold">
                                              <p:stCondLst>
                                                <p:cond delay="600"/>
                                              </p:stCondLst>
                                            </p:cTn>
                                            <p:tgtEl>
                                              <p:spTgt spid="31"/>
                                            </p:tgtEl>
                                            <p:attrNameLst>
                                              <p:attrName>r</p:attrName>
                                            </p:attrNameLst>
                                          </p:cBhvr>
                                        </p:animRot>
                                        <p:animRot by="-240000">
                                          <p:cBhvr>
                                            <p:cTn id="29" dur="300" fill="hold">
                                              <p:stCondLst>
                                                <p:cond delay="900"/>
                                              </p:stCondLst>
                                            </p:cTn>
                                            <p:tgtEl>
                                              <p:spTgt spid="31"/>
                                            </p:tgtEl>
                                            <p:attrNameLst>
                                              <p:attrName>r</p:attrName>
                                            </p:attrNameLst>
                                          </p:cBhvr>
                                        </p:animRot>
                                        <p:animRot by="120000">
                                          <p:cBhvr>
                                            <p:cTn id="30" dur="300" fill="hold">
                                              <p:stCondLst>
                                                <p:cond delay="1200"/>
                                              </p:stCondLst>
                                            </p:cTn>
                                            <p:tgtEl>
                                              <p:spTgt spid="31"/>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50" fill="hold">
                                              <p:stCondLst>
                                                <p:cond delay="0"/>
                                              </p:stCondLst>
                                            </p:cTn>
                                            <p:tgtEl>
                                              <p:spTgt spid="32"/>
                                            </p:tgtEl>
                                            <p:attrNameLst>
                                              <p:attrName>r</p:attrName>
                                            </p:attrNameLst>
                                          </p:cBhvr>
                                        </p:animRot>
                                        <p:animRot by="-240000">
                                          <p:cBhvr>
                                            <p:cTn id="33" dur="300" fill="hold">
                                              <p:stCondLst>
                                                <p:cond delay="300"/>
                                              </p:stCondLst>
                                            </p:cTn>
                                            <p:tgtEl>
                                              <p:spTgt spid="32"/>
                                            </p:tgtEl>
                                            <p:attrNameLst>
                                              <p:attrName>r</p:attrName>
                                            </p:attrNameLst>
                                          </p:cBhvr>
                                        </p:animRot>
                                        <p:animRot by="240000">
                                          <p:cBhvr>
                                            <p:cTn id="34" dur="300" fill="hold">
                                              <p:stCondLst>
                                                <p:cond delay="600"/>
                                              </p:stCondLst>
                                            </p:cTn>
                                            <p:tgtEl>
                                              <p:spTgt spid="32"/>
                                            </p:tgtEl>
                                            <p:attrNameLst>
                                              <p:attrName>r</p:attrName>
                                            </p:attrNameLst>
                                          </p:cBhvr>
                                        </p:animRot>
                                        <p:animRot by="-240000">
                                          <p:cBhvr>
                                            <p:cTn id="35" dur="300" fill="hold">
                                              <p:stCondLst>
                                                <p:cond delay="900"/>
                                              </p:stCondLst>
                                            </p:cTn>
                                            <p:tgtEl>
                                              <p:spTgt spid="32"/>
                                            </p:tgtEl>
                                            <p:attrNameLst>
                                              <p:attrName>r</p:attrName>
                                            </p:attrNameLst>
                                          </p:cBhvr>
                                        </p:animRot>
                                        <p:animRot by="120000">
                                          <p:cBhvr>
                                            <p:cTn id="36" dur="300" fill="hold">
                                              <p:stCondLst>
                                                <p:cond delay="12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1432</TotalTime>
  <Words>928</Words>
  <Application>Microsoft Office PowerPoint</Application>
  <PresentationFormat>Widescreen</PresentationFormat>
  <Paragraphs>78</Paragraphs>
  <Slides>14</Slides>
  <Notes>2</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 Math</vt:lpstr>
      <vt:lpstr>Raleway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Hung</cp:lastModifiedBy>
  <cp:revision>72</cp:revision>
  <dcterms:created xsi:type="dcterms:W3CDTF">2023-02-16T02:36:16Z</dcterms:created>
  <dcterms:modified xsi:type="dcterms:W3CDTF">2024-08-26T17:38:57Z</dcterms:modified>
</cp:coreProperties>
</file>